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4"/>
  </p:sldMasterIdLst>
  <p:sldIdLst>
    <p:sldId id="256" r:id="rId5"/>
    <p:sldId id="267" r:id="rId6"/>
    <p:sldId id="260" r:id="rId7"/>
    <p:sldId id="266" r:id="rId8"/>
    <p:sldId id="265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DBEBC7-D5EA-4B6B-B482-FBF5C1933BE8}" v="3" dt="2022-09-21T22:20:05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58" d="100"/>
          <a:sy n="58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2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5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7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2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8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8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5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8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55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43" r:id="rId6"/>
    <p:sldLayoutId id="2147483839" r:id="rId7"/>
    <p:sldLayoutId id="2147483840" r:id="rId8"/>
    <p:sldLayoutId id="2147483841" r:id="rId9"/>
    <p:sldLayoutId id="2147483842" r:id="rId10"/>
    <p:sldLayoutId id="214748384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xt.co.za/2014/06/24/innovation-hub-wants-to-bring-science-and-technology-to-the-youth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ason.orlando@houstonisd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2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person, holding, hand&#10;&#10;Description automatically generated">
            <a:extLst>
              <a:ext uri="{FF2B5EF4-FFF2-40B4-BE49-F238E27FC236}">
                <a16:creationId xmlns:a16="http://schemas.microsoft.com/office/drawing/2014/main" id="{E1230BFF-410C-EE2E-EE65-B22F0CBC1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81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7045" y="1711777"/>
            <a:ext cx="6002363" cy="1237807"/>
          </a:xfrm>
        </p:spPr>
        <p:txBody>
          <a:bodyPr anchor="ctr">
            <a:normAutofit/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</a:rPr>
              <a:t>WELCOME TO Open House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t.h.</a:t>
            </a:r>
            <a:r>
              <a:rPr lang="en-US" sz="3600" dirty="0">
                <a:solidFill>
                  <a:srgbClr val="FFFFFF"/>
                </a:solidFill>
              </a:rPr>
              <a:t> rogers SCHOOL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3483" y="3345611"/>
            <a:ext cx="3346565" cy="1031781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Univers Condensed"/>
              </a:rPr>
              <a:t>TECH. APPS. 6</a:t>
            </a:r>
          </a:p>
          <a:p>
            <a:r>
              <a:rPr lang="en-US" sz="2400" dirty="0">
                <a:solidFill>
                  <a:srgbClr val="FFFFFF"/>
                </a:solidFill>
                <a:latin typeface="Univers Condensed"/>
              </a:rPr>
              <a:t>FUND. OF COMP. SCI. 8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F030EB17-440D-F1AB-1420-08458EF62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1" y="28675"/>
            <a:ext cx="1334220" cy="146665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B892266-BA2D-16D0-411C-12CA6A79FB58}"/>
              </a:ext>
            </a:extLst>
          </p:cNvPr>
          <p:cNvSpPr txBox="1">
            <a:spLocks/>
          </p:cNvSpPr>
          <p:nvPr/>
        </p:nvSpPr>
        <p:spPr>
          <a:xfrm>
            <a:off x="8813" y="6445370"/>
            <a:ext cx="12073620" cy="410474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FF"/>
                </a:solidFill>
                <a:latin typeface="Univers Condensed"/>
              </a:rPr>
              <a:t>PRESENTED BY: | MR. J. ORLANDO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CAD0B0-CEAD-79F1-57EA-C51832206B85}"/>
              </a:ext>
            </a:extLst>
          </p:cNvPr>
          <p:cNvSpPr txBox="1">
            <a:spLocks/>
          </p:cNvSpPr>
          <p:nvPr/>
        </p:nvSpPr>
        <p:spPr>
          <a:xfrm>
            <a:off x="4436524" y="4736261"/>
            <a:ext cx="4299064" cy="6235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FF"/>
                </a:solidFill>
                <a:latin typeface="Univers Condensed"/>
              </a:rPr>
              <a:t>SEPTEMBER 21, 2022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A450-9711-CF57-E4BA-C99049EE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82" y="116963"/>
            <a:ext cx="10691265" cy="1371030"/>
          </a:xfrm>
        </p:spPr>
        <p:txBody>
          <a:bodyPr/>
          <a:lstStyle/>
          <a:p>
            <a:r>
              <a:rPr lang="en-US"/>
              <a:t>Open house 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BD69-1649-708F-D9E8-62329C7B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04" y="2036807"/>
            <a:ext cx="7344166" cy="24355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Univers Condensed"/>
              </a:rPr>
              <a:t>A BRIEF HISTORY</a:t>
            </a:r>
          </a:p>
          <a:p>
            <a:r>
              <a:rPr lang="en-US" dirty="0">
                <a:latin typeface="Univers Condensed"/>
              </a:rPr>
              <a:t>YEAR AT A GLANCE</a:t>
            </a:r>
          </a:p>
          <a:p>
            <a:r>
              <a:rPr lang="en-US" dirty="0">
                <a:latin typeface="Univers Condensed"/>
              </a:rPr>
              <a:t>CLASSROOM AT A GLANCE</a:t>
            </a:r>
          </a:p>
          <a:p>
            <a:r>
              <a:rPr lang="en-US" dirty="0">
                <a:latin typeface="Univers Condensed"/>
              </a:rPr>
              <a:t>BEHAVIOR MANAGEMENT PLAN</a:t>
            </a:r>
          </a:p>
          <a:p>
            <a:r>
              <a:rPr lang="en-US" dirty="0">
                <a:latin typeface="Univers Condensed"/>
              </a:rPr>
              <a:t>METHODS OF COMMUNICATION</a:t>
            </a:r>
          </a:p>
          <a:p>
            <a:endParaRPr lang="en-US" dirty="0">
              <a:latin typeface="Univers Condensed"/>
            </a:endParaRPr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2554831A-9648-4907-854A-87160A5B0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" y="201204"/>
            <a:ext cx="874144" cy="10209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8EE7EC-1092-6DA7-210E-1A5999BE1593}"/>
              </a:ext>
            </a:extLst>
          </p:cNvPr>
          <p:cNvSpPr txBox="1"/>
          <p:nvPr/>
        </p:nvSpPr>
        <p:spPr>
          <a:xfrm>
            <a:off x="869155" y="6276295"/>
            <a:ext cx="106611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Univers Condensed"/>
              </a:rPr>
              <a:t>2022-2023 OPEN HOUSE                                                        PAGE 2 OF 7                                                          MR. ORLANDO</a:t>
            </a:r>
          </a:p>
        </p:txBody>
      </p:sp>
      <p:pic>
        <p:nvPicPr>
          <p:cNvPr id="4" name="Picture 6" descr="A picture containing sheep, mammal, outdoor, wire&#10;&#10;Description automatically generated">
            <a:extLst>
              <a:ext uri="{FF2B5EF4-FFF2-40B4-BE49-F238E27FC236}">
                <a16:creationId xmlns:a16="http://schemas.microsoft.com/office/drawing/2014/main" id="{1A68FDA3-A82E-AA0F-A2B9-89A8F165A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8" r="9626"/>
          <a:stretch/>
        </p:blipFill>
        <p:spPr>
          <a:xfrm>
            <a:off x="5067363" y="2036807"/>
            <a:ext cx="6269282" cy="256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A450-9711-CF57-E4BA-C99049EE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82" y="116963"/>
            <a:ext cx="10691265" cy="1371030"/>
          </a:xfrm>
        </p:spPr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BD69-1649-708F-D9E8-62329C7B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181" y="867458"/>
            <a:ext cx="7344166" cy="511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Univers Condensed"/>
              </a:rPr>
              <a:t>I am a native Houstonian.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I attended the High School for Performing and Visual Arts </a:t>
            </a:r>
            <a:br>
              <a:rPr lang="en-US" dirty="0">
                <a:latin typeface="Univers Condensed"/>
                <a:ea typeface="+mn-lt"/>
                <a:cs typeface="+mn-lt"/>
              </a:rPr>
            </a:br>
            <a:r>
              <a:rPr lang="en-US" dirty="0">
                <a:latin typeface="Univers Condensed"/>
                <a:ea typeface="+mn-lt"/>
                <a:cs typeface="+mn-lt"/>
              </a:rPr>
              <a:t>and majored in Instrumental Music.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I attended the University of Houston and graduated with </a:t>
            </a:r>
            <a:br>
              <a:rPr lang="en-US" dirty="0">
                <a:latin typeface="Univers Condensed"/>
                <a:ea typeface="+mn-lt"/>
                <a:cs typeface="+mn-lt"/>
              </a:rPr>
            </a:br>
            <a:r>
              <a:rPr lang="en-US" dirty="0">
                <a:latin typeface="Univers Condensed"/>
                <a:ea typeface="+mn-lt"/>
                <a:cs typeface="+mn-lt"/>
              </a:rPr>
              <a:t>a Bachelors of Business Administration in Management Information Systems.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I worked at NASA for ~ten years in all three programs: </a:t>
            </a:r>
            <a:br>
              <a:rPr lang="en-US" dirty="0">
                <a:latin typeface="Univers Condensed"/>
                <a:ea typeface="+mn-lt"/>
                <a:cs typeface="+mn-lt"/>
              </a:rPr>
            </a:br>
            <a:r>
              <a:rPr lang="en-US" dirty="0">
                <a:latin typeface="Univers Condensed"/>
                <a:ea typeface="+mn-lt"/>
                <a:cs typeface="+mn-lt"/>
              </a:rPr>
              <a:t>Space Shuttle, International Space Station, and Constellation.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I worked and lived in Vietnam for two years teaching English, Math, and Science under the Canadian International School System.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This is my seventh year in HISD and really looking forward to getting to know you better and teaching your child this year.</a:t>
            </a:r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2554831A-9648-4907-854A-87160A5B0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" y="201204"/>
            <a:ext cx="874144" cy="1020954"/>
          </a:xfrm>
          <a:prstGeom prst="rect">
            <a:avLst/>
          </a:prstGeom>
        </p:spPr>
      </p:pic>
      <p:pic>
        <p:nvPicPr>
          <p:cNvPr id="6" name="Picture 10" descr="A picture containing text, ceramic ware, porcelain&#10;&#10;Description automatically generated">
            <a:extLst>
              <a:ext uri="{FF2B5EF4-FFF2-40B4-BE49-F238E27FC236}">
                <a16:creationId xmlns:a16="http://schemas.microsoft.com/office/drawing/2014/main" id="{DD327BD7-AD9D-31E5-5B0F-4EB148F38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206" y="1494064"/>
            <a:ext cx="1095375" cy="1066800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6817E9AF-283F-22C6-9F65-D590563EE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317" y="2555421"/>
            <a:ext cx="1228725" cy="1257300"/>
          </a:xfrm>
          <a:prstGeom prst="rect">
            <a:avLst/>
          </a:prstGeom>
        </p:spPr>
      </p:pic>
      <p:pic>
        <p:nvPicPr>
          <p:cNvPr id="13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E7B0628-28A4-1AE5-BEC5-D8B716BF3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621" y="2645909"/>
            <a:ext cx="1104900" cy="1076325"/>
          </a:xfrm>
          <a:prstGeom prst="rect">
            <a:avLst/>
          </a:prstGeom>
        </p:spPr>
      </p:pic>
      <p:pic>
        <p:nvPicPr>
          <p:cNvPr id="14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AD25306-680F-B1C6-D1F6-EF0418E5D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154" y="3863748"/>
            <a:ext cx="1543050" cy="1362075"/>
          </a:xfrm>
          <a:prstGeom prst="rect">
            <a:avLst/>
          </a:prstGeom>
        </p:spPr>
      </p:pic>
      <p:pic>
        <p:nvPicPr>
          <p:cNvPr id="15" name="Picture 15" descr="A picture containing text, mirror, reflection, close&#10;&#10;Description automatically generated">
            <a:extLst>
              <a:ext uri="{FF2B5EF4-FFF2-40B4-BE49-F238E27FC236}">
                <a16:creationId xmlns:a16="http://schemas.microsoft.com/office/drawing/2014/main" id="{333B7637-2821-B01D-419F-B647DFADF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2302" y="4011385"/>
            <a:ext cx="1076325" cy="1066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8EE7EC-1092-6DA7-210E-1A5999BE1593}"/>
              </a:ext>
            </a:extLst>
          </p:cNvPr>
          <p:cNvSpPr txBox="1"/>
          <p:nvPr/>
        </p:nvSpPr>
        <p:spPr>
          <a:xfrm>
            <a:off x="869155" y="6276295"/>
            <a:ext cx="106611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Univers Condensed"/>
              </a:rPr>
              <a:t>2022-2023 OPEN HOUSE                                                        PAGE 3 OF 7                                                          MR. ORLANDO</a:t>
            </a:r>
          </a:p>
        </p:txBody>
      </p:sp>
    </p:spTree>
    <p:extLst>
      <p:ext uri="{BB962C8B-B14F-4D97-AF65-F5344CB8AC3E}">
        <p14:creationId xmlns:p14="http://schemas.microsoft.com/office/powerpoint/2010/main" val="148294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A450-9711-CF57-E4BA-C99049EE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82" y="116963"/>
            <a:ext cx="10691265" cy="1371030"/>
          </a:xfrm>
        </p:spPr>
        <p:txBody>
          <a:bodyPr/>
          <a:lstStyle/>
          <a:p>
            <a:r>
              <a:rPr lang="en-US" dirty="0"/>
              <a:t>Year at a glance – FUND. OF COMP.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BD69-1649-708F-D9E8-62329C7B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181" y="881065"/>
            <a:ext cx="6935952" cy="51025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Univers Condensed"/>
              </a:rPr>
              <a:t>In Fundamentals of Computer Science 8, we have already covered Unit 1: Digital Citizenship and are </a:t>
            </a:r>
            <a:br>
              <a:rPr lang="en-US" dirty="0">
                <a:latin typeface="Univers Condensed"/>
              </a:rPr>
            </a:br>
            <a:r>
              <a:rPr lang="en-US" dirty="0">
                <a:latin typeface="Univers Condensed"/>
              </a:rPr>
              <a:t>currently in Unit 2: Computational Thinking.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However, these are the units/events I have planned</a:t>
            </a:r>
            <a:br>
              <a:rPr lang="en-US" dirty="0">
                <a:latin typeface="Univers Condensed"/>
                <a:ea typeface="+mn-lt"/>
                <a:cs typeface="+mn-lt"/>
              </a:rPr>
            </a:br>
            <a:r>
              <a:rPr lang="en-US" dirty="0">
                <a:latin typeface="Univers Condensed"/>
                <a:ea typeface="+mn-lt"/>
                <a:cs typeface="+mn-lt"/>
              </a:rPr>
              <a:t>in the coming months:</a:t>
            </a:r>
          </a:p>
          <a:p>
            <a:pPr lvl="1"/>
            <a:r>
              <a:rPr lang="en-US" dirty="0">
                <a:latin typeface="Univers Condensed"/>
              </a:rPr>
              <a:t>Unified Modeling Language</a:t>
            </a:r>
          </a:p>
          <a:p>
            <a:pPr lvl="1"/>
            <a:r>
              <a:rPr lang="en-US" dirty="0">
                <a:latin typeface="Univers Condensed"/>
              </a:rPr>
              <a:t>Computer Science History</a:t>
            </a:r>
          </a:p>
          <a:p>
            <a:pPr lvl="1"/>
            <a:r>
              <a:rPr lang="en-US" dirty="0">
                <a:latin typeface="Univers Condensed"/>
              </a:rPr>
              <a:t>Code.org Discoveries (Preparation for HS)</a:t>
            </a:r>
          </a:p>
          <a:p>
            <a:pPr lvl="1"/>
            <a:r>
              <a:rPr lang="en-US" dirty="0">
                <a:latin typeface="Univers Condensed"/>
              </a:rPr>
              <a:t>Visual Basic for Applications</a:t>
            </a:r>
          </a:p>
          <a:p>
            <a:pPr lvl="1"/>
            <a:r>
              <a:rPr lang="en-US" dirty="0">
                <a:latin typeface="Univers Condensed"/>
              </a:rPr>
              <a:t>Possible opportunities for programming competitions</a:t>
            </a:r>
          </a:p>
          <a:p>
            <a:pPr lvl="1"/>
            <a:r>
              <a:rPr lang="en-US" dirty="0">
                <a:latin typeface="Univers Condensed"/>
              </a:rPr>
              <a:t>Video Game Design</a:t>
            </a:r>
          </a:p>
          <a:p>
            <a:pPr lvl="1"/>
            <a:endParaRPr lang="en-US" dirty="0">
              <a:latin typeface="Univers Condensed"/>
            </a:endParaRPr>
          </a:p>
          <a:p>
            <a:pPr lvl="1"/>
            <a:endParaRPr lang="en-US" dirty="0"/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2554831A-9648-4907-854A-87160A5B0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" y="201204"/>
            <a:ext cx="874144" cy="1020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95BCF-F82F-E85C-4F97-F51A45788C96}"/>
              </a:ext>
            </a:extLst>
          </p:cNvPr>
          <p:cNvSpPr txBox="1"/>
          <p:nvPr/>
        </p:nvSpPr>
        <p:spPr>
          <a:xfrm>
            <a:off x="869155" y="6276295"/>
            <a:ext cx="106611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Univers Condensed"/>
              </a:rPr>
              <a:t>2022-2023 OPEN HOUSE                                                        PAGE 4 OF 7                                                          MR. ORLANDO</a:t>
            </a:r>
          </a:p>
        </p:txBody>
      </p:sp>
      <p:pic>
        <p:nvPicPr>
          <p:cNvPr id="4" name="Picture 10" descr="Program coding on a computer screen">
            <a:extLst>
              <a:ext uri="{FF2B5EF4-FFF2-40B4-BE49-F238E27FC236}">
                <a16:creationId xmlns:a16="http://schemas.microsoft.com/office/drawing/2014/main" id="{58034CAB-76E7-47EB-2A5F-21EF7A77A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305" y="2025770"/>
            <a:ext cx="4224067" cy="28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5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A450-9711-CF57-E4BA-C99049EE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82" y="116963"/>
            <a:ext cx="10691265" cy="1371030"/>
          </a:xfrm>
        </p:spPr>
        <p:txBody>
          <a:bodyPr/>
          <a:lstStyle/>
          <a:p>
            <a:r>
              <a:rPr lang="en-US"/>
              <a:t>ClASSROOM AT A gLANCE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BD69-1649-708F-D9E8-62329C7B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181" y="826636"/>
            <a:ext cx="6378059" cy="51025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Univers Condensed"/>
              </a:rPr>
              <a:t>Fundamentals of Computer Science 8 students learn from a variety of methods and platforms:</a:t>
            </a:r>
          </a:p>
          <a:p>
            <a:pPr lvl="1"/>
            <a:r>
              <a:rPr lang="en-US" dirty="0">
                <a:latin typeface="Univers Condensed"/>
              </a:rPr>
              <a:t>Learning.com</a:t>
            </a:r>
          </a:p>
          <a:p>
            <a:pPr lvl="1"/>
            <a:r>
              <a:rPr lang="en-US" dirty="0">
                <a:latin typeface="Univers Condensed"/>
              </a:rPr>
              <a:t>Brainpop.com</a:t>
            </a:r>
          </a:p>
          <a:p>
            <a:pPr lvl="1"/>
            <a:r>
              <a:rPr lang="en-US" dirty="0" err="1">
                <a:latin typeface="Univers Condensed"/>
              </a:rPr>
              <a:t>TEDtalks</a:t>
            </a:r>
            <a:endParaRPr lang="en-US" dirty="0">
              <a:latin typeface="Univers Condensed"/>
            </a:endParaRPr>
          </a:p>
          <a:p>
            <a:pPr lvl="1"/>
            <a:r>
              <a:rPr lang="en-US" dirty="0">
                <a:latin typeface="Univers Condensed"/>
              </a:rPr>
              <a:t>Code.org</a:t>
            </a:r>
          </a:p>
          <a:p>
            <a:pPr lvl="1"/>
            <a:r>
              <a:rPr lang="en-US" dirty="0">
                <a:latin typeface="Univers Condensed"/>
              </a:rPr>
              <a:t>Canvas</a:t>
            </a:r>
            <a:r>
              <a:rPr lang="en-US" dirty="0">
                <a:latin typeface="Univers Condensed"/>
                <a:ea typeface="+mn-lt"/>
                <a:cs typeface="+mn-lt"/>
              </a:rPr>
              <a:t> LMS</a:t>
            </a: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Adobe Spark</a:t>
            </a:r>
          </a:p>
          <a:p>
            <a:pPr lvl="1"/>
            <a:r>
              <a:rPr lang="en-US" dirty="0" err="1">
                <a:latin typeface="Univers Condensed"/>
                <a:ea typeface="+mn-lt"/>
                <a:cs typeface="+mn-lt"/>
              </a:rPr>
              <a:t>WeVideo</a:t>
            </a:r>
            <a:endParaRPr lang="en-US" dirty="0">
              <a:latin typeface="Univers Condensed"/>
              <a:ea typeface="+mn-lt"/>
              <a:cs typeface="+mn-lt"/>
            </a:endParaRP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CTE Resources</a:t>
            </a:r>
          </a:p>
          <a:p>
            <a:pPr lvl="2"/>
            <a:r>
              <a:rPr lang="en-US" dirty="0">
                <a:latin typeface="Univers Condensed"/>
                <a:ea typeface="+mn-lt"/>
                <a:cs typeface="+mn-lt"/>
              </a:rPr>
              <a:t>Career &amp; Job readiness</a:t>
            </a: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Guided Instruction &amp; Independent Study </a:t>
            </a:r>
            <a:endParaRPr lang="en-US" dirty="0">
              <a:latin typeface="Calisto MT"/>
              <a:ea typeface="+mn-lt"/>
              <a:cs typeface="+mn-lt"/>
            </a:endParaRP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Class Lecture</a:t>
            </a:r>
            <a:endParaRPr lang="en-US" dirty="0">
              <a:latin typeface="Calisto MT"/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dirty="0">
              <a:latin typeface="Univers Condensed"/>
            </a:endParaRPr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2554831A-9648-4907-854A-87160A5B0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" y="201204"/>
            <a:ext cx="874144" cy="1020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2A51F-3631-80EB-641E-DCD0BA0E2238}"/>
              </a:ext>
            </a:extLst>
          </p:cNvPr>
          <p:cNvSpPr txBox="1"/>
          <p:nvPr/>
        </p:nvSpPr>
        <p:spPr>
          <a:xfrm>
            <a:off x="869155" y="6276295"/>
            <a:ext cx="106611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Univers Condensed"/>
              </a:rPr>
              <a:t>2022-2023 OPEN HOUSE                                                        PAGE 5 OF 7                                                          MR. ORLANDO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065F2-1FFF-0630-8842-0ABBB97FC5B6}"/>
              </a:ext>
            </a:extLst>
          </p:cNvPr>
          <p:cNvSpPr txBox="1"/>
          <p:nvPr/>
        </p:nvSpPr>
        <p:spPr>
          <a:xfrm>
            <a:off x="7263372" y="910232"/>
            <a:ext cx="4167227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dirty="0">
                <a:latin typeface="Univers Condensed"/>
                <a:cs typeface="Arial"/>
              </a:rPr>
              <a:t>Late Assignment Policy*</a:t>
            </a:r>
            <a:endParaRPr lang="en-US" dirty="0"/>
          </a:p>
          <a:p>
            <a:pPr lvl="1" algn="ctr"/>
            <a:endParaRPr lang="en-US" dirty="0">
              <a:latin typeface="Univers Condensed"/>
              <a:cs typeface="Arial"/>
            </a:endParaRPr>
          </a:p>
          <a:p>
            <a:pPr lvl="1"/>
            <a:r>
              <a:rPr lang="en-US" dirty="0">
                <a:latin typeface="Univers Condensed"/>
                <a:cs typeface="Arial"/>
              </a:rPr>
              <a:t>1 day late = 10% deducted</a:t>
            </a: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2 days late = 20% deducted</a:t>
            </a:r>
            <a:endParaRPr lang="en-US" dirty="0">
              <a:latin typeface="Univers Condensed"/>
            </a:endParaRP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3 days late = 30% deducted</a:t>
            </a: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3+ days late = 0</a:t>
            </a:r>
          </a:p>
          <a:p>
            <a:pPr lvl="1"/>
            <a:endParaRPr lang="en-US" dirty="0">
              <a:latin typeface="Univers Condensed"/>
              <a:ea typeface="+mn-lt"/>
              <a:cs typeface="+mn-lt"/>
            </a:endParaRP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* - Absence due to illness not counted.</a:t>
            </a:r>
          </a:p>
          <a:p>
            <a:pPr lvl="1"/>
            <a:endParaRPr lang="en-US" dirty="0">
              <a:latin typeface="Univers Condensed"/>
            </a:endParaRPr>
          </a:p>
          <a:p>
            <a:pPr lvl="1"/>
            <a:r>
              <a:rPr lang="en-US" dirty="0">
                <a:latin typeface="Univers Condensed"/>
              </a:rPr>
              <a:t>While a percentage is taken from the overall score, this is not taking into consideration the accuracy of the work submitted.</a:t>
            </a:r>
          </a:p>
          <a:p>
            <a:pPr lvl="1"/>
            <a:endParaRPr lang="en-US" dirty="0">
              <a:latin typeface="Univers Condensed"/>
            </a:endParaRPr>
          </a:p>
          <a:p>
            <a:pPr lvl="1"/>
            <a:r>
              <a:rPr lang="en-US" dirty="0">
                <a:latin typeface="Univers Condensed"/>
              </a:rPr>
              <a:t>40% Tests/Projects</a:t>
            </a:r>
          </a:p>
          <a:p>
            <a:pPr lvl="1"/>
            <a:r>
              <a:rPr lang="en-US" dirty="0">
                <a:latin typeface="Univers Condensed"/>
              </a:rPr>
              <a:t>30% Classwork</a:t>
            </a:r>
          </a:p>
          <a:p>
            <a:pPr lvl="1"/>
            <a:r>
              <a:rPr lang="en-US" dirty="0">
                <a:latin typeface="Univers Condensed"/>
              </a:rPr>
              <a:t>20% Quizzes</a:t>
            </a:r>
          </a:p>
          <a:p>
            <a:pPr lvl="1"/>
            <a:r>
              <a:rPr lang="en-US" dirty="0">
                <a:latin typeface="Univers Condensed"/>
              </a:rPr>
              <a:t>10% Homework/Daily Participation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0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A450-9711-CF57-E4BA-C99049EE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94" y="116963"/>
            <a:ext cx="10405516" cy="1371030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Behavior Mangement Plan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BD69-1649-708F-D9E8-62329C7B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181" y="826636"/>
            <a:ext cx="6378059" cy="51025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Univers Condensed"/>
              </a:rPr>
              <a:t>Step 1: Warning/Individual Conference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Step 2: Telephone Conference with Parent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Step 3: Discipline referral to administrator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These steps may be modified depending on the</a:t>
            </a:r>
            <a:br>
              <a:rPr lang="en-US" dirty="0">
                <a:latin typeface="Univers Condensed"/>
                <a:ea typeface="+mn-lt"/>
                <a:cs typeface="+mn-lt"/>
              </a:rPr>
            </a:br>
            <a:r>
              <a:rPr lang="en-US" dirty="0">
                <a:latin typeface="Univers Condensed"/>
                <a:ea typeface="+mn-lt"/>
                <a:cs typeface="+mn-lt"/>
              </a:rPr>
              <a:t>severity of the infraction.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Prior to and during instruction, I have employed the following measures:</a:t>
            </a: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Computer Lab Rules</a:t>
            </a: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Assigned seating</a:t>
            </a:r>
            <a:endParaRPr lang="en-US" dirty="0"/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Active monitoring</a:t>
            </a:r>
          </a:p>
          <a:p>
            <a:pPr lvl="1"/>
            <a:r>
              <a:rPr lang="en-US" dirty="0">
                <a:latin typeface="Univers Condensed"/>
              </a:rPr>
              <a:t>Proximity Control</a:t>
            </a:r>
          </a:p>
          <a:p>
            <a:pPr lvl="1"/>
            <a:r>
              <a:rPr lang="en-US" dirty="0">
                <a:latin typeface="Univers Condensed"/>
              </a:rPr>
              <a:t>Implement engaging, relevant content</a:t>
            </a:r>
          </a:p>
          <a:p>
            <a:pPr lvl="1"/>
            <a:endParaRPr lang="en-US" dirty="0">
              <a:latin typeface="Univers Condensed"/>
            </a:endParaRPr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2554831A-9648-4907-854A-87160A5B0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" y="201204"/>
            <a:ext cx="874144" cy="1020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2A51F-3631-80EB-641E-DCD0BA0E2238}"/>
              </a:ext>
            </a:extLst>
          </p:cNvPr>
          <p:cNvSpPr txBox="1"/>
          <p:nvPr/>
        </p:nvSpPr>
        <p:spPr>
          <a:xfrm>
            <a:off x="869155" y="6276295"/>
            <a:ext cx="106611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Univers Condensed"/>
              </a:rPr>
              <a:t>2022-2023 OPEN HOUSE                                                        PAGE 6 OF 7                                                          MR. ORLANDO</a:t>
            </a:r>
          </a:p>
        </p:txBody>
      </p:sp>
      <p:pic>
        <p:nvPicPr>
          <p:cNvPr id="4" name="Picture 10" descr="Classroom of students raising their hands in front of a teacher">
            <a:extLst>
              <a:ext uri="{FF2B5EF4-FFF2-40B4-BE49-F238E27FC236}">
                <a16:creationId xmlns:a16="http://schemas.microsoft.com/office/drawing/2014/main" id="{1FEA0372-17AC-D878-7F25-E42F282C1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503" y="1836646"/>
            <a:ext cx="4633007" cy="31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2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A450-9711-CF57-E4BA-C99049EE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82" y="116963"/>
            <a:ext cx="10691265" cy="1371030"/>
          </a:xfrm>
        </p:spPr>
        <p:txBody>
          <a:bodyPr/>
          <a:lstStyle/>
          <a:p>
            <a:r>
              <a:rPr lang="en-US"/>
              <a:t>Methods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BD69-1649-708F-D9E8-62329C7B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581" y="877436"/>
            <a:ext cx="6390759" cy="34769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Univers Condensed"/>
                <a:ea typeface="+mn-lt"/>
                <a:cs typeface="+mn-lt"/>
              </a:rPr>
              <a:t>My preferred method of communication is via email: </a:t>
            </a:r>
            <a:r>
              <a:rPr lang="en-US" dirty="0">
                <a:latin typeface="Univers Condensed"/>
                <a:ea typeface="+mn-lt"/>
                <a:cs typeface="+mn-lt"/>
                <a:hlinkClick r:id="rId2"/>
              </a:rPr>
              <a:t>jason.orlando@houstonisd.org</a:t>
            </a:r>
            <a:endParaRPr lang="en-US" dirty="0">
              <a:latin typeface="Univers Condensed"/>
              <a:ea typeface="+mn-lt"/>
              <a:cs typeface="+mn-lt"/>
            </a:endParaRP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My secondary method of communication will be via Canvas, usually in the form of announcements.</a:t>
            </a:r>
            <a:endParaRPr lang="en-US" dirty="0">
              <a:latin typeface="Univers Condensed"/>
            </a:endParaRP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Once all email addresses are obtained, I will be able to create an email distribution list for mass email capabilities.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Please allow 24-48 hours for a response.</a:t>
            </a:r>
          </a:p>
          <a:p>
            <a:r>
              <a:rPr lang="en-US" dirty="0">
                <a:latin typeface="Univers Condensed"/>
              </a:rPr>
              <a:t>For any questions or concerns, please enter them in the QR code below:</a:t>
            </a:r>
          </a:p>
          <a:p>
            <a:endParaRPr lang="en-US" dirty="0">
              <a:latin typeface="Univers Condensed"/>
            </a:endParaRPr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2554831A-9648-4907-854A-87160A5B0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4" y="201204"/>
            <a:ext cx="874144" cy="1020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2A51F-3631-80EB-641E-DCD0BA0E2238}"/>
              </a:ext>
            </a:extLst>
          </p:cNvPr>
          <p:cNvSpPr txBox="1"/>
          <p:nvPr/>
        </p:nvSpPr>
        <p:spPr>
          <a:xfrm>
            <a:off x="869155" y="6276295"/>
            <a:ext cx="106611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Univers Condensed"/>
              </a:rPr>
              <a:t>2022-2023 OPEN HOUSE                                                        PAGE 7 OF 7                                                          MR. ORLANDO</a:t>
            </a:r>
          </a:p>
        </p:txBody>
      </p:sp>
      <p:pic>
        <p:nvPicPr>
          <p:cNvPr id="4" name="Picture 10" descr="Colorful envelopes">
            <a:extLst>
              <a:ext uri="{FF2B5EF4-FFF2-40B4-BE49-F238E27FC236}">
                <a16:creationId xmlns:a16="http://schemas.microsoft.com/office/drawing/2014/main" id="{17F6875F-554C-FD89-5402-53EA4050D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0" y="1827890"/>
            <a:ext cx="3784599" cy="2516419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A28CFB25-E458-4B55-21F7-30D62D19EB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63" y="4202564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0034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4B3A72C7F4234980F6A0E0C136D46D" ma:contentTypeVersion="2" ma:contentTypeDescription="Create a new document." ma:contentTypeScope="" ma:versionID="7eafb8999b1aa76063f07af1ae052ad9">
  <xsd:schema xmlns:xsd="http://www.w3.org/2001/XMLSchema" xmlns:xs="http://www.w3.org/2001/XMLSchema" xmlns:p="http://schemas.microsoft.com/office/2006/metadata/properties" xmlns:ns3="b92c56f2-1450-4db9-ba9e-339352a7675e" targetNamespace="http://schemas.microsoft.com/office/2006/metadata/properties" ma:root="true" ma:fieldsID="f348bca4247f5e7a5f4825c398b6f9e4" ns3:_="">
    <xsd:import namespace="b92c56f2-1450-4db9-ba9e-339352a767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c56f2-1450-4db9-ba9e-339352a767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F865D2-7D61-454E-8DB4-22723651F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2c56f2-1450-4db9-ba9e-339352a767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2FF7CF-0A52-4DCA-A142-428BAA78C365}">
  <ds:schemaRefs>
    <ds:schemaRef ds:uri="b92c56f2-1450-4db9-ba9e-339352a7675e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8FE502-640C-45F3-B9C6-820E85262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589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Univers Condensed</vt:lpstr>
      <vt:lpstr>ChronicleVTI</vt:lpstr>
      <vt:lpstr>WELCOME TO Open House t.h. rogers SCHOOL</vt:lpstr>
      <vt:lpstr>Open house agenda</vt:lpstr>
      <vt:lpstr>A BRIEF HISTORY</vt:lpstr>
      <vt:lpstr>Year at a glance – FUND. OF COMP. SCIENCE</vt:lpstr>
      <vt:lpstr>ClASSROOM AT A gLANCE</vt:lpstr>
      <vt:lpstr>Behavior Mangement Plan</vt:lpstr>
      <vt:lpstr>Methods of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Orlando, Jason S</dc:creator>
  <cp:lastModifiedBy>Orlando, Jason S</cp:lastModifiedBy>
  <cp:revision>809</cp:revision>
  <dcterms:created xsi:type="dcterms:W3CDTF">2022-09-21T04:18:37Z</dcterms:created>
  <dcterms:modified xsi:type="dcterms:W3CDTF">2022-09-21T22:23:09Z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0x010100C44B3A72C7F4234980F6A0E0C136D46D</vt:lpwstr>
  </property>
</Properties>
</file>