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1" r:id="rId4"/>
    <p:sldId id="292" r:id="rId5"/>
    <p:sldId id="294" r:id="rId6"/>
    <p:sldId id="295" r:id="rId7"/>
    <p:sldId id="296" r:id="rId8"/>
    <p:sldId id="29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0A48C-F39A-44B6-8B47-F7B41135BB8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DF8B85-CC74-4CE4-896C-0CA94079922A}">
      <dgm:prSet/>
      <dgm:spPr/>
      <dgm:t>
        <a:bodyPr/>
        <a:lstStyle/>
        <a:p>
          <a:r>
            <a:rPr lang="en-US" dirty="0"/>
            <a:t>All the assignment is on canvas(including study island).</a:t>
          </a:r>
        </a:p>
      </dgm:t>
    </dgm:pt>
    <dgm:pt modelId="{0AA61DAD-DA31-42CE-B716-5DA63A32A528}" type="parTrans" cxnId="{A3225B36-115A-4762-ACD7-7B463B808FE4}">
      <dgm:prSet/>
      <dgm:spPr/>
      <dgm:t>
        <a:bodyPr/>
        <a:lstStyle/>
        <a:p>
          <a:endParaRPr lang="en-US"/>
        </a:p>
      </dgm:t>
    </dgm:pt>
    <dgm:pt modelId="{508E065E-773F-4194-9B40-D0ED6ADA3DA2}" type="sibTrans" cxnId="{A3225B36-115A-4762-ACD7-7B463B808FE4}">
      <dgm:prSet/>
      <dgm:spPr/>
      <dgm:t>
        <a:bodyPr/>
        <a:lstStyle/>
        <a:p>
          <a:endParaRPr lang="en-US"/>
        </a:p>
      </dgm:t>
    </dgm:pt>
    <dgm:pt modelId="{58CD5811-984B-4880-A3A4-6A1119049054}">
      <dgm:prSet/>
      <dgm:spPr/>
      <dgm:t>
        <a:bodyPr/>
        <a:lstStyle/>
        <a:p>
          <a:r>
            <a:rPr lang="en-US" dirty="0"/>
            <a:t>Email the teacher when out of school hour</a:t>
          </a:r>
        </a:p>
      </dgm:t>
    </dgm:pt>
    <dgm:pt modelId="{D73713AA-5C63-4B9B-B637-CEF40C6DA95B}" type="parTrans" cxnId="{1EB96377-4234-4CBE-9A3D-E1A54B2EE466}">
      <dgm:prSet/>
      <dgm:spPr/>
      <dgm:t>
        <a:bodyPr/>
        <a:lstStyle/>
        <a:p>
          <a:endParaRPr lang="en-US"/>
        </a:p>
      </dgm:t>
    </dgm:pt>
    <dgm:pt modelId="{64DD7D63-429D-4FF1-95F7-B7FD485E5345}" type="sibTrans" cxnId="{1EB96377-4234-4CBE-9A3D-E1A54B2EE466}">
      <dgm:prSet/>
      <dgm:spPr/>
      <dgm:t>
        <a:bodyPr/>
        <a:lstStyle/>
        <a:p>
          <a:endParaRPr lang="en-US"/>
        </a:p>
      </dgm:t>
    </dgm:pt>
    <dgm:pt modelId="{8805F448-8975-4C85-8D69-05A713448529}">
      <dgm:prSet/>
      <dgm:spPr/>
      <dgm:t>
        <a:bodyPr/>
        <a:lstStyle/>
        <a:p>
          <a:r>
            <a:rPr lang="en-US" dirty="0"/>
            <a:t>Your Grade will be on PowerSchool.</a:t>
          </a:r>
        </a:p>
      </dgm:t>
    </dgm:pt>
    <dgm:pt modelId="{E14EC59A-DD88-4EE1-A60D-C86828A60260}" type="parTrans" cxnId="{CDB7F515-6772-4BBF-8052-EEF72CC9DF78}">
      <dgm:prSet/>
      <dgm:spPr/>
      <dgm:t>
        <a:bodyPr/>
        <a:lstStyle/>
        <a:p>
          <a:endParaRPr lang="en-US"/>
        </a:p>
      </dgm:t>
    </dgm:pt>
    <dgm:pt modelId="{AFDA69E2-2117-454F-B942-C6CFB8760532}" type="sibTrans" cxnId="{CDB7F515-6772-4BBF-8052-EEF72CC9DF78}">
      <dgm:prSet/>
      <dgm:spPr/>
      <dgm:t>
        <a:bodyPr/>
        <a:lstStyle/>
        <a:p>
          <a:endParaRPr lang="en-US"/>
        </a:p>
      </dgm:t>
    </dgm:pt>
    <dgm:pt modelId="{57E460F9-0431-4CF9-920B-86AA9648854E}" type="pres">
      <dgm:prSet presAssocID="{AC40A48C-F39A-44B6-8B47-F7B41135BB89}" presName="outerComposite" presStyleCnt="0">
        <dgm:presLayoutVars>
          <dgm:chMax val="5"/>
          <dgm:dir/>
          <dgm:resizeHandles val="exact"/>
        </dgm:presLayoutVars>
      </dgm:prSet>
      <dgm:spPr/>
    </dgm:pt>
    <dgm:pt modelId="{3B3F8D72-E3D2-4BD8-B7A3-C3335AF5544D}" type="pres">
      <dgm:prSet presAssocID="{AC40A48C-F39A-44B6-8B47-F7B41135BB89}" presName="dummyMaxCanvas" presStyleCnt="0">
        <dgm:presLayoutVars/>
      </dgm:prSet>
      <dgm:spPr/>
    </dgm:pt>
    <dgm:pt modelId="{1A62B57D-131E-4654-8FBF-2DEE791A47F8}" type="pres">
      <dgm:prSet presAssocID="{AC40A48C-F39A-44B6-8B47-F7B41135BB89}" presName="ThreeNodes_1" presStyleLbl="node1" presStyleIdx="0" presStyleCnt="3">
        <dgm:presLayoutVars>
          <dgm:bulletEnabled val="1"/>
        </dgm:presLayoutVars>
      </dgm:prSet>
      <dgm:spPr/>
    </dgm:pt>
    <dgm:pt modelId="{FC21C385-C79F-4199-9557-490606BE3E91}" type="pres">
      <dgm:prSet presAssocID="{AC40A48C-F39A-44B6-8B47-F7B41135BB89}" presName="ThreeNodes_2" presStyleLbl="node1" presStyleIdx="1" presStyleCnt="3">
        <dgm:presLayoutVars>
          <dgm:bulletEnabled val="1"/>
        </dgm:presLayoutVars>
      </dgm:prSet>
      <dgm:spPr/>
    </dgm:pt>
    <dgm:pt modelId="{3650649A-F892-41C9-84AC-115644A03AE4}" type="pres">
      <dgm:prSet presAssocID="{AC40A48C-F39A-44B6-8B47-F7B41135BB89}" presName="ThreeNodes_3" presStyleLbl="node1" presStyleIdx="2" presStyleCnt="3">
        <dgm:presLayoutVars>
          <dgm:bulletEnabled val="1"/>
        </dgm:presLayoutVars>
      </dgm:prSet>
      <dgm:spPr/>
    </dgm:pt>
    <dgm:pt modelId="{D9AD710B-D747-42D3-8A7A-5325987438A2}" type="pres">
      <dgm:prSet presAssocID="{AC40A48C-F39A-44B6-8B47-F7B41135BB89}" presName="ThreeConn_1-2" presStyleLbl="fgAccFollowNode1" presStyleIdx="0" presStyleCnt="2">
        <dgm:presLayoutVars>
          <dgm:bulletEnabled val="1"/>
        </dgm:presLayoutVars>
      </dgm:prSet>
      <dgm:spPr/>
    </dgm:pt>
    <dgm:pt modelId="{52B180D9-4523-4FE3-AB7A-3713A2F7B124}" type="pres">
      <dgm:prSet presAssocID="{AC40A48C-F39A-44B6-8B47-F7B41135BB89}" presName="ThreeConn_2-3" presStyleLbl="fgAccFollowNode1" presStyleIdx="1" presStyleCnt="2">
        <dgm:presLayoutVars>
          <dgm:bulletEnabled val="1"/>
        </dgm:presLayoutVars>
      </dgm:prSet>
      <dgm:spPr/>
    </dgm:pt>
    <dgm:pt modelId="{DD73AA39-D879-408B-8C70-8B8F9EF962C0}" type="pres">
      <dgm:prSet presAssocID="{AC40A48C-F39A-44B6-8B47-F7B41135BB89}" presName="ThreeNodes_1_text" presStyleLbl="node1" presStyleIdx="2" presStyleCnt="3">
        <dgm:presLayoutVars>
          <dgm:bulletEnabled val="1"/>
        </dgm:presLayoutVars>
      </dgm:prSet>
      <dgm:spPr/>
    </dgm:pt>
    <dgm:pt modelId="{025C36CA-098D-4433-AC6C-35C2BA098F63}" type="pres">
      <dgm:prSet presAssocID="{AC40A48C-F39A-44B6-8B47-F7B41135BB89}" presName="ThreeNodes_2_text" presStyleLbl="node1" presStyleIdx="2" presStyleCnt="3">
        <dgm:presLayoutVars>
          <dgm:bulletEnabled val="1"/>
        </dgm:presLayoutVars>
      </dgm:prSet>
      <dgm:spPr/>
    </dgm:pt>
    <dgm:pt modelId="{F80F40AF-7DF3-44C6-A42F-C7D3286EED44}" type="pres">
      <dgm:prSet presAssocID="{AC40A48C-F39A-44B6-8B47-F7B41135BB8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DB7F515-6772-4BBF-8052-EEF72CC9DF78}" srcId="{AC40A48C-F39A-44B6-8B47-F7B41135BB89}" destId="{8805F448-8975-4C85-8D69-05A713448529}" srcOrd="2" destOrd="0" parTransId="{E14EC59A-DD88-4EE1-A60D-C86828A60260}" sibTransId="{AFDA69E2-2117-454F-B942-C6CFB8760532}"/>
    <dgm:cxn modelId="{F15A8419-9071-4B21-9C6B-0F306A5BCC4E}" type="presOf" srcId="{AC40A48C-F39A-44B6-8B47-F7B41135BB89}" destId="{57E460F9-0431-4CF9-920B-86AA9648854E}" srcOrd="0" destOrd="0" presId="urn:microsoft.com/office/officeart/2005/8/layout/vProcess5"/>
    <dgm:cxn modelId="{9670EC1F-5BE9-46E8-84DB-4DEA876F0539}" type="presOf" srcId="{8805F448-8975-4C85-8D69-05A713448529}" destId="{3650649A-F892-41C9-84AC-115644A03AE4}" srcOrd="0" destOrd="0" presId="urn:microsoft.com/office/officeart/2005/8/layout/vProcess5"/>
    <dgm:cxn modelId="{A3225B36-115A-4762-ACD7-7B463B808FE4}" srcId="{AC40A48C-F39A-44B6-8B47-F7B41135BB89}" destId="{57DF8B85-CC74-4CE4-896C-0CA94079922A}" srcOrd="0" destOrd="0" parTransId="{0AA61DAD-DA31-42CE-B716-5DA63A32A528}" sibTransId="{508E065E-773F-4194-9B40-D0ED6ADA3DA2}"/>
    <dgm:cxn modelId="{EA97015C-4BC9-436F-A5B7-BA045F4DBFFE}" type="presOf" srcId="{58CD5811-984B-4880-A3A4-6A1119049054}" destId="{FC21C385-C79F-4199-9557-490606BE3E91}" srcOrd="0" destOrd="0" presId="urn:microsoft.com/office/officeart/2005/8/layout/vProcess5"/>
    <dgm:cxn modelId="{AABB6972-F391-4AAB-9139-928AB007B3B8}" type="presOf" srcId="{58CD5811-984B-4880-A3A4-6A1119049054}" destId="{025C36CA-098D-4433-AC6C-35C2BA098F63}" srcOrd="1" destOrd="0" presId="urn:microsoft.com/office/officeart/2005/8/layout/vProcess5"/>
    <dgm:cxn modelId="{CA0A7872-5977-4E9A-8B2F-A93BD26B5C7E}" type="presOf" srcId="{57DF8B85-CC74-4CE4-896C-0CA94079922A}" destId="{DD73AA39-D879-408B-8C70-8B8F9EF962C0}" srcOrd="1" destOrd="0" presId="urn:microsoft.com/office/officeart/2005/8/layout/vProcess5"/>
    <dgm:cxn modelId="{D0C94F75-4E87-4C5A-8C0E-3D8ABCC1CFDB}" type="presOf" srcId="{8805F448-8975-4C85-8D69-05A713448529}" destId="{F80F40AF-7DF3-44C6-A42F-C7D3286EED44}" srcOrd="1" destOrd="0" presId="urn:microsoft.com/office/officeart/2005/8/layout/vProcess5"/>
    <dgm:cxn modelId="{0E732D76-2185-4C0F-A6D7-BCE1D74F2B12}" type="presOf" srcId="{57DF8B85-CC74-4CE4-896C-0CA94079922A}" destId="{1A62B57D-131E-4654-8FBF-2DEE791A47F8}" srcOrd="0" destOrd="0" presId="urn:microsoft.com/office/officeart/2005/8/layout/vProcess5"/>
    <dgm:cxn modelId="{1EB96377-4234-4CBE-9A3D-E1A54B2EE466}" srcId="{AC40A48C-F39A-44B6-8B47-F7B41135BB89}" destId="{58CD5811-984B-4880-A3A4-6A1119049054}" srcOrd="1" destOrd="0" parTransId="{D73713AA-5C63-4B9B-B637-CEF40C6DA95B}" sibTransId="{64DD7D63-429D-4FF1-95F7-B7FD485E5345}"/>
    <dgm:cxn modelId="{7A36F996-41F5-47FA-9948-32CD527A0D3E}" type="presOf" srcId="{508E065E-773F-4194-9B40-D0ED6ADA3DA2}" destId="{D9AD710B-D747-42D3-8A7A-5325987438A2}" srcOrd="0" destOrd="0" presId="urn:microsoft.com/office/officeart/2005/8/layout/vProcess5"/>
    <dgm:cxn modelId="{489CC2BE-56A8-4785-9200-633417B0FE75}" type="presOf" srcId="{64DD7D63-429D-4FF1-95F7-B7FD485E5345}" destId="{52B180D9-4523-4FE3-AB7A-3713A2F7B124}" srcOrd="0" destOrd="0" presId="urn:microsoft.com/office/officeart/2005/8/layout/vProcess5"/>
    <dgm:cxn modelId="{ADFFBDBA-9E8F-4F77-8E2B-0046F0780D3B}" type="presParOf" srcId="{57E460F9-0431-4CF9-920B-86AA9648854E}" destId="{3B3F8D72-E3D2-4BD8-B7A3-C3335AF5544D}" srcOrd="0" destOrd="0" presId="urn:microsoft.com/office/officeart/2005/8/layout/vProcess5"/>
    <dgm:cxn modelId="{98837783-1BCD-4F3A-BF4F-E10CFFFFE8DC}" type="presParOf" srcId="{57E460F9-0431-4CF9-920B-86AA9648854E}" destId="{1A62B57D-131E-4654-8FBF-2DEE791A47F8}" srcOrd="1" destOrd="0" presId="urn:microsoft.com/office/officeart/2005/8/layout/vProcess5"/>
    <dgm:cxn modelId="{B358B6D9-5CE7-4E87-BA74-FC38F51C2EF9}" type="presParOf" srcId="{57E460F9-0431-4CF9-920B-86AA9648854E}" destId="{FC21C385-C79F-4199-9557-490606BE3E91}" srcOrd="2" destOrd="0" presId="urn:microsoft.com/office/officeart/2005/8/layout/vProcess5"/>
    <dgm:cxn modelId="{BB48324D-42BF-4422-B34A-B742907CB122}" type="presParOf" srcId="{57E460F9-0431-4CF9-920B-86AA9648854E}" destId="{3650649A-F892-41C9-84AC-115644A03AE4}" srcOrd="3" destOrd="0" presId="urn:microsoft.com/office/officeart/2005/8/layout/vProcess5"/>
    <dgm:cxn modelId="{6139ED6F-94AD-464A-85C0-600ADD028964}" type="presParOf" srcId="{57E460F9-0431-4CF9-920B-86AA9648854E}" destId="{D9AD710B-D747-42D3-8A7A-5325987438A2}" srcOrd="4" destOrd="0" presId="urn:microsoft.com/office/officeart/2005/8/layout/vProcess5"/>
    <dgm:cxn modelId="{917BE711-CE2F-4FCA-ABC9-214169D58F91}" type="presParOf" srcId="{57E460F9-0431-4CF9-920B-86AA9648854E}" destId="{52B180D9-4523-4FE3-AB7A-3713A2F7B124}" srcOrd="5" destOrd="0" presId="urn:microsoft.com/office/officeart/2005/8/layout/vProcess5"/>
    <dgm:cxn modelId="{E826692F-F5A7-4DD5-A1A4-52E04BFA30B4}" type="presParOf" srcId="{57E460F9-0431-4CF9-920B-86AA9648854E}" destId="{DD73AA39-D879-408B-8C70-8B8F9EF962C0}" srcOrd="6" destOrd="0" presId="urn:microsoft.com/office/officeart/2005/8/layout/vProcess5"/>
    <dgm:cxn modelId="{B59025F5-EF01-4485-93D5-0F819C563977}" type="presParOf" srcId="{57E460F9-0431-4CF9-920B-86AA9648854E}" destId="{025C36CA-098D-4433-AC6C-35C2BA098F63}" srcOrd="7" destOrd="0" presId="urn:microsoft.com/office/officeart/2005/8/layout/vProcess5"/>
    <dgm:cxn modelId="{9F411F6C-C914-4C7B-8467-CC6940C69A5B}" type="presParOf" srcId="{57E460F9-0431-4CF9-920B-86AA9648854E}" destId="{F80F40AF-7DF3-44C6-A42F-C7D3286EED4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2B57D-131E-4654-8FBF-2DEE791A47F8}">
      <dsp:nvSpPr>
        <dsp:cNvPr id="0" name=""/>
        <dsp:cNvSpPr/>
      </dsp:nvSpPr>
      <dsp:spPr>
        <a:xfrm>
          <a:off x="0" y="0"/>
          <a:ext cx="6945798" cy="10212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All the assignment is on canvas(including study island).</a:t>
          </a:r>
        </a:p>
      </dsp:txBody>
      <dsp:txXfrm>
        <a:off x="29912" y="29912"/>
        <a:ext cx="5843755" cy="961459"/>
      </dsp:txXfrm>
    </dsp:sp>
    <dsp:sp modelId="{FC21C385-C79F-4199-9557-490606BE3E91}">
      <dsp:nvSpPr>
        <dsp:cNvPr id="0" name=""/>
        <dsp:cNvSpPr/>
      </dsp:nvSpPr>
      <dsp:spPr>
        <a:xfrm>
          <a:off x="612864" y="1191496"/>
          <a:ext cx="6945798" cy="10212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Email the teacher when out of school hour</a:t>
          </a:r>
        </a:p>
      </dsp:txBody>
      <dsp:txXfrm>
        <a:off x="642776" y="1221408"/>
        <a:ext cx="5609276" cy="961459"/>
      </dsp:txXfrm>
    </dsp:sp>
    <dsp:sp modelId="{3650649A-F892-41C9-84AC-115644A03AE4}">
      <dsp:nvSpPr>
        <dsp:cNvPr id="0" name=""/>
        <dsp:cNvSpPr/>
      </dsp:nvSpPr>
      <dsp:spPr>
        <a:xfrm>
          <a:off x="1225729" y="2382993"/>
          <a:ext cx="6945798" cy="10212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Your Grade will be on PowerSchool.</a:t>
          </a:r>
        </a:p>
      </dsp:txBody>
      <dsp:txXfrm>
        <a:off x="1255641" y="2412905"/>
        <a:ext cx="5609276" cy="961459"/>
      </dsp:txXfrm>
    </dsp:sp>
    <dsp:sp modelId="{D9AD710B-D747-42D3-8A7A-5325987438A2}">
      <dsp:nvSpPr>
        <dsp:cNvPr id="0" name=""/>
        <dsp:cNvSpPr/>
      </dsp:nvSpPr>
      <dsp:spPr>
        <a:xfrm>
          <a:off x="6281964" y="774473"/>
          <a:ext cx="663834" cy="663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431327" y="774473"/>
        <a:ext cx="365108" cy="499535"/>
      </dsp:txXfrm>
    </dsp:sp>
    <dsp:sp modelId="{52B180D9-4523-4FE3-AB7A-3713A2F7B124}">
      <dsp:nvSpPr>
        <dsp:cNvPr id="0" name=""/>
        <dsp:cNvSpPr/>
      </dsp:nvSpPr>
      <dsp:spPr>
        <a:xfrm>
          <a:off x="6894829" y="1959161"/>
          <a:ext cx="663834" cy="66383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044192" y="1959161"/>
        <a:ext cx="365108" cy="499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8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52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6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171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7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7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3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0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2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2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4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68180-0677-4CFE-A76A-D5D512C3406C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E65815-B66E-4E26-9E06-C158A7B41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E3C5FD-F73B-4E22-9AED-1721B6D8BA59}"/>
              </a:ext>
            </a:extLst>
          </p:cNvPr>
          <p:cNvSpPr txBox="1"/>
          <p:nvPr/>
        </p:nvSpPr>
        <p:spPr>
          <a:xfrm>
            <a:off x="0" y="143838"/>
            <a:ext cx="895906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omic Sans MS" panose="030F0702030302020204" pitchFamily="66" charset="0"/>
              </a:rPr>
              <a:t>Welcome to the 22-23school year! </a:t>
            </a:r>
          </a:p>
          <a:p>
            <a:pPr algn="ctr"/>
            <a:endParaRPr lang="en-US" sz="8000" dirty="0">
              <a:latin typeface="Comic Sans MS" panose="030F0702030302020204" pitchFamily="66" charset="0"/>
            </a:endParaRPr>
          </a:p>
          <a:p>
            <a:pPr algn="ctr"/>
            <a:r>
              <a:rPr lang="en-US" sz="8000" dirty="0">
                <a:latin typeface="Comic Sans MS" panose="030F0702030302020204" pitchFamily="66" charset="0"/>
              </a:rPr>
              <a:t>Welcome to T.H. Rogers!</a:t>
            </a:r>
          </a:p>
        </p:txBody>
      </p:sp>
    </p:spTree>
    <p:extLst>
      <p:ext uri="{BB962C8B-B14F-4D97-AF65-F5344CB8AC3E}">
        <p14:creationId xmlns:p14="http://schemas.microsoft.com/office/powerpoint/2010/main" val="210470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D2F1F-8675-49A0-8694-CF3924374994}"/>
              </a:ext>
            </a:extLst>
          </p:cNvPr>
          <p:cNvSpPr txBox="1"/>
          <p:nvPr/>
        </p:nvSpPr>
        <p:spPr>
          <a:xfrm>
            <a:off x="256854" y="143838"/>
            <a:ext cx="8702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Let’s talk about--Me.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86990-1890-400C-B209-B5F6E40F587F}"/>
              </a:ext>
            </a:extLst>
          </p:cNvPr>
          <p:cNvSpPr txBox="1"/>
          <p:nvPr/>
        </p:nvSpPr>
        <p:spPr>
          <a:xfrm>
            <a:off x="251460" y="988695"/>
            <a:ext cx="8658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 am Dr. Tingli Yang.</a:t>
            </a:r>
          </a:p>
          <a:p>
            <a:r>
              <a:rPr lang="en-US" sz="2800" dirty="0"/>
              <a:t>Ph.D. in Biomedical Sciences from Texas A&amp;M University</a:t>
            </a:r>
          </a:p>
          <a:p>
            <a:r>
              <a:rPr lang="en-US" sz="2800" dirty="0"/>
              <a:t>Adjunct Faculty member of HCC biology dept.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21ECC-8F31-4A61-8B4D-696159D7B9C7}"/>
              </a:ext>
            </a:extLst>
          </p:cNvPr>
          <p:cNvSpPr txBox="1"/>
          <p:nvPr/>
        </p:nvSpPr>
        <p:spPr>
          <a:xfrm>
            <a:off x="251460" y="3064659"/>
            <a:ext cx="7840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 year in T H Rogers</a:t>
            </a:r>
          </a:p>
          <a:p>
            <a:r>
              <a:rPr lang="en-US" sz="2800" dirty="0"/>
              <a:t>Precious teaching in high school, including Physics, AP Chemistry, Dual credit biology.</a:t>
            </a:r>
          </a:p>
        </p:txBody>
      </p:sp>
    </p:spTree>
    <p:extLst>
      <p:ext uri="{BB962C8B-B14F-4D97-AF65-F5344CB8AC3E}">
        <p14:creationId xmlns:p14="http://schemas.microsoft.com/office/powerpoint/2010/main" val="233569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DB4D9-D502-4C81-8626-BA1D073B0B37}"/>
              </a:ext>
            </a:extLst>
          </p:cNvPr>
          <p:cNvSpPr txBox="1"/>
          <p:nvPr/>
        </p:nvSpPr>
        <p:spPr>
          <a:xfrm>
            <a:off x="342900" y="360045"/>
            <a:ext cx="7058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  <a:r>
              <a:rPr lang="en-US" sz="2800" baseline="30000" dirty="0"/>
              <a:t>TH</a:t>
            </a:r>
            <a:r>
              <a:rPr lang="en-US" sz="2800" dirty="0"/>
              <a:t> GRADE SCIENCE COURSE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F8A7E-1650-4B09-B603-F105ECAE355A}"/>
              </a:ext>
            </a:extLst>
          </p:cNvPr>
          <p:cNvSpPr txBox="1"/>
          <p:nvPr/>
        </p:nvSpPr>
        <p:spPr>
          <a:xfrm>
            <a:off x="285750" y="1228725"/>
            <a:ext cx="851535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Eighth-grade science is a survey of the natural sciences, including physics, chemistry, astronomy, geology, and biology. </a:t>
            </a:r>
          </a:p>
          <a:p>
            <a:r>
              <a:rPr lang="en-US" sz="2000" dirty="0"/>
              <a:t>The information studied in the eighth-grade year builds on what students have learned in grades six and seven to establish a solid foundation of scientific knowledge for students as they enter high school. </a:t>
            </a:r>
          </a:p>
          <a:p>
            <a:br>
              <a:rPr lang="en-US" sz="2000" dirty="0"/>
            </a:br>
            <a:r>
              <a:rPr lang="en-US" sz="2000" dirty="0"/>
              <a:t>The specific topic areas we will explore this year are listed below: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The Structure of Atoms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The Periodic Table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Chemical bond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Chemical Reactions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Force, Motion &amp; Energy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The Earth, Moon &amp; Sun System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Stars, Galaxies and the Universe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Plate Tectonics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Ecosystems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0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DB4D9-D502-4C81-8626-BA1D073B0B37}"/>
              </a:ext>
            </a:extLst>
          </p:cNvPr>
          <p:cNvSpPr txBox="1"/>
          <p:nvPr/>
        </p:nvSpPr>
        <p:spPr>
          <a:xfrm>
            <a:off x="342900" y="360045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INTEGRATED PHYSICS AND CHEMISTRY(IPC) COURSE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F8A7E-1650-4B09-B603-F105ECAE355A}"/>
              </a:ext>
            </a:extLst>
          </p:cNvPr>
          <p:cNvSpPr txBox="1"/>
          <p:nvPr/>
        </p:nvSpPr>
        <p:spPr>
          <a:xfrm>
            <a:off x="285750" y="1228725"/>
            <a:ext cx="851535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Integrated Physics and Chemistry (IPC) is an introductory high-school level course exploring fundamental chemistry and physics principles. Students will master basic chemistry and physics concepts and gain a deeper understanding of the application of chemistry and physics in everyday life.</a:t>
            </a:r>
          </a:p>
          <a:p>
            <a:br>
              <a:rPr lang="en-US" sz="2000" dirty="0"/>
            </a:br>
            <a:r>
              <a:rPr lang="en-US" sz="2000" dirty="0"/>
              <a:t>The specific topic areas we will explore this year are listed below: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Structure and Properties of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Changes in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Atomic Structure and the Periodic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Chemical Bonds and Chemical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Forces and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Energy and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Electricity and Magnetism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Waves and sound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3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41300-3692-486F-983B-6B3C2E63298E}"/>
              </a:ext>
            </a:extLst>
          </p:cNvPr>
          <p:cNvSpPr txBox="1"/>
          <p:nvPr/>
        </p:nvSpPr>
        <p:spPr>
          <a:xfrm>
            <a:off x="0" y="2074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Assignments/homework would be like: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55541D-8FD5-4A02-8B2A-15524659808E}"/>
              </a:ext>
            </a:extLst>
          </p:cNvPr>
          <p:cNvGrpSpPr/>
          <p:nvPr/>
        </p:nvGrpSpPr>
        <p:grpSpPr>
          <a:xfrm>
            <a:off x="0" y="913863"/>
            <a:ext cx="9144000" cy="3796301"/>
            <a:chOff x="0" y="1530849"/>
            <a:chExt cx="9144000" cy="37963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556FCD-EED1-48CB-84BF-76EAD2B1B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30849"/>
              <a:ext cx="9144000" cy="379630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88D114-AFFB-4F1A-A808-F010DE866316}"/>
                </a:ext>
              </a:extLst>
            </p:cNvPr>
            <p:cNvSpPr/>
            <p:nvPr/>
          </p:nvSpPr>
          <p:spPr>
            <a:xfrm>
              <a:off x="0" y="3429000"/>
              <a:ext cx="945222" cy="64984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129C625-1CAE-4872-9698-C55EDC8155DA}"/>
              </a:ext>
            </a:extLst>
          </p:cNvPr>
          <p:cNvSpPr txBox="1"/>
          <p:nvPr/>
        </p:nvSpPr>
        <p:spPr>
          <a:xfrm>
            <a:off x="240030" y="4710164"/>
            <a:ext cx="8903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Late work should be submitted </a:t>
            </a:r>
            <a:r>
              <a:rPr lang="en-US" sz="2800" dirty="0">
                <a:highlight>
                  <a:srgbClr val="FFFF00"/>
                </a:highlight>
              </a:rPr>
              <a:t>within 2 weeks </a:t>
            </a:r>
            <a:r>
              <a:rPr lang="en-US" sz="2800" dirty="0"/>
              <a:t>after the due date.</a:t>
            </a:r>
          </a:p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week of late: 10 point less</a:t>
            </a:r>
          </a:p>
          <a:p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week of late: 20 point less.</a:t>
            </a:r>
          </a:p>
        </p:txBody>
      </p:sp>
    </p:spTree>
    <p:extLst>
      <p:ext uri="{BB962C8B-B14F-4D97-AF65-F5344CB8AC3E}">
        <p14:creationId xmlns:p14="http://schemas.microsoft.com/office/powerpoint/2010/main" val="26914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B7F72-D063-481A-B5FE-139971EDC744}"/>
              </a:ext>
            </a:extLst>
          </p:cNvPr>
          <p:cNvSpPr txBox="1"/>
          <p:nvPr/>
        </p:nvSpPr>
        <p:spPr>
          <a:xfrm>
            <a:off x="240029" y="377190"/>
            <a:ext cx="782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Each of your class would be looking like: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8BDB9-B496-4420-A448-7526B168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350"/>
            <a:ext cx="9144000" cy="41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01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8D99FC-4951-479F-A56E-03331D4A51C0}"/>
              </a:ext>
            </a:extLst>
          </p:cNvPr>
          <p:cNvSpPr txBox="1"/>
          <p:nvPr/>
        </p:nvSpPr>
        <p:spPr>
          <a:xfrm>
            <a:off x="486697" y="629267"/>
            <a:ext cx="6939116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+mj-lt"/>
                <a:ea typeface="+mj-ea"/>
                <a:cs typeface="+mj-cs"/>
              </a:rPr>
              <a:t>How do we keep connected?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4EAD5D2-272D-49C6-8CF9-CD49D2A32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713821"/>
              </p:ext>
            </p:extLst>
          </p:nvPr>
        </p:nvGraphicFramePr>
        <p:xfrm>
          <a:off x="486236" y="1645921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03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1BA2CD-0BBB-4168-9E61-C5F9BEE6B745}"/>
              </a:ext>
            </a:extLst>
          </p:cNvPr>
          <p:cNvSpPr txBox="1"/>
          <p:nvPr/>
        </p:nvSpPr>
        <p:spPr>
          <a:xfrm>
            <a:off x="99402" y="139721"/>
            <a:ext cx="7823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Your current bell schedule: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72BE4-D203-41FE-B731-62BFE9ECF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3" y="1515695"/>
            <a:ext cx="8027969" cy="351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42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14014</TotalTime>
  <Words>359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Tingli</dc:creator>
  <cp:lastModifiedBy>Gonzales, Troy S</cp:lastModifiedBy>
  <cp:revision>16</cp:revision>
  <dcterms:created xsi:type="dcterms:W3CDTF">2021-07-25T21:39:23Z</dcterms:created>
  <dcterms:modified xsi:type="dcterms:W3CDTF">2022-09-27T19:04:56Z</dcterms:modified>
</cp:coreProperties>
</file>