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7" r:id="rId3"/>
    <p:sldId id="309" r:id="rId4"/>
    <p:sldId id="330" r:id="rId5"/>
    <p:sldId id="308" r:id="rId6"/>
    <p:sldId id="310" r:id="rId7"/>
    <p:sldId id="311" r:id="rId8"/>
    <p:sldId id="316" r:id="rId9"/>
    <p:sldId id="323" r:id="rId10"/>
    <p:sldId id="322" r:id="rId11"/>
    <p:sldId id="312" r:id="rId12"/>
    <p:sldId id="325" r:id="rId13"/>
    <p:sldId id="329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F3"/>
    <a:srgbClr val="FF00FF"/>
    <a:srgbClr val="FF0000"/>
    <a:srgbClr val="61A60E"/>
    <a:srgbClr val="88B5C6"/>
    <a:srgbClr val="67A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8043" autoAdjust="0"/>
  </p:normalViewPr>
  <p:slideViewPr>
    <p:cSldViewPr snapToGrid="0" snapToObjects="1">
      <p:cViewPr varScale="1">
        <p:scale>
          <a:sx n="50" d="100"/>
          <a:sy n="50" d="100"/>
        </p:scale>
        <p:origin x="198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54170-9E8F-2B48-BD7A-2276E75E0DE2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680E-5D13-7D4E-9B36-78930D05C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34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85E3-15E3-EE4C-9208-5C8B40A94859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A3AB-C505-2249-9268-634B5AAFE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94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believe students can’t do, this implies</a:t>
            </a:r>
            <a:r>
              <a:rPr lang="en-US" baseline="0" dirty="0" smtClean="0"/>
              <a:t> they lack critical skills to perform well,  Continue treating them as unmotivated, manipulative, attention seeking, limit testing, and continue to rely heavily on consequences, often no change is seen.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that behave are not doing so because they understand the code of conduct, they are behaving because they have the skills to do so.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school discipline program isn’t working for the kids who aren’t doing well and isn’t needed by the kids who 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your philosophy (</a:t>
            </a:r>
            <a:r>
              <a:rPr lang="en-US" baseline="0" dirty="0" err="1" smtClean="0"/>
              <a:t>Plicker</a:t>
            </a:r>
            <a:r>
              <a:rPr lang="en-US" baseline="0" dirty="0" smtClean="0"/>
              <a:t>)  If you are going to help improve behavior, pick one because it will guide your actions.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Goal of an intervention is to make the student “want” to do well instead of teaching the skills in order to adapt.  What skills are lacking?  Understanding why a kid is challenging is the first and most important part of helping him.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1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 are good for those that respond, but they</a:t>
            </a:r>
            <a:r>
              <a:rPr lang="en-US" baseline="0" dirty="0" smtClean="0"/>
              <a:t> often don’t work for the kids to whom they are most frequently applied.  Most kids already know how we want them to behave.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8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Behavior tells us the student does not have the skills to be successful in that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5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of these explanations are popular, but all require skills…!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Seeking attention is maladaptive way implies the student does not have skills to seek attention adaptively.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all want it our own way, but again seeking this </a:t>
            </a:r>
            <a:r>
              <a:rPr lang="en-US" baseline="0" dirty="0" err="1" smtClean="0"/>
              <a:t>maladaptively</a:t>
            </a:r>
            <a:r>
              <a:rPr lang="en-US" baseline="0" dirty="0" smtClean="0"/>
              <a:t> indicates we lack adaptive skills.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Manipulation requires, planning, forethought, and impulse control. The kids that are often described as manipulative are often the least likely to be able to pull it off..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He’s not motivated…leads us straight to interventions based on incentives only…  Doing well is preferable.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Bad choices.  Are we sure the student has the skills to make the right choices.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Bad attitudes, likely did not start that way, but it is a by product of countless years of being misunderstood and over punished.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5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A greatly heightens the likelihood of challenging behavior in challenging kids…Plan A is uninformed</a:t>
            </a:r>
            <a:r>
              <a:rPr lang="en-US" baseline="0" dirty="0" smtClean="0"/>
              <a:t>  and unilateral and based on the adult’s explanation for the behavior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 B.  Will the student require this type of support for the rest of his life?  No, not if we solve in collaboratively now… PLAN B is not Crisis Management.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 C allows us to prioritize.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6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A greatly heightens the likelihood of challenging behavior in challenging kids…Plan A is uninformed</a:t>
            </a:r>
            <a:r>
              <a:rPr lang="en-US" baseline="0" dirty="0" smtClean="0"/>
              <a:t>  and unilateral and based on the adult’s explanation for the behavior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 B.  Will the student require this type of support for the rest of his life?  No, not if we solve in collaboratively now… PLAN B is not Crisis Management.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 C allows us to prioritize.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1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Lagging skills contain no</a:t>
            </a:r>
            <a:r>
              <a:rPr lang="en-US" baseline="0" dirty="0" smtClean="0"/>
              <a:t> diagnoses.</a:t>
            </a:r>
          </a:p>
          <a:p>
            <a:r>
              <a:rPr lang="en-US" baseline="0" dirty="0" smtClean="0"/>
              <a:t>It takes two to tango,  somebody has to demand the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61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9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5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29400" y="274638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2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5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2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5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3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0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5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457200" y="1321152"/>
            <a:ext cx="7772400" cy="1714725"/>
          </a:xfrm>
        </p:spPr>
        <p:txBody>
          <a:bodyPr/>
          <a:lstStyle/>
          <a:p>
            <a:pPr>
              <a:lnSpc>
                <a:spcPts val="6800"/>
              </a:lnSpc>
            </a:pPr>
            <a:r>
              <a:rPr lang="en-US" sz="7200" kern="0" spc="110" dirty="0" smtClean="0"/>
              <a:t>Collaborative Problem Solving</a:t>
            </a:r>
            <a:endParaRPr lang="en-US" sz="7200" kern="0" spc="110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457200" y="2630376"/>
            <a:ext cx="7677431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Social and Emotional Learning Department</a:t>
            </a:r>
            <a:endParaRPr lang="en-US"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PLAN A:  </a:t>
            </a:r>
            <a:r>
              <a:rPr lang="en-US" sz="2800" dirty="0" smtClean="0"/>
              <a:t>Unilaterally solving a problem by imposing your will.</a:t>
            </a:r>
          </a:p>
          <a:p>
            <a:r>
              <a:rPr lang="en-US" b="1" dirty="0" smtClean="0"/>
              <a:t>PLAN B:  </a:t>
            </a:r>
            <a:r>
              <a:rPr lang="en-US" dirty="0" smtClean="0"/>
              <a:t>Problem solved collaboratively and not unilaterally.  The adult understands the student’s perspective on the unsolved problem</a:t>
            </a:r>
          </a:p>
          <a:p>
            <a:r>
              <a:rPr lang="en-US" b="1" dirty="0" smtClean="0"/>
              <a:t>PLAN C:  </a:t>
            </a:r>
            <a:r>
              <a:rPr lang="en-US" dirty="0" smtClean="0"/>
              <a:t>Capitulation or Caving.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Do Well If They </a:t>
            </a:r>
            <a:r>
              <a:rPr lang="en-US" b="1" dirty="0" smtClean="0"/>
              <a:t>CAN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Lagging Skills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social and emotional learning skills the student is lacking. (WHY)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Unsolved Problems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specific conditions or situations in which challenging behavior occurs.  (WHERE)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Plan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Empathy (Gain the student’s perspective)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the adult concern</a:t>
            </a:r>
          </a:p>
          <a:p>
            <a:pPr marL="514350" indent="-514350">
              <a:buAutoNum type="arabicPeriod"/>
            </a:pPr>
            <a:r>
              <a:rPr lang="en-US" dirty="0" smtClean="0"/>
              <a:t>Invitation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Study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94" y="1720737"/>
            <a:ext cx="2843212" cy="43325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883001"/>
            <a:ext cx="7772400" cy="3390235"/>
          </a:xfrm>
        </p:spPr>
        <p:txBody>
          <a:bodyPr anchor="ctr"/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SELectLove</a:t>
            </a:r>
            <a:endParaRPr lang="en-US" dirty="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457200" y="4535488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FFFFFF"/>
                </a:solidFill>
              </a:rPr>
              <a:t>Social and Emotional Learning Department</a:t>
            </a:r>
            <a:endParaRPr lang="en-US" sz="1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013"/>
            <a:ext cx="3984688" cy="2971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3432"/>
            <a:ext cx="2887662" cy="2887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3323431"/>
            <a:ext cx="2552700" cy="2887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81" y="3323432"/>
            <a:ext cx="1619250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9" y="131763"/>
            <a:ext cx="40957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Can’t </a:t>
            </a: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 smtClean="0">
                <a:solidFill>
                  <a:schemeClr val="tx1"/>
                </a:solidFill>
              </a:rPr>
              <a:t>versus</a:t>
            </a:r>
            <a:r>
              <a:rPr lang="en-US" dirty="0" smtClean="0"/>
              <a:t> Don’t Want </a:t>
            </a:r>
            <a:r>
              <a:rPr lang="en-US" dirty="0"/>
              <a:t>T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772181"/>
            <a:ext cx="2967037" cy="377216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4104"/>
            <a:ext cx="4038600" cy="267815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your Lens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Teach basic lessons about right and wrong</a:t>
            </a:r>
          </a:p>
          <a:p>
            <a:pPr marL="514350" indent="-514350">
              <a:buAutoNum type="arabicPeriod"/>
            </a:pPr>
            <a:r>
              <a:rPr lang="en-US" dirty="0" smtClean="0"/>
              <a:t>Give students an incentive to behave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9701"/>
            <a:ext cx="4038600" cy="4026961"/>
          </a:xfrm>
        </p:spPr>
      </p:pic>
    </p:spTree>
    <p:extLst>
      <p:ext uri="{BB962C8B-B14F-4D97-AF65-F5344CB8AC3E}">
        <p14:creationId xmlns:p14="http://schemas.microsoft.com/office/powerpoint/2010/main" val="11271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Behavior Occur?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occurs when the demands of the environment exceed the student’s capacity to respond adaptively.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6 Popular Explanations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He just wants attention.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just wants his own way.</a:t>
            </a:r>
          </a:p>
          <a:p>
            <a:pPr marL="514350" indent="-514350">
              <a:buAutoNum type="arabicPeriod"/>
            </a:pPr>
            <a:r>
              <a:rPr lang="en-US" dirty="0" smtClean="0"/>
              <a:t>He’s manipulating us.</a:t>
            </a:r>
          </a:p>
          <a:p>
            <a:pPr marL="514350" indent="-514350">
              <a:buAutoNum type="arabicPeriod"/>
            </a:pPr>
            <a:r>
              <a:rPr lang="en-US" dirty="0" smtClean="0"/>
              <a:t>He’s not motivated.</a:t>
            </a:r>
          </a:p>
          <a:p>
            <a:pPr marL="514350" indent="-514350">
              <a:buAutoNum type="arabicPeriod"/>
            </a:pPr>
            <a:r>
              <a:rPr lang="en-US" dirty="0" smtClean="0"/>
              <a:t>He’s making bad choices.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has a bad attitude.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PLAN A:  </a:t>
            </a:r>
            <a:r>
              <a:rPr lang="en-US" dirty="0" smtClean="0"/>
              <a:t>Unilaterally solving a problem by imposing your will.</a:t>
            </a:r>
          </a:p>
          <a:p>
            <a:r>
              <a:rPr lang="en-US" b="1" dirty="0" smtClean="0"/>
              <a:t>PLAN C:  </a:t>
            </a:r>
            <a:r>
              <a:rPr lang="en-US" dirty="0" smtClean="0"/>
              <a:t>Capitulation or Caving.</a:t>
            </a:r>
          </a:p>
          <a:p>
            <a:r>
              <a:rPr lang="en-US" b="1" dirty="0" smtClean="0"/>
              <a:t>PLAN B:   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or Influence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2" y="2524126"/>
            <a:ext cx="1308676" cy="1847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7" y="2730693"/>
            <a:ext cx="1831672" cy="1443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29" y="2917032"/>
            <a:ext cx="2363171" cy="1062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23837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D-Template-2014-Standard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HISD-Template-2014-Standard2 (3)</Template>
  <TotalTime>12039</TotalTime>
  <Words>752</Words>
  <Application>Microsoft Office PowerPoint</Application>
  <PresentationFormat>On-screen Show (4:3)</PresentationFormat>
  <Paragraphs>89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Rockwell</vt:lpstr>
      <vt:lpstr>HISD-Template-2014-Standard</vt:lpstr>
      <vt:lpstr>Collaborative Problem Solving</vt:lpstr>
      <vt:lpstr>PowerPoint Presentation</vt:lpstr>
      <vt:lpstr>Can’t Do versus Don’t Want To</vt:lpstr>
      <vt:lpstr>Change your Lens</vt:lpstr>
      <vt:lpstr>Consequences</vt:lpstr>
      <vt:lpstr>When does Behavior Occur?</vt:lpstr>
      <vt:lpstr>Top 6 Popular Explanations</vt:lpstr>
      <vt:lpstr>The Options</vt:lpstr>
      <vt:lpstr>Power or Influence</vt:lpstr>
      <vt:lpstr>The Options</vt:lpstr>
      <vt:lpstr>Kids Do Well If They CAN</vt:lpstr>
      <vt:lpstr>Getting Started with Plan B</vt:lpstr>
      <vt:lpstr>Book Study</vt:lpstr>
      <vt:lpstr>#SELectLove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Michael A</dc:creator>
  <cp:lastModifiedBy>Webb, Michael A</cp:lastModifiedBy>
  <cp:revision>47</cp:revision>
  <dcterms:created xsi:type="dcterms:W3CDTF">2016-08-27T14:59:59Z</dcterms:created>
  <dcterms:modified xsi:type="dcterms:W3CDTF">2016-10-28T20:38:02Z</dcterms:modified>
</cp:coreProperties>
</file>