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26" r:id="rId3"/>
    <p:sldId id="293" r:id="rId4"/>
    <p:sldId id="284" r:id="rId5"/>
    <p:sldId id="329" r:id="rId6"/>
    <p:sldId id="317" r:id="rId7"/>
    <p:sldId id="316" r:id="rId8"/>
    <p:sldId id="298" r:id="rId9"/>
    <p:sldId id="299" r:id="rId10"/>
    <p:sldId id="300" r:id="rId11"/>
    <p:sldId id="332" r:id="rId12"/>
    <p:sldId id="301" r:id="rId13"/>
    <p:sldId id="303" r:id="rId14"/>
    <p:sldId id="321" r:id="rId15"/>
    <p:sldId id="311" r:id="rId16"/>
    <p:sldId id="322" r:id="rId17"/>
    <p:sldId id="330" r:id="rId18"/>
    <p:sldId id="323" r:id="rId19"/>
    <p:sldId id="314" r:id="rId20"/>
    <p:sldId id="312" r:id="rId21"/>
    <p:sldId id="331" r:id="rId22"/>
    <p:sldId id="292"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F0F3"/>
    <a:srgbClr val="FF00FF"/>
    <a:srgbClr val="61A60E"/>
    <a:srgbClr val="88B5C6"/>
    <a:srgbClr val="67A2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6840" autoAdjust="0"/>
  </p:normalViewPr>
  <p:slideViewPr>
    <p:cSldViewPr snapToGrid="0" snapToObjects="1">
      <p:cViewPr varScale="1">
        <p:scale>
          <a:sx n="57" d="100"/>
          <a:sy n="57" d="100"/>
        </p:scale>
        <p:origin x="1674" y="72"/>
      </p:cViewPr>
      <p:guideLst>
        <p:guide orient="horz" pos="2160"/>
        <p:guide pos="2880"/>
      </p:guideLst>
    </p:cSldViewPr>
  </p:slideViewPr>
  <p:notesTextViewPr>
    <p:cViewPr>
      <p:scale>
        <a:sx n="3" d="2"/>
        <a:sy n="3" d="2"/>
      </p:scale>
      <p:origin x="0" y="-6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746F7-2E48-4931-824E-711C8C93BB0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38D5408-AF40-4B40-A940-4F029CB748A5}">
      <dgm:prSet phldrT="[Text]"/>
      <dgm:spPr>
        <a:solidFill>
          <a:srgbClr val="00B050"/>
        </a:solidFill>
      </dgm:spPr>
      <dgm:t>
        <a:bodyPr/>
        <a:lstStyle/>
        <a:p>
          <a:r>
            <a:rPr lang="en-US" dirty="0"/>
            <a:t>TIER I PBIS</a:t>
          </a:r>
        </a:p>
      </dgm:t>
    </dgm:pt>
    <dgm:pt modelId="{B312896B-C4D7-4747-83B3-02FA5133892E}" type="parTrans" cxnId="{469160B0-15CA-4AED-92F2-5022EB15C094}">
      <dgm:prSet/>
      <dgm:spPr>
        <a:ln>
          <a:solidFill>
            <a:schemeClr val="tx1"/>
          </a:solidFill>
        </a:ln>
      </dgm:spPr>
      <dgm:t>
        <a:bodyPr/>
        <a:lstStyle/>
        <a:p>
          <a:endParaRPr lang="en-US"/>
        </a:p>
      </dgm:t>
    </dgm:pt>
    <dgm:pt modelId="{4B01C845-7739-472B-B315-E5EB65D57A05}" type="sibTrans" cxnId="{469160B0-15CA-4AED-92F2-5022EB15C094}">
      <dgm:prSet/>
      <dgm:spPr/>
      <dgm:t>
        <a:bodyPr/>
        <a:lstStyle/>
        <a:p>
          <a:endParaRPr lang="en-US"/>
        </a:p>
      </dgm:t>
    </dgm:pt>
    <dgm:pt modelId="{9B5BDAF9-5102-48B0-B1DD-2C58398FDDFA}">
      <dgm:prSet phldrT="[Text]"/>
      <dgm:spPr>
        <a:solidFill>
          <a:srgbClr val="FFFF00"/>
        </a:solidFill>
      </dgm:spPr>
      <dgm:t>
        <a:bodyPr/>
        <a:lstStyle/>
        <a:p>
          <a:r>
            <a:rPr lang="en-US">
              <a:solidFill>
                <a:sysClr val="windowText" lastClr="000000"/>
              </a:solidFill>
            </a:rPr>
            <a:t>TIER II Student Intervention</a:t>
          </a:r>
        </a:p>
      </dgm:t>
    </dgm:pt>
    <dgm:pt modelId="{2BFABF99-5CCC-4B77-93AE-F63056A90A6D}" type="parTrans" cxnId="{4C7102FC-E5A8-4371-A022-FC78EF214F20}">
      <dgm:prSet/>
      <dgm:spPr>
        <a:ln>
          <a:solidFill>
            <a:schemeClr val="tx1"/>
          </a:solidFill>
        </a:ln>
      </dgm:spPr>
      <dgm:t>
        <a:bodyPr/>
        <a:lstStyle/>
        <a:p>
          <a:endParaRPr lang="en-US"/>
        </a:p>
      </dgm:t>
    </dgm:pt>
    <dgm:pt modelId="{D42EB4F5-964A-40A3-997D-1947BA9AC381}" type="sibTrans" cxnId="{4C7102FC-E5A8-4371-A022-FC78EF214F20}">
      <dgm:prSet/>
      <dgm:spPr/>
      <dgm:t>
        <a:bodyPr/>
        <a:lstStyle/>
        <a:p>
          <a:endParaRPr lang="en-US"/>
        </a:p>
      </dgm:t>
    </dgm:pt>
    <dgm:pt modelId="{C7DA02C5-6D1C-4FD5-8F0E-B3FFCCB1CE2D}">
      <dgm:prSet phldrT="[Text]"/>
      <dgm:spPr>
        <a:solidFill>
          <a:srgbClr val="FF6600"/>
        </a:solidFill>
      </dgm:spPr>
      <dgm:t>
        <a:bodyPr/>
        <a:lstStyle/>
        <a:p>
          <a:r>
            <a:rPr lang="en-US" dirty="0">
              <a:solidFill>
                <a:sysClr val="windowText" lastClr="000000"/>
              </a:solidFill>
            </a:rPr>
            <a:t>TIER III</a:t>
          </a:r>
        </a:p>
        <a:p>
          <a:r>
            <a:rPr lang="en-US" dirty="0" smtClean="0">
              <a:solidFill>
                <a:sysClr val="windowText" lastClr="000000"/>
              </a:solidFill>
            </a:rPr>
            <a:t>Crisis Intervention</a:t>
          </a:r>
          <a:endParaRPr lang="en-US" dirty="0">
            <a:solidFill>
              <a:sysClr val="windowText" lastClr="000000"/>
            </a:solidFill>
          </a:endParaRPr>
        </a:p>
      </dgm:t>
    </dgm:pt>
    <dgm:pt modelId="{1E59B242-DCC9-4110-B744-47E9808142A9}" type="parTrans" cxnId="{5B063F27-4091-4814-884D-9848BEF3E0A0}">
      <dgm:prSet/>
      <dgm:spPr>
        <a:ln>
          <a:solidFill>
            <a:schemeClr val="tx1"/>
          </a:solidFill>
        </a:ln>
      </dgm:spPr>
      <dgm:t>
        <a:bodyPr/>
        <a:lstStyle/>
        <a:p>
          <a:endParaRPr lang="en-US"/>
        </a:p>
      </dgm:t>
    </dgm:pt>
    <dgm:pt modelId="{A96BCC8C-EADA-45C6-95A7-CA021E40DCEB}" type="sibTrans" cxnId="{5B063F27-4091-4814-884D-9848BEF3E0A0}">
      <dgm:prSet/>
      <dgm:spPr/>
      <dgm:t>
        <a:bodyPr/>
        <a:lstStyle/>
        <a:p>
          <a:endParaRPr lang="en-US"/>
        </a:p>
      </dgm:t>
    </dgm:pt>
    <dgm:pt modelId="{6980939C-66B3-4E09-929D-9F6C5D22CEDE}">
      <dgm:prSet/>
      <dgm:spPr>
        <a:solidFill>
          <a:srgbClr val="FF0000"/>
        </a:solidFill>
      </dgm:spPr>
      <dgm:t>
        <a:bodyPr/>
        <a:lstStyle/>
        <a:p>
          <a:r>
            <a:rPr lang="en-US" dirty="0"/>
            <a:t>School Discipline</a:t>
          </a:r>
        </a:p>
      </dgm:t>
    </dgm:pt>
    <dgm:pt modelId="{8DDAA408-5144-43BB-A9D6-7FD8B5881C22}" type="parTrans" cxnId="{633C3BE8-5861-41E9-83BE-46D62A6AE071}">
      <dgm:prSet/>
      <dgm:spPr>
        <a:ln>
          <a:solidFill>
            <a:schemeClr val="tx1"/>
          </a:solidFill>
        </a:ln>
      </dgm:spPr>
      <dgm:t>
        <a:bodyPr/>
        <a:lstStyle/>
        <a:p>
          <a:endParaRPr lang="en-US"/>
        </a:p>
      </dgm:t>
    </dgm:pt>
    <dgm:pt modelId="{740B63C7-B296-4180-8B91-F1606A037231}" type="sibTrans" cxnId="{633C3BE8-5861-41E9-83BE-46D62A6AE071}">
      <dgm:prSet/>
      <dgm:spPr/>
      <dgm:t>
        <a:bodyPr/>
        <a:lstStyle/>
        <a:p>
          <a:endParaRPr lang="en-US"/>
        </a:p>
      </dgm:t>
    </dgm:pt>
    <dgm:pt modelId="{FE418B4E-4A23-41A9-8083-41943F3CDB74}" type="asst">
      <dgm:prSet/>
      <dgm:spPr>
        <a:solidFill>
          <a:srgbClr val="FF0000"/>
        </a:solidFill>
        <a:ln>
          <a:solidFill>
            <a:srgbClr val="FF0000"/>
          </a:solidFill>
        </a:ln>
      </dgm:spPr>
      <dgm:t>
        <a:bodyPr/>
        <a:lstStyle/>
        <a:p>
          <a:r>
            <a:rPr lang="en-US" dirty="0" smtClean="0"/>
            <a:t>Elementary DAEP </a:t>
          </a:r>
          <a:endParaRPr lang="en-US" dirty="0"/>
        </a:p>
      </dgm:t>
    </dgm:pt>
    <dgm:pt modelId="{72F2F31E-7409-4EFE-93F3-31D8DE140825}" type="parTrans" cxnId="{58799DF9-DEBA-44D0-A1E3-8B1972A53638}">
      <dgm:prSet/>
      <dgm:spPr>
        <a:ln>
          <a:solidFill>
            <a:schemeClr val="tx1"/>
          </a:solidFill>
        </a:ln>
      </dgm:spPr>
      <dgm:t>
        <a:bodyPr/>
        <a:lstStyle/>
        <a:p>
          <a:endParaRPr lang="en-US"/>
        </a:p>
      </dgm:t>
    </dgm:pt>
    <dgm:pt modelId="{9DD0BA0A-FFB1-4ACA-8F07-9FA4DE30EF15}" type="sibTrans" cxnId="{58799DF9-DEBA-44D0-A1E3-8B1972A53638}">
      <dgm:prSet/>
      <dgm:spPr/>
      <dgm:t>
        <a:bodyPr/>
        <a:lstStyle/>
        <a:p>
          <a:endParaRPr lang="en-US"/>
        </a:p>
      </dgm:t>
    </dgm:pt>
    <dgm:pt modelId="{D95734D2-AD17-4EC0-A4AE-69647079D2BE}">
      <dgm:prSet/>
      <dgm:spPr>
        <a:solidFill>
          <a:srgbClr val="00B050"/>
        </a:solidFill>
      </dgm:spPr>
      <dgm:t>
        <a:bodyPr/>
        <a:lstStyle/>
        <a:p>
          <a:r>
            <a:rPr lang="en-US" dirty="0" smtClean="0"/>
            <a:t>Community Partners</a:t>
          </a:r>
          <a:endParaRPr lang="en-US" dirty="0"/>
        </a:p>
      </dgm:t>
    </dgm:pt>
    <dgm:pt modelId="{329AC87B-285A-4BD2-A548-81ADA2785679}" type="parTrans" cxnId="{B6B45CE2-5C76-46D2-BCFB-CBF8AF1D5A2B}">
      <dgm:prSet/>
      <dgm:spPr>
        <a:ln>
          <a:solidFill>
            <a:schemeClr val="tx1"/>
          </a:solidFill>
        </a:ln>
      </dgm:spPr>
      <dgm:t>
        <a:bodyPr/>
        <a:lstStyle/>
        <a:p>
          <a:endParaRPr lang="en-US"/>
        </a:p>
      </dgm:t>
    </dgm:pt>
    <dgm:pt modelId="{FACBC613-C073-414D-8F34-3F162A835D4E}" type="sibTrans" cxnId="{B6B45CE2-5C76-46D2-BCFB-CBF8AF1D5A2B}">
      <dgm:prSet/>
      <dgm:spPr/>
      <dgm:t>
        <a:bodyPr/>
        <a:lstStyle/>
        <a:p>
          <a:endParaRPr lang="en-US"/>
        </a:p>
      </dgm:t>
    </dgm:pt>
    <dgm:pt modelId="{75CB9428-E1D8-4C27-ACBB-4C42038D70A4}" type="asst">
      <dgm:prSet/>
      <dgm:spPr>
        <a:solidFill>
          <a:srgbClr val="00B050"/>
        </a:solidFill>
      </dgm:spPr>
      <dgm:t>
        <a:bodyPr/>
        <a:lstStyle/>
        <a:p>
          <a:r>
            <a:rPr lang="en-US" dirty="0" smtClean="0"/>
            <a:t>Campus Service Providers (CSP)</a:t>
          </a:r>
          <a:endParaRPr lang="en-US" dirty="0"/>
        </a:p>
      </dgm:t>
    </dgm:pt>
    <dgm:pt modelId="{FADC5EEF-FAEE-4D18-837D-2E386F913F0D}" type="parTrans" cxnId="{325795DD-D888-4E61-96D8-1C992368E37D}">
      <dgm:prSet/>
      <dgm:spPr>
        <a:ln>
          <a:solidFill>
            <a:schemeClr val="tx1"/>
          </a:solidFill>
        </a:ln>
      </dgm:spPr>
      <dgm:t>
        <a:bodyPr/>
        <a:lstStyle/>
        <a:p>
          <a:endParaRPr lang="en-US"/>
        </a:p>
      </dgm:t>
    </dgm:pt>
    <dgm:pt modelId="{A26C9DB5-4B33-4B1B-B3A1-678117959DA7}" type="sibTrans" cxnId="{325795DD-D888-4E61-96D8-1C992368E37D}">
      <dgm:prSet/>
      <dgm:spPr/>
      <dgm:t>
        <a:bodyPr/>
        <a:lstStyle/>
        <a:p>
          <a:endParaRPr lang="en-US"/>
        </a:p>
      </dgm:t>
    </dgm:pt>
    <dgm:pt modelId="{A44F0C68-0C2C-48A2-881C-06BEEB92CEEF}">
      <dgm:prSet/>
      <dgm:spPr>
        <a:solidFill>
          <a:srgbClr val="FFFF00"/>
        </a:solidFill>
      </dgm:spPr>
      <dgm:t>
        <a:bodyPr/>
        <a:lstStyle/>
        <a:p>
          <a:r>
            <a:rPr lang="en-US">
              <a:solidFill>
                <a:sysClr val="windowText" lastClr="000000"/>
              </a:solidFill>
            </a:rPr>
            <a:t>Behavior Specialists </a:t>
          </a:r>
        </a:p>
      </dgm:t>
    </dgm:pt>
    <dgm:pt modelId="{5809D153-74ED-42CE-AD61-CF5C4F47A76A}" type="parTrans" cxnId="{92310C75-6AB1-4C2A-91B2-6845F1BF92AA}">
      <dgm:prSet/>
      <dgm:spPr>
        <a:ln>
          <a:solidFill>
            <a:schemeClr val="tx1"/>
          </a:solidFill>
        </a:ln>
      </dgm:spPr>
      <dgm:t>
        <a:bodyPr/>
        <a:lstStyle/>
        <a:p>
          <a:endParaRPr lang="en-US"/>
        </a:p>
      </dgm:t>
    </dgm:pt>
    <dgm:pt modelId="{AA3769A6-7744-4FD6-92CE-E9667BE4AD0B}" type="sibTrans" cxnId="{92310C75-6AB1-4C2A-91B2-6845F1BF92AA}">
      <dgm:prSet/>
      <dgm:spPr/>
      <dgm:t>
        <a:bodyPr/>
        <a:lstStyle/>
        <a:p>
          <a:endParaRPr lang="en-US"/>
        </a:p>
      </dgm:t>
    </dgm:pt>
    <dgm:pt modelId="{4D908101-DC66-4CBB-8325-B8DF04F54501}">
      <dgm:prSet/>
      <dgm:spPr/>
      <dgm:t>
        <a:bodyPr/>
        <a:lstStyle/>
        <a:p>
          <a:r>
            <a:rPr lang="en-US">
              <a:solidFill>
                <a:sysClr val="windowText" lastClr="000000"/>
              </a:solidFill>
            </a:rPr>
            <a:t>Psychologists</a:t>
          </a:r>
        </a:p>
      </dgm:t>
    </dgm:pt>
    <dgm:pt modelId="{D6E2055F-EC7F-46A9-9464-57B0D425A241}" type="parTrans" cxnId="{B4BF56A2-35AA-462F-892E-9EF3E0C9C768}">
      <dgm:prSet/>
      <dgm:spPr>
        <a:ln>
          <a:solidFill>
            <a:schemeClr val="tx1"/>
          </a:solidFill>
        </a:ln>
      </dgm:spPr>
      <dgm:t>
        <a:bodyPr/>
        <a:lstStyle/>
        <a:p>
          <a:endParaRPr lang="en-US"/>
        </a:p>
      </dgm:t>
    </dgm:pt>
    <dgm:pt modelId="{07215955-12D8-4D9A-9E72-844F65AD9A73}" type="sibTrans" cxnId="{B4BF56A2-35AA-462F-892E-9EF3E0C9C768}">
      <dgm:prSet/>
      <dgm:spPr/>
      <dgm:t>
        <a:bodyPr/>
        <a:lstStyle/>
        <a:p>
          <a:endParaRPr lang="en-US"/>
        </a:p>
      </dgm:t>
    </dgm:pt>
    <dgm:pt modelId="{2366F6A8-4851-4113-9B8E-2202A7235327}">
      <dgm:prSet phldrT="[Text]"/>
      <dgm:spPr>
        <a:solidFill>
          <a:srgbClr val="0070C0"/>
        </a:solidFill>
      </dgm:spPr>
      <dgm:t>
        <a:bodyPr/>
        <a:lstStyle/>
        <a:p>
          <a:r>
            <a:rPr lang="en-US" dirty="0"/>
            <a:t>SEL</a:t>
          </a:r>
        </a:p>
      </dgm:t>
    </dgm:pt>
    <dgm:pt modelId="{C6801E88-4853-4339-95FA-840AADFB6F4A}" type="sibTrans" cxnId="{6B2D389F-9C95-4799-B2B6-9428C8E694AE}">
      <dgm:prSet/>
      <dgm:spPr/>
      <dgm:t>
        <a:bodyPr/>
        <a:lstStyle/>
        <a:p>
          <a:endParaRPr lang="en-US"/>
        </a:p>
      </dgm:t>
    </dgm:pt>
    <dgm:pt modelId="{976D324F-D422-4CF3-9011-E9E9BFA7C8E2}" type="parTrans" cxnId="{6B2D389F-9C95-4799-B2B6-9428C8E694AE}">
      <dgm:prSet/>
      <dgm:spPr/>
      <dgm:t>
        <a:bodyPr/>
        <a:lstStyle/>
        <a:p>
          <a:endParaRPr lang="en-US"/>
        </a:p>
      </dgm:t>
    </dgm:pt>
    <dgm:pt modelId="{F2CC4873-3305-4230-BE8C-6F89028495E6}" type="pres">
      <dgm:prSet presAssocID="{CF9746F7-2E48-4931-824E-711C8C93BB07}" presName="hierChild1" presStyleCnt="0">
        <dgm:presLayoutVars>
          <dgm:orgChart val="1"/>
          <dgm:chPref val="1"/>
          <dgm:dir/>
          <dgm:animOne val="branch"/>
          <dgm:animLvl val="lvl"/>
          <dgm:resizeHandles/>
        </dgm:presLayoutVars>
      </dgm:prSet>
      <dgm:spPr/>
      <dgm:t>
        <a:bodyPr/>
        <a:lstStyle/>
        <a:p>
          <a:endParaRPr lang="en-US"/>
        </a:p>
      </dgm:t>
    </dgm:pt>
    <dgm:pt modelId="{0D943F76-80AD-4D05-AF12-886C0C80FCAC}" type="pres">
      <dgm:prSet presAssocID="{2366F6A8-4851-4113-9B8E-2202A7235327}" presName="hierRoot1" presStyleCnt="0">
        <dgm:presLayoutVars>
          <dgm:hierBranch val="init"/>
        </dgm:presLayoutVars>
      </dgm:prSet>
      <dgm:spPr/>
    </dgm:pt>
    <dgm:pt modelId="{2E947844-A932-425C-8EF7-436667A82021}" type="pres">
      <dgm:prSet presAssocID="{2366F6A8-4851-4113-9B8E-2202A7235327}" presName="rootComposite1" presStyleCnt="0"/>
      <dgm:spPr/>
    </dgm:pt>
    <dgm:pt modelId="{205D0E07-B0B1-4674-97AD-E47E2FEB480F}" type="pres">
      <dgm:prSet presAssocID="{2366F6A8-4851-4113-9B8E-2202A7235327}" presName="rootText1" presStyleLbl="node0" presStyleIdx="0" presStyleCnt="1">
        <dgm:presLayoutVars>
          <dgm:chPref val="3"/>
        </dgm:presLayoutVars>
      </dgm:prSet>
      <dgm:spPr/>
      <dgm:t>
        <a:bodyPr/>
        <a:lstStyle/>
        <a:p>
          <a:endParaRPr lang="en-US"/>
        </a:p>
      </dgm:t>
    </dgm:pt>
    <dgm:pt modelId="{5E960DB9-E6AF-40E5-B810-232E6DAE5653}" type="pres">
      <dgm:prSet presAssocID="{2366F6A8-4851-4113-9B8E-2202A7235327}" presName="rootConnector1" presStyleLbl="node1" presStyleIdx="0" presStyleCnt="0"/>
      <dgm:spPr/>
      <dgm:t>
        <a:bodyPr/>
        <a:lstStyle/>
        <a:p>
          <a:endParaRPr lang="en-US"/>
        </a:p>
      </dgm:t>
    </dgm:pt>
    <dgm:pt modelId="{3037E7A6-853C-48D4-AE8F-D1704641A1E8}" type="pres">
      <dgm:prSet presAssocID="{2366F6A8-4851-4113-9B8E-2202A7235327}" presName="hierChild2" presStyleCnt="0"/>
      <dgm:spPr/>
    </dgm:pt>
    <dgm:pt modelId="{BBACFEE3-BDBE-450D-A21D-82FC6FE1CB0A}" type="pres">
      <dgm:prSet presAssocID="{B312896B-C4D7-4747-83B3-02FA5133892E}" presName="Name37" presStyleLbl="parChTrans1D2" presStyleIdx="0" presStyleCnt="5"/>
      <dgm:spPr/>
      <dgm:t>
        <a:bodyPr/>
        <a:lstStyle/>
        <a:p>
          <a:endParaRPr lang="en-US"/>
        </a:p>
      </dgm:t>
    </dgm:pt>
    <dgm:pt modelId="{A657924C-790E-4798-8473-FE16FA2102E9}" type="pres">
      <dgm:prSet presAssocID="{738D5408-AF40-4B40-A940-4F029CB748A5}" presName="hierRoot2" presStyleCnt="0">
        <dgm:presLayoutVars>
          <dgm:hierBranch val="init"/>
        </dgm:presLayoutVars>
      </dgm:prSet>
      <dgm:spPr/>
    </dgm:pt>
    <dgm:pt modelId="{075907E7-E6DE-4005-A2FD-7FC70AA694BD}" type="pres">
      <dgm:prSet presAssocID="{738D5408-AF40-4B40-A940-4F029CB748A5}" presName="rootComposite" presStyleCnt="0"/>
      <dgm:spPr/>
    </dgm:pt>
    <dgm:pt modelId="{6941F4C5-C51D-486B-B9D9-E9C9833358AD}" type="pres">
      <dgm:prSet presAssocID="{738D5408-AF40-4B40-A940-4F029CB748A5}" presName="rootText" presStyleLbl="node2" presStyleIdx="0" presStyleCnt="5">
        <dgm:presLayoutVars>
          <dgm:chPref val="3"/>
        </dgm:presLayoutVars>
      </dgm:prSet>
      <dgm:spPr/>
      <dgm:t>
        <a:bodyPr/>
        <a:lstStyle/>
        <a:p>
          <a:endParaRPr lang="en-US"/>
        </a:p>
      </dgm:t>
    </dgm:pt>
    <dgm:pt modelId="{E4E59806-AA2B-4284-9437-E6A274C89E02}" type="pres">
      <dgm:prSet presAssocID="{738D5408-AF40-4B40-A940-4F029CB748A5}" presName="rootConnector" presStyleLbl="node2" presStyleIdx="0" presStyleCnt="5"/>
      <dgm:spPr/>
      <dgm:t>
        <a:bodyPr/>
        <a:lstStyle/>
        <a:p>
          <a:endParaRPr lang="en-US"/>
        </a:p>
      </dgm:t>
    </dgm:pt>
    <dgm:pt modelId="{00D4389C-F27C-49B3-95F1-7943D0851F59}" type="pres">
      <dgm:prSet presAssocID="{738D5408-AF40-4B40-A940-4F029CB748A5}" presName="hierChild4" presStyleCnt="0"/>
      <dgm:spPr/>
    </dgm:pt>
    <dgm:pt modelId="{54CF6E21-BF86-49CE-9AE2-EC81F4C0C781}" type="pres">
      <dgm:prSet presAssocID="{738D5408-AF40-4B40-A940-4F029CB748A5}" presName="hierChild5" presStyleCnt="0"/>
      <dgm:spPr/>
    </dgm:pt>
    <dgm:pt modelId="{C6BBEC40-6068-43F8-ABB6-654CCB8B53DD}" type="pres">
      <dgm:prSet presAssocID="{72F2F31E-7409-4EFE-93F3-31D8DE140825}" presName="Name111" presStyleLbl="parChTrans1D3" presStyleIdx="0" presStyleCnt="4"/>
      <dgm:spPr/>
      <dgm:t>
        <a:bodyPr/>
        <a:lstStyle/>
        <a:p>
          <a:endParaRPr lang="en-US"/>
        </a:p>
      </dgm:t>
    </dgm:pt>
    <dgm:pt modelId="{5C4CB2D3-6142-4634-B035-E48666FF2651}" type="pres">
      <dgm:prSet presAssocID="{FE418B4E-4A23-41A9-8083-41943F3CDB74}" presName="hierRoot3" presStyleCnt="0">
        <dgm:presLayoutVars>
          <dgm:hierBranch val="init"/>
        </dgm:presLayoutVars>
      </dgm:prSet>
      <dgm:spPr/>
    </dgm:pt>
    <dgm:pt modelId="{E7101148-60AB-427A-BBCB-37AA4C4A3C33}" type="pres">
      <dgm:prSet presAssocID="{FE418B4E-4A23-41A9-8083-41943F3CDB74}" presName="rootComposite3" presStyleCnt="0"/>
      <dgm:spPr/>
    </dgm:pt>
    <dgm:pt modelId="{3C15C3EC-20D5-4DF1-89E0-530AD880A93F}" type="pres">
      <dgm:prSet presAssocID="{FE418B4E-4A23-41A9-8083-41943F3CDB74}" presName="rootText3" presStyleLbl="asst2" presStyleIdx="0" presStyleCnt="2">
        <dgm:presLayoutVars>
          <dgm:chPref val="3"/>
        </dgm:presLayoutVars>
      </dgm:prSet>
      <dgm:spPr/>
      <dgm:t>
        <a:bodyPr/>
        <a:lstStyle/>
        <a:p>
          <a:endParaRPr lang="en-US"/>
        </a:p>
      </dgm:t>
    </dgm:pt>
    <dgm:pt modelId="{F82EDA8B-068C-4669-9C4D-EBD80C335D0F}" type="pres">
      <dgm:prSet presAssocID="{FE418B4E-4A23-41A9-8083-41943F3CDB74}" presName="rootConnector3" presStyleLbl="asst2" presStyleIdx="0" presStyleCnt="2"/>
      <dgm:spPr/>
      <dgm:t>
        <a:bodyPr/>
        <a:lstStyle/>
        <a:p>
          <a:endParaRPr lang="en-US"/>
        </a:p>
      </dgm:t>
    </dgm:pt>
    <dgm:pt modelId="{97207D7C-06D5-4B28-A528-B7592450081C}" type="pres">
      <dgm:prSet presAssocID="{FE418B4E-4A23-41A9-8083-41943F3CDB74}" presName="hierChild6" presStyleCnt="0"/>
      <dgm:spPr/>
    </dgm:pt>
    <dgm:pt modelId="{08B9173A-D4DA-4B79-A464-09F8385ACEEE}" type="pres">
      <dgm:prSet presAssocID="{FE418B4E-4A23-41A9-8083-41943F3CDB74}" presName="hierChild7" presStyleCnt="0"/>
      <dgm:spPr/>
    </dgm:pt>
    <dgm:pt modelId="{6408EA27-84B9-4845-A5D6-B9C22DF00EBD}" type="pres">
      <dgm:prSet presAssocID="{2BFABF99-5CCC-4B77-93AE-F63056A90A6D}" presName="Name37" presStyleLbl="parChTrans1D2" presStyleIdx="1" presStyleCnt="5"/>
      <dgm:spPr/>
      <dgm:t>
        <a:bodyPr/>
        <a:lstStyle/>
        <a:p>
          <a:endParaRPr lang="en-US"/>
        </a:p>
      </dgm:t>
    </dgm:pt>
    <dgm:pt modelId="{F0F56094-200F-447F-9A77-7A65D2C2581F}" type="pres">
      <dgm:prSet presAssocID="{9B5BDAF9-5102-48B0-B1DD-2C58398FDDFA}" presName="hierRoot2" presStyleCnt="0">
        <dgm:presLayoutVars>
          <dgm:hierBranch val="init"/>
        </dgm:presLayoutVars>
      </dgm:prSet>
      <dgm:spPr/>
    </dgm:pt>
    <dgm:pt modelId="{FBEF7209-EBE3-45D4-9901-C1405EDA6386}" type="pres">
      <dgm:prSet presAssocID="{9B5BDAF9-5102-48B0-B1DD-2C58398FDDFA}" presName="rootComposite" presStyleCnt="0"/>
      <dgm:spPr/>
    </dgm:pt>
    <dgm:pt modelId="{4110CA99-0650-435A-A689-53F01796F74B}" type="pres">
      <dgm:prSet presAssocID="{9B5BDAF9-5102-48B0-B1DD-2C58398FDDFA}" presName="rootText" presStyleLbl="node2" presStyleIdx="1" presStyleCnt="5">
        <dgm:presLayoutVars>
          <dgm:chPref val="3"/>
        </dgm:presLayoutVars>
      </dgm:prSet>
      <dgm:spPr/>
      <dgm:t>
        <a:bodyPr/>
        <a:lstStyle/>
        <a:p>
          <a:endParaRPr lang="en-US"/>
        </a:p>
      </dgm:t>
    </dgm:pt>
    <dgm:pt modelId="{5918D2EF-C3D4-4875-9D52-D13AB46E8ADC}" type="pres">
      <dgm:prSet presAssocID="{9B5BDAF9-5102-48B0-B1DD-2C58398FDDFA}" presName="rootConnector" presStyleLbl="node2" presStyleIdx="1" presStyleCnt="5"/>
      <dgm:spPr/>
      <dgm:t>
        <a:bodyPr/>
        <a:lstStyle/>
        <a:p>
          <a:endParaRPr lang="en-US"/>
        </a:p>
      </dgm:t>
    </dgm:pt>
    <dgm:pt modelId="{9132E8C7-8717-440C-A5CB-CAC4FBE2F652}" type="pres">
      <dgm:prSet presAssocID="{9B5BDAF9-5102-48B0-B1DD-2C58398FDDFA}" presName="hierChild4" presStyleCnt="0"/>
      <dgm:spPr/>
    </dgm:pt>
    <dgm:pt modelId="{EB3C2A5D-1913-4B29-BD31-3A5D9CE8492C}" type="pres">
      <dgm:prSet presAssocID="{5809D153-74ED-42CE-AD61-CF5C4F47A76A}" presName="Name37" presStyleLbl="parChTrans1D3" presStyleIdx="1" presStyleCnt="4"/>
      <dgm:spPr/>
      <dgm:t>
        <a:bodyPr/>
        <a:lstStyle/>
        <a:p>
          <a:endParaRPr lang="en-US"/>
        </a:p>
      </dgm:t>
    </dgm:pt>
    <dgm:pt modelId="{7805CD45-35CA-4338-8EBA-570BF82C4660}" type="pres">
      <dgm:prSet presAssocID="{A44F0C68-0C2C-48A2-881C-06BEEB92CEEF}" presName="hierRoot2" presStyleCnt="0">
        <dgm:presLayoutVars>
          <dgm:hierBranch val="init"/>
        </dgm:presLayoutVars>
      </dgm:prSet>
      <dgm:spPr/>
    </dgm:pt>
    <dgm:pt modelId="{02D9E259-BDB3-4D8A-B364-05A8276A6542}" type="pres">
      <dgm:prSet presAssocID="{A44F0C68-0C2C-48A2-881C-06BEEB92CEEF}" presName="rootComposite" presStyleCnt="0"/>
      <dgm:spPr/>
    </dgm:pt>
    <dgm:pt modelId="{E2A32676-9D63-4BB8-B76A-DCC87660C6DD}" type="pres">
      <dgm:prSet presAssocID="{A44F0C68-0C2C-48A2-881C-06BEEB92CEEF}" presName="rootText" presStyleLbl="node3" presStyleIdx="0" presStyleCnt="2">
        <dgm:presLayoutVars>
          <dgm:chPref val="3"/>
        </dgm:presLayoutVars>
      </dgm:prSet>
      <dgm:spPr/>
      <dgm:t>
        <a:bodyPr/>
        <a:lstStyle/>
        <a:p>
          <a:endParaRPr lang="en-US"/>
        </a:p>
      </dgm:t>
    </dgm:pt>
    <dgm:pt modelId="{72A4407A-F709-4FB7-8BB0-3087DAB2016C}" type="pres">
      <dgm:prSet presAssocID="{A44F0C68-0C2C-48A2-881C-06BEEB92CEEF}" presName="rootConnector" presStyleLbl="node3" presStyleIdx="0" presStyleCnt="2"/>
      <dgm:spPr/>
      <dgm:t>
        <a:bodyPr/>
        <a:lstStyle/>
        <a:p>
          <a:endParaRPr lang="en-US"/>
        </a:p>
      </dgm:t>
    </dgm:pt>
    <dgm:pt modelId="{1FA9CA5A-7A9B-4FF4-85E9-A0EE1AFC3BDA}" type="pres">
      <dgm:prSet presAssocID="{A44F0C68-0C2C-48A2-881C-06BEEB92CEEF}" presName="hierChild4" presStyleCnt="0"/>
      <dgm:spPr/>
    </dgm:pt>
    <dgm:pt modelId="{8883FFEC-34EF-4FE2-BFB9-F3D5F106C3A9}" type="pres">
      <dgm:prSet presAssocID="{A44F0C68-0C2C-48A2-881C-06BEEB92CEEF}" presName="hierChild5" presStyleCnt="0"/>
      <dgm:spPr/>
    </dgm:pt>
    <dgm:pt modelId="{D060857E-75E3-42ED-8131-4CA19C3EC046}" type="pres">
      <dgm:prSet presAssocID="{9B5BDAF9-5102-48B0-B1DD-2C58398FDDFA}" presName="hierChild5" presStyleCnt="0"/>
      <dgm:spPr/>
    </dgm:pt>
    <dgm:pt modelId="{EAAF553D-1C45-42E7-B504-886066870944}" type="pres">
      <dgm:prSet presAssocID="{1E59B242-DCC9-4110-B744-47E9808142A9}" presName="Name37" presStyleLbl="parChTrans1D2" presStyleIdx="2" presStyleCnt="5"/>
      <dgm:spPr/>
      <dgm:t>
        <a:bodyPr/>
        <a:lstStyle/>
        <a:p>
          <a:endParaRPr lang="en-US"/>
        </a:p>
      </dgm:t>
    </dgm:pt>
    <dgm:pt modelId="{411D0505-0343-4103-B3F6-420B04782233}" type="pres">
      <dgm:prSet presAssocID="{C7DA02C5-6D1C-4FD5-8F0E-B3FFCCB1CE2D}" presName="hierRoot2" presStyleCnt="0">
        <dgm:presLayoutVars>
          <dgm:hierBranch val="init"/>
        </dgm:presLayoutVars>
      </dgm:prSet>
      <dgm:spPr/>
    </dgm:pt>
    <dgm:pt modelId="{A4D171B3-4A01-4274-8DBD-E7C63271A97C}" type="pres">
      <dgm:prSet presAssocID="{C7DA02C5-6D1C-4FD5-8F0E-B3FFCCB1CE2D}" presName="rootComposite" presStyleCnt="0"/>
      <dgm:spPr/>
    </dgm:pt>
    <dgm:pt modelId="{AA100135-B970-47FE-B7FD-B025A972FB8C}" type="pres">
      <dgm:prSet presAssocID="{C7DA02C5-6D1C-4FD5-8F0E-B3FFCCB1CE2D}" presName="rootText" presStyleLbl="node2" presStyleIdx="2" presStyleCnt="5">
        <dgm:presLayoutVars>
          <dgm:chPref val="3"/>
        </dgm:presLayoutVars>
      </dgm:prSet>
      <dgm:spPr/>
      <dgm:t>
        <a:bodyPr/>
        <a:lstStyle/>
        <a:p>
          <a:endParaRPr lang="en-US"/>
        </a:p>
      </dgm:t>
    </dgm:pt>
    <dgm:pt modelId="{CD345594-CA6C-42E7-BFAF-9438C772D553}" type="pres">
      <dgm:prSet presAssocID="{C7DA02C5-6D1C-4FD5-8F0E-B3FFCCB1CE2D}" presName="rootConnector" presStyleLbl="node2" presStyleIdx="2" presStyleCnt="5"/>
      <dgm:spPr/>
      <dgm:t>
        <a:bodyPr/>
        <a:lstStyle/>
        <a:p>
          <a:endParaRPr lang="en-US"/>
        </a:p>
      </dgm:t>
    </dgm:pt>
    <dgm:pt modelId="{C1BCCC2F-A1D2-40C0-BD75-CFB7891BD30F}" type="pres">
      <dgm:prSet presAssocID="{C7DA02C5-6D1C-4FD5-8F0E-B3FFCCB1CE2D}" presName="hierChild4" presStyleCnt="0"/>
      <dgm:spPr/>
    </dgm:pt>
    <dgm:pt modelId="{2B3485DB-1C47-4869-B814-BA88DB284F75}" type="pres">
      <dgm:prSet presAssocID="{D6E2055F-EC7F-46A9-9464-57B0D425A241}" presName="Name37" presStyleLbl="parChTrans1D3" presStyleIdx="2" presStyleCnt="4"/>
      <dgm:spPr/>
      <dgm:t>
        <a:bodyPr/>
        <a:lstStyle/>
        <a:p>
          <a:endParaRPr lang="en-US"/>
        </a:p>
      </dgm:t>
    </dgm:pt>
    <dgm:pt modelId="{09351268-FECC-4336-83D5-07ECC91C906F}" type="pres">
      <dgm:prSet presAssocID="{4D908101-DC66-4CBB-8325-B8DF04F54501}" presName="hierRoot2" presStyleCnt="0">
        <dgm:presLayoutVars>
          <dgm:hierBranch val="init"/>
        </dgm:presLayoutVars>
      </dgm:prSet>
      <dgm:spPr/>
    </dgm:pt>
    <dgm:pt modelId="{53A426D1-6BF4-40CF-959E-E0328DD7DC29}" type="pres">
      <dgm:prSet presAssocID="{4D908101-DC66-4CBB-8325-B8DF04F54501}" presName="rootComposite" presStyleCnt="0"/>
      <dgm:spPr/>
    </dgm:pt>
    <dgm:pt modelId="{E03CD669-B2EE-40F0-BA55-2668313A8BD5}" type="pres">
      <dgm:prSet presAssocID="{4D908101-DC66-4CBB-8325-B8DF04F54501}" presName="rootText" presStyleLbl="node3" presStyleIdx="1" presStyleCnt="2">
        <dgm:presLayoutVars>
          <dgm:chPref val="3"/>
        </dgm:presLayoutVars>
      </dgm:prSet>
      <dgm:spPr/>
      <dgm:t>
        <a:bodyPr/>
        <a:lstStyle/>
        <a:p>
          <a:endParaRPr lang="en-US"/>
        </a:p>
      </dgm:t>
    </dgm:pt>
    <dgm:pt modelId="{C143DA4A-45C9-4151-A264-5749FD860521}" type="pres">
      <dgm:prSet presAssocID="{4D908101-DC66-4CBB-8325-B8DF04F54501}" presName="rootConnector" presStyleLbl="node3" presStyleIdx="1" presStyleCnt="2"/>
      <dgm:spPr/>
      <dgm:t>
        <a:bodyPr/>
        <a:lstStyle/>
        <a:p>
          <a:endParaRPr lang="en-US"/>
        </a:p>
      </dgm:t>
    </dgm:pt>
    <dgm:pt modelId="{FBD8D18A-7165-4110-929D-C7FE7CC79095}" type="pres">
      <dgm:prSet presAssocID="{4D908101-DC66-4CBB-8325-B8DF04F54501}" presName="hierChild4" presStyleCnt="0"/>
      <dgm:spPr/>
    </dgm:pt>
    <dgm:pt modelId="{BA5E7E17-6B4F-4410-9514-AF7AFA2CEB65}" type="pres">
      <dgm:prSet presAssocID="{4D908101-DC66-4CBB-8325-B8DF04F54501}" presName="hierChild5" presStyleCnt="0"/>
      <dgm:spPr/>
    </dgm:pt>
    <dgm:pt modelId="{B09DB133-2E74-4D0C-ADEB-CF2E33D467B3}" type="pres">
      <dgm:prSet presAssocID="{C7DA02C5-6D1C-4FD5-8F0E-B3FFCCB1CE2D}" presName="hierChild5" presStyleCnt="0"/>
      <dgm:spPr/>
    </dgm:pt>
    <dgm:pt modelId="{47B45C50-AEAC-435D-BE49-0C27D03FBBB6}" type="pres">
      <dgm:prSet presAssocID="{FADC5EEF-FAEE-4D18-837D-2E386F913F0D}" presName="Name111" presStyleLbl="parChTrans1D3" presStyleIdx="3" presStyleCnt="4"/>
      <dgm:spPr/>
      <dgm:t>
        <a:bodyPr/>
        <a:lstStyle/>
        <a:p>
          <a:endParaRPr lang="en-US"/>
        </a:p>
      </dgm:t>
    </dgm:pt>
    <dgm:pt modelId="{6EDC5D04-FA05-43B7-8FF3-3FA42EB996E7}" type="pres">
      <dgm:prSet presAssocID="{75CB9428-E1D8-4C27-ACBB-4C42038D70A4}" presName="hierRoot3" presStyleCnt="0">
        <dgm:presLayoutVars>
          <dgm:hierBranch val="init"/>
        </dgm:presLayoutVars>
      </dgm:prSet>
      <dgm:spPr/>
    </dgm:pt>
    <dgm:pt modelId="{F918EACD-9769-449F-A715-D35848DE7DD4}" type="pres">
      <dgm:prSet presAssocID="{75CB9428-E1D8-4C27-ACBB-4C42038D70A4}" presName="rootComposite3" presStyleCnt="0"/>
      <dgm:spPr/>
    </dgm:pt>
    <dgm:pt modelId="{5707A1B5-516D-4A95-95EA-66CE26E0EC77}" type="pres">
      <dgm:prSet presAssocID="{75CB9428-E1D8-4C27-ACBB-4C42038D70A4}" presName="rootText3" presStyleLbl="asst2" presStyleIdx="1" presStyleCnt="2">
        <dgm:presLayoutVars>
          <dgm:chPref val="3"/>
        </dgm:presLayoutVars>
      </dgm:prSet>
      <dgm:spPr/>
      <dgm:t>
        <a:bodyPr/>
        <a:lstStyle/>
        <a:p>
          <a:endParaRPr lang="en-US"/>
        </a:p>
      </dgm:t>
    </dgm:pt>
    <dgm:pt modelId="{07DC10E0-880A-40C8-9F9E-6E1E8FCED107}" type="pres">
      <dgm:prSet presAssocID="{75CB9428-E1D8-4C27-ACBB-4C42038D70A4}" presName="rootConnector3" presStyleLbl="asst2" presStyleIdx="1" presStyleCnt="2"/>
      <dgm:spPr/>
      <dgm:t>
        <a:bodyPr/>
        <a:lstStyle/>
        <a:p>
          <a:endParaRPr lang="en-US"/>
        </a:p>
      </dgm:t>
    </dgm:pt>
    <dgm:pt modelId="{C8C0D12D-9093-4F84-958E-FD60A74498AC}" type="pres">
      <dgm:prSet presAssocID="{75CB9428-E1D8-4C27-ACBB-4C42038D70A4}" presName="hierChild6" presStyleCnt="0"/>
      <dgm:spPr/>
    </dgm:pt>
    <dgm:pt modelId="{EB853885-B94D-4FAF-997C-6A2CE8FF34D3}" type="pres">
      <dgm:prSet presAssocID="{75CB9428-E1D8-4C27-ACBB-4C42038D70A4}" presName="hierChild7" presStyleCnt="0"/>
      <dgm:spPr/>
    </dgm:pt>
    <dgm:pt modelId="{1C240E8F-BDE8-49F7-8D80-FA7F665EAC44}" type="pres">
      <dgm:prSet presAssocID="{8DDAA408-5144-43BB-A9D6-7FD8B5881C22}" presName="Name37" presStyleLbl="parChTrans1D2" presStyleIdx="3" presStyleCnt="5"/>
      <dgm:spPr/>
      <dgm:t>
        <a:bodyPr/>
        <a:lstStyle/>
        <a:p>
          <a:endParaRPr lang="en-US"/>
        </a:p>
      </dgm:t>
    </dgm:pt>
    <dgm:pt modelId="{D971E1B6-8F8B-40CE-A56D-1F1497E2371F}" type="pres">
      <dgm:prSet presAssocID="{6980939C-66B3-4E09-929D-9F6C5D22CEDE}" presName="hierRoot2" presStyleCnt="0">
        <dgm:presLayoutVars>
          <dgm:hierBranch val="init"/>
        </dgm:presLayoutVars>
      </dgm:prSet>
      <dgm:spPr/>
    </dgm:pt>
    <dgm:pt modelId="{58C6E86D-92A1-455D-B670-34568BFD6A48}" type="pres">
      <dgm:prSet presAssocID="{6980939C-66B3-4E09-929D-9F6C5D22CEDE}" presName="rootComposite" presStyleCnt="0"/>
      <dgm:spPr/>
    </dgm:pt>
    <dgm:pt modelId="{004B2B67-9970-4BD5-A44F-E54A9EC4864B}" type="pres">
      <dgm:prSet presAssocID="{6980939C-66B3-4E09-929D-9F6C5D22CEDE}" presName="rootText" presStyleLbl="node2" presStyleIdx="3" presStyleCnt="5">
        <dgm:presLayoutVars>
          <dgm:chPref val="3"/>
        </dgm:presLayoutVars>
      </dgm:prSet>
      <dgm:spPr/>
      <dgm:t>
        <a:bodyPr/>
        <a:lstStyle/>
        <a:p>
          <a:endParaRPr lang="en-US"/>
        </a:p>
      </dgm:t>
    </dgm:pt>
    <dgm:pt modelId="{EE33EC6C-73D3-4191-B6CD-8D418F84F814}" type="pres">
      <dgm:prSet presAssocID="{6980939C-66B3-4E09-929D-9F6C5D22CEDE}" presName="rootConnector" presStyleLbl="node2" presStyleIdx="3" presStyleCnt="5"/>
      <dgm:spPr/>
      <dgm:t>
        <a:bodyPr/>
        <a:lstStyle/>
        <a:p>
          <a:endParaRPr lang="en-US"/>
        </a:p>
      </dgm:t>
    </dgm:pt>
    <dgm:pt modelId="{CB020C0B-B23C-4D52-BDF7-63672346B97B}" type="pres">
      <dgm:prSet presAssocID="{6980939C-66B3-4E09-929D-9F6C5D22CEDE}" presName="hierChild4" presStyleCnt="0"/>
      <dgm:spPr/>
    </dgm:pt>
    <dgm:pt modelId="{16A8601F-AA56-4988-B239-02E7ECB3B0A1}" type="pres">
      <dgm:prSet presAssocID="{6980939C-66B3-4E09-929D-9F6C5D22CEDE}" presName="hierChild5" presStyleCnt="0"/>
      <dgm:spPr/>
    </dgm:pt>
    <dgm:pt modelId="{E1D62B3E-15E6-4BD9-9CEF-B0E8DF1F7988}" type="pres">
      <dgm:prSet presAssocID="{329AC87B-285A-4BD2-A548-81ADA2785679}" presName="Name37" presStyleLbl="parChTrans1D2" presStyleIdx="4" presStyleCnt="5"/>
      <dgm:spPr/>
      <dgm:t>
        <a:bodyPr/>
        <a:lstStyle/>
        <a:p>
          <a:endParaRPr lang="en-US"/>
        </a:p>
      </dgm:t>
    </dgm:pt>
    <dgm:pt modelId="{0D9A02D2-60A8-4AF7-9C94-F72395AA3270}" type="pres">
      <dgm:prSet presAssocID="{D95734D2-AD17-4EC0-A4AE-69647079D2BE}" presName="hierRoot2" presStyleCnt="0">
        <dgm:presLayoutVars>
          <dgm:hierBranch val="init"/>
        </dgm:presLayoutVars>
      </dgm:prSet>
      <dgm:spPr/>
    </dgm:pt>
    <dgm:pt modelId="{A0BDD294-334D-4541-89D5-1AF82C96A755}" type="pres">
      <dgm:prSet presAssocID="{D95734D2-AD17-4EC0-A4AE-69647079D2BE}" presName="rootComposite" presStyleCnt="0"/>
      <dgm:spPr/>
    </dgm:pt>
    <dgm:pt modelId="{F03C2794-65C1-46CD-86C9-ECC417C92583}" type="pres">
      <dgm:prSet presAssocID="{D95734D2-AD17-4EC0-A4AE-69647079D2BE}" presName="rootText" presStyleLbl="node2" presStyleIdx="4" presStyleCnt="5">
        <dgm:presLayoutVars>
          <dgm:chPref val="3"/>
        </dgm:presLayoutVars>
      </dgm:prSet>
      <dgm:spPr/>
      <dgm:t>
        <a:bodyPr/>
        <a:lstStyle/>
        <a:p>
          <a:endParaRPr lang="en-US"/>
        </a:p>
      </dgm:t>
    </dgm:pt>
    <dgm:pt modelId="{E538152C-7CC3-409D-8A2D-E11C2B281ADB}" type="pres">
      <dgm:prSet presAssocID="{D95734D2-AD17-4EC0-A4AE-69647079D2BE}" presName="rootConnector" presStyleLbl="node2" presStyleIdx="4" presStyleCnt="5"/>
      <dgm:spPr/>
      <dgm:t>
        <a:bodyPr/>
        <a:lstStyle/>
        <a:p>
          <a:endParaRPr lang="en-US"/>
        </a:p>
      </dgm:t>
    </dgm:pt>
    <dgm:pt modelId="{15A2BFB6-8BA8-4271-84BD-4B6111ADB31E}" type="pres">
      <dgm:prSet presAssocID="{D95734D2-AD17-4EC0-A4AE-69647079D2BE}" presName="hierChild4" presStyleCnt="0"/>
      <dgm:spPr/>
    </dgm:pt>
    <dgm:pt modelId="{33E0B479-655A-417C-9B32-A181678415AB}" type="pres">
      <dgm:prSet presAssocID="{D95734D2-AD17-4EC0-A4AE-69647079D2BE}" presName="hierChild5" presStyleCnt="0"/>
      <dgm:spPr/>
    </dgm:pt>
    <dgm:pt modelId="{B30E7B90-EE0C-438D-A059-01A4DFAAE601}" type="pres">
      <dgm:prSet presAssocID="{2366F6A8-4851-4113-9B8E-2202A7235327}" presName="hierChild3" presStyleCnt="0"/>
      <dgm:spPr/>
    </dgm:pt>
  </dgm:ptLst>
  <dgm:cxnLst>
    <dgm:cxn modelId="{F566599E-0EDC-4CAA-9C78-189CDF2D549C}" type="presOf" srcId="{2BFABF99-5CCC-4B77-93AE-F63056A90A6D}" destId="{6408EA27-84B9-4845-A5D6-B9C22DF00EBD}" srcOrd="0" destOrd="0" presId="urn:microsoft.com/office/officeart/2005/8/layout/orgChart1"/>
    <dgm:cxn modelId="{3D2DC00C-04D3-449B-842D-098DC7633A9C}" type="presOf" srcId="{1E59B242-DCC9-4110-B744-47E9808142A9}" destId="{EAAF553D-1C45-42E7-B504-886066870944}" srcOrd="0" destOrd="0" presId="urn:microsoft.com/office/officeart/2005/8/layout/orgChart1"/>
    <dgm:cxn modelId="{71015866-D73C-4691-A089-CE71CF7D8B76}" type="presOf" srcId="{75CB9428-E1D8-4C27-ACBB-4C42038D70A4}" destId="{5707A1B5-516D-4A95-95EA-66CE26E0EC77}" srcOrd="0" destOrd="0" presId="urn:microsoft.com/office/officeart/2005/8/layout/orgChart1"/>
    <dgm:cxn modelId="{633C3BE8-5861-41E9-83BE-46D62A6AE071}" srcId="{2366F6A8-4851-4113-9B8E-2202A7235327}" destId="{6980939C-66B3-4E09-929D-9F6C5D22CEDE}" srcOrd="3" destOrd="0" parTransId="{8DDAA408-5144-43BB-A9D6-7FD8B5881C22}" sibTransId="{740B63C7-B296-4180-8B91-F1606A037231}"/>
    <dgm:cxn modelId="{3D44ABD5-8FB4-4714-A44B-31958566A49B}" type="presOf" srcId="{2366F6A8-4851-4113-9B8E-2202A7235327}" destId="{205D0E07-B0B1-4674-97AD-E47E2FEB480F}" srcOrd="0" destOrd="0" presId="urn:microsoft.com/office/officeart/2005/8/layout/orgChart1"/>
    <dgm:cxn modelId="{9E28ADE7-336E-488B-852B-08A0134E8008}" type="presOf" srcId="{8DDAA408-5144-43BB-A9D6-7FD8B5881C22}" destId="{1C240E8F-BDE8-49F7-8D80-FA7F665EAC44}" srcOrd="0" destOrd="0" presId="urn:microsoft.com/office/officeart/2005/8/layout/orgChart1"/>
    <dgm:cxn modelId="{09D1F383-7EDD-4BE3-8CE8-6C4D6696F3C7}" type="presOf" srcId="{9B5BDAF9-5102-48B0-B1DD-2C58398FDDFA}" destId="{5918D2EF-C3D4-4875-9D52-D13AB46E8ADC}" srcOrd="1" destOrd="0" presId="urn:microsoft.com/office/officeart/2005/8/layout/orgChart1"/>
    <dgm:cxn modelId="{D86D21D0-C20A-4044-B5BB-C176468ED67C}" type="presOf" srcId="{329AC87B-285A-4BD2-A548-81ADA2785679}" destId="{E1D62B3E-15E6-4BD9-9CEF-B0E8DF1F7988}" srcOrd="0" destOrd="0" presId="urn:microsoft.com/office/officeart/2005/8/layout/orgChart1"/>
    <dgm:cxn modelId="{469160B0-15CA-4AED-92F2-5022EB15C094}" srcId="{2366F6A8-4851-4113-9B8E-2202A7235327}" destId="{738D5408-AF40-4B40-A940-4F029CB748A5}" srcOrd="0" destOrd="0" parTransId="{B312896B-C4D7-4747-83B3-02FA5133892E}" sibTransId="{4B01C845-7739-472B-B315-E5EB65D57A05}"/>
    <dgm:cxn modelId="{0F8AE789-885D-487A-BD2F-54FD09C2C08B}" type="presOf" srcId="{4D908101-DC66-4CBB-8325-B8DF04F54501}" destId="{C143DA4A-45C9-4151-A264-5749FD860521}" srcOrd="1" destOrd="0" presId="urn:microsoft.com/office/officeart/2005/8/layout/orgChart1"/>
    <dgm:cxn modelId="{4C7102FC-E5A8-4371-A022-FC78EF214F20}" srcId="{2366F6A8-4851-4113-9B8E-2202A7235327}" destId="{9B5BDAF9-5102-48B0-B1DD-2C58398FDDFA}" srcOrd="1" destOrd="0" parTransId="{2BFABF99-5CCC-4B77-93AE-F63056A90A6D}" sibTransId="{D42EB4F5-964A-40A3-997D-1947BA9AC381}"/>
    <dgm:cxn modelId="{ABD1CF71-18F9-4D85-AFB6-C20E2C16CBBB}" type="presOf" srcId="{A44F0C68-0C2C-48A2-881C-06BEEB92CEEF}" destId="{72A4407A-F709-4FB7-8BB0-3087DAB2016C}" srcOrd="1" destOrd="0" presId="urn:microsoft.com/office/officeart/2005/8/layout/orgChart1"/>
    <dgm:cxn modelId="{ADC38AB2-CFEB-4218-8CA6-F8FF58F6B52A}" type="presOf" srcId="{FE418B4E-4A23-41A9-8083-41943F3CDB74}" destId="{3C15C3EC-20D5-4DF1-89E0-530AD880A93F}" srcOrd="0" destOrd="0" presId="urn:microsoft.com/office/officeart/2005/8/layout/orgChart1"/>
    <dgm:cxn modelId="{6B2D389F-9C95-4799-B2B6-9428C8E694AE}" srcId="{CF9746F7-2E48-4931-824E-711C8C93BB07}" destId="{2366F6A8-4851-4113-9B8E-2202A7235327}" srcOrd="0" destOrd="0" parTransId="{976D324F-D422-4CF3-9011-E9E9BFA7C8E2}" sibTransId="{C6801E88-4853-4339-95FA-840AADFB6F4A}"/>
    <dgm:cxn modelId="{04EAECFB-9C9F-4015-BE2E-2133968939C0}" type="presOf" srcId="{C7DA02C5-6D1C-4FD5-8F0E-B3FFCCB1CE2D}" destId="{CD345594-CA6C-42E7-BFAF-9438C772D553}" srcOrd="1" destOrd="0" presId="urn:microsoft.com/office/officeart/2005/8/layout/orgChart1"/>
    <dgm:cxn modelId="{4E9C18B9-3D36-4189-8E8B-8E786E0A7D25}" type="presOf" srcId="{738D5408-AF40-4B40-A940-4F029CB748A5}" destId="{E4E59806-AA2B-4284-9437-E6A274C89E02}" srcOrd="1" destOrd="0" presId="urn:microsoft.com/office/officeart/2005/8/layout/orgChart1"/>
    <dgm:cxn modelId="{A77AF404-AEE6-4960-91B9-DF327358297E}" type="presOf" srcId="{72F2F31E-7409-4EFE-93F3-31D8DE140825}" destId="{C6BBEC40-6068-43F8-ABB6-654CCB8B53DD}" srcOrd="0" destOrd="0" presId="urn:microsoft.com/office/officeart/2005/8/layout/orgChart1"/>
    <dgm:cxn modelId="{A37B8BF2-1F72-4725-B7A7-A1970E52FD7B}" type="presOf" srcId="{6980939C-66B3-4E09-929D-9F6C5D22CEDE}" destId="{EE33EC6C-73D3-4191-B6CD-8D418F84F814}" srcOrd="1" destOrd="0" presId="urn:microsoft.com/office/officeart/2005/8/layout/orgChart1"/>
    <dgm:cxn modelId="{30D0AA87-0EC9-450E-B83F-737ED515361C}" type="presOf" srcId="{9B5BDAF9-5102-48B0-B1DD-2C58398FDDFA}" destId="{4110CA99-0650-435A-A689-53F01796F74B}" srcOrd="0" destOrd="0" presId="urn:microsoft.com/office/officeart/2005/8/layout/orgChart1"/>
    <dgm:cxn modelId="{5ADB005B-BA09-4CCE-90EF-74B7C4062677}" type="presOf" srcId="{D95734D2-AD17-4EC0-A4AE-69647079D2BE}" destId="{F03C2794-65C1-46CD-86C9-ECC417C92583}" srcOrd="0" destOrd="0" presId="urn:microsoft.com/office/officeart/2005/8/layout/orgChart1"/>
    <dgm:cxn modelId="{253AC2E9-0F05-4BD3-B017-1FC3E38C13DD}" type="presOf" srcId="{5809D153-74ED-42CE-AD61-CF5C4F47A76A}" destId="{EB3C2A5D-1913-4B29-BD31-3A5D9CE8492C}" srcOrd="0" destOrd="0" presId="urn:microsoft.com/office/officeart/2005/8/layout/orgChart1"/>
    <dgm:cxn modelId="{4F005732-6C43-496E-8ABE-6A3F3F55C748}" type="presOf" srcId="{75CB9428-E1D8-4C27-ACBB-4C42038D70A4}" destId="{07DC10E0-880A-40C8-9F9E-6E1E8FCED107}" srcOrd="1" destOrd="0" presId="urn:microsoft.com/office/officeart/2005/8/layout/orgChart1"/>
    <dgm:cxn modelId="{5B063F27-4091-4814-884D-9848BEF3E0A0}" srcId="{2366F6A8-4851-4113-9B8E-2202A7235327}" destId="{C7DA02C5-6D1C-4FD5-8F0E-B3FFCCB1CE2D}" srcOrd="2" destOrd="0" parTransId="{1E59B242-DCC9-4110-B744-47E9808142A9}" sibTransId="{A96BCC8C-EADA-45C6-95A7-CA021E40DCEB}"/>
    <dgm:cxn modelId="{D8E880B9-C7AE-4279-865E-9858C8F78388}" type="presOf" srcId="{A44F0C68-0C2C-48A2-881C-06BEEB92CEEF}" destId="{E2A32676-9D63-4BB8-B76A-DCC87660C6DD}" srcOrd="0" destOrd="0" presId="urn:microsoft.com/office/officeart/2005/8/layout/orgChart1"/>
    <dgm:cxn modelId="{EC56B7A9-D388-4C29-89B8-F7632747CE4D}" type="presOf" srcId="{6980939C-66B3-4E09-929D-9F6C5D22CEDE}" destId="{004B2B67-9970-4BD5-A44F-E54A9EC4864B}" srcOrd="0" destOrd="0" presId="urn:microsoft.com/office/officeart/2005/8/layout/orgChart1"/>
    <dgm:cxn modelId="{B4BF56A2-35AA-462F-892E-9EF3E0C9C768}" srcId="{C7DA02C5-6D1C-4FD5-8F0E-B3FFCCB1CE2D}" destId="{4D908101-DC66-4CBB-8325-B8DF04F54501}" srcOrd="1" destOrd="0" parTransId="{D6E2055F-EC7F-46A9-9464-57B0D425A241}" sibTransId="{07215955-12D8-4D9A-9E72-844F65AD9A73}"/>
    <dgm:cxn modelId="{08010CBE-4B4D-445B-A11A-856DCF1912DA}" type="presOf" srcId="{D6E2055F-EC7F-46A9-9464-57B0D425A241}" destId="{2B3485DB-1C47-4869-B814-BA88DB284F75}" srcOrd="0" destOrd="0" presId="urn:microsoft.com/office/officeart/2005/8/layout/orgChart1"/>
    <dgm:cxn modelId="{325795DD-D888-4E61-96D8-1C992368E37D}" srcId="{C7DA02C5-6D1C-4FD5-8F0E-B3FFCCB1CE2D}" destId="{75CB9428-E1D8-4C27-ACBB-4C42038D70A4}" srcOrd="0" destOrd="0" parTransId="{FADC5EEF-FAEE-4D18-837D-2E386F913F0D}" sibTransId="{A26C9DB5-4B33-4B1B-B3A1-678117959DA7}"/>
    <dgm:cxn modelId="{3B5DBBDA-20E2-41E8-B9EF-060557C673FB}" type="presOf" srcId="{CF9746F7-2E48-4931-824E-711C8C93BB07}" destId="{F2CC4873-3305-4230-BE8C-6F89028495E6}" srcOrd="0" destOrd="0" presId="urn:microsoft.com/office/officeart/2005/8/layout/orgChart1"/>
    <dgm:cxn modelId="{674880F1-517B-44FC-9264-C0C3DAB3D6F7}" type="presOf" srcId="{2366F6A8-4851-4113-9B8E-2202A7235327}" destId="{5E960DB9-E6AF-40E5-B810-232E6DAE5653}" srcOrd="1" destOrd="0" presId="urn:microsoft.com/office/officeart/2005/8/layout/orgChart1"/>
    <dgm:cxn modelId="{58799DF9-DEBA-44D0-A1E3-8B1972A53638}" srcId="{738D5408-AF40-4B40-A940-4F029CB748A5}" destId="{FE418B4E-4A23-41A9-8083-41943F3CDB74}" srcOrd="0" destOrd="0" parTransId="{72F2F31E-7409-4EFE-93F3-31D8DE140825}" sibTransId="{9DD0BA0A-FFB1-4ACA-8F07-9FA4DE30EF15}"/>
    <dgm:cxn modelId="{92310C75-6AB1-4C2A-91B2-6845F1BF92AA}" srcId="{9B5BDAF9-5102-48B0-B1DD-2C58398FDDFA}" destId="{A44F0C68-0C2C-48A2-881C-06BEEB92CEEF}" srcOrd="0" destOrd="0" parTransId="{5809D153-74ED-42CE-AD61-CF5C4F47A76A}" sibTransId="{AA3769A6-7744-4FD6-92CE-E9667BE4AD0B}"/>
    <dgm:cxn modelId="{6AA64235-C735-4111-BB7E-79C98894D853}" type="presOf" srcId="{B312896B-C4D7-4747-83B3-02FA5133892E}" destId="{BBACFEE3-BDBE-450D-A21D-82FC6FE1CB0A}" srcOrd="0" destOrd="0" presId="urn:microsoft.com/office/officeart/2005/8/layout/orgChart1"/>
    <dgm:cxn modelId="{7403FDEE-CAB7-4D22-B018-99A74B77326D}" type="presOf" srcId="{FADC5EEF-FAEE-4D18-837D-2E386F913F0D}" destId="{47B45C50-AEAC-435D-BE49-0C27D03FBBB6}" srcOrd="0" destOrd="0" presId="urn:microsoft.com/office/officeart/2005/8/layout/orgChart1"/>
    <dgm:cxn modelId="{7F363699-2CC9-4C02-A00F-ECC0E59A2378}" type="presOf" srcId="{738D5408-AF40-4B40-A940-4F029CB748A5}" destId="{6941F4C5-C51D-486B-B9D9-E9C9833358AD}" srcOrd="0" destOrd="0" presId="urn:microsoft.com/office/officeart/2005/8/layout/orgChart1"/>
    <dgm:cxn modelId="{2E0E5307-F7A3-48A0-A559-6184C77E4E5F}" type="presOf" srcId="{FE418B4E-4A23-41A9-8083-41943F3CDB74}" destId="{F82EDA8B-068C-4669-9C4D-EBD80C335D0F}" srcOrd="1" destOrd="0" presId="urn:microsoft.com/office/officeart/2005/8/layout/orgChart1"/>
    <dgm:cxn modelId="{B82669E9-A64A-4268-A01B-AC8B77A99E03}" type="presOf" srcId="{C7DA02C5-6D1C-4FD5-8F0E-B3FFCCB1CE2D}" destId="{AA100135-B970-47FE-B7FD-B025A972FB8C}" srcOrd="0" destOrd="0" presId="urn:microsoft.com/office/officeart/2005/8/layout/orgChart1"/>
    <dgm:cxn modelId="{B6B45CE2-5C76-46D2-BCFB-CBF8AF1D5A2B}" srcId="{2366F6A8-4851-4113-9B8E-2202A7235327}" destId="{D95734D2-AD17-4EC0-A4AE-69647079D2BE}" srcOrd="4" destOrd="0" parTransId="{329AC87B-285A-4BD2-A548-81ADA2785679}" sibTransId="{FACBC613-C073-414D-8F34-3F162A835D4E}"/>
    <dgm:cxn modelId="{9C1C8E88-5737-40C8-A666-A3D7B9FAABEE}" type="presOf" srcId="{4D908101-DC66-4CBB-8325-B8DF04F54501}" destId="{E03CD669-B2EE-40F0-BA55-2668313A8BD5}" srcOrd="0" destOrd="0" presId="urn:microsoft.com/office/officeart/2005/8/layout/orgChart1"/>
    <dgm:cxn modelId="{1BAB8147-EB84-4A9B-BFE9-39F6A37D6E5A}" type="presOf" srcId="{D95734D2-AD17-4EC0-A4AE-69647079D2BE}" destId="{E538152C-7CC3-409D-8A2D-E11C2B281ADB}" srcOrd="1" destOrd="0" presId="urn:microsoft.com/office/officeart/2005/8/layout/orgChart1"/>
    <dgm:cxn modelId="{9164E541-E271-4173-A1F2-E76BCF6C5E36}" type="presParOf" srcId="{F2CC4873-3305-4230-BE8C-6F89028495E6}" destId="{0D943F76-80AD-4D05-AF12-886C0C80FCAC}" srcOrd="0" destOrd="0" presId="urn:microsoft.com/office/officeart/2005/8/layout/orgChart1"/>
    <dgm:cxn modelId="{CFA229DB-6320-4F7C-87D2-4ECBF31DAE1F}" type="presParOf" srcId="{0D943F76-80AD-4D05-AF12-886C0C80FCAC}" destId="{2E947844-A932-425C-8EF7-436667A82021}" srcOrd="0" destOrd="0" presId="urn:microsoft.com/office/officeart/2005/8/layout/orgChart1"/>
    <dgm:cxn modelId="{49136B3F-393D-4658-9389-1C4D9C124B58}" type="presParOf" srcId="{2E947844-A932-425C-8EF7-436667A82021}" destId="{205D0E07-B0B1-4674-97AD-E47E2FEB480F}" srcOrd="0" destOrd="0" presId="urn:microsoft.com/office/officeart/2005/8/layout/orgChart1"/>
    <dgm:cxn modelId="{C52B2314-3878-423F-9066-0887274022A0}" type="presParOf" srcId="{2E947844-A932-425C-8EF7-436667A82021}" destId="{5E960DB9-E6AF-40E5-B810-232E6DAE5653}" srcOrd="1" destOrd="0" presId="urn:microsoft.com/office/officeart/2005/8/layout/orgChart1"/>
    <dgm:cxn modelId="{32492CDF-ED88-40D7-9810-B74DB7D41DFC}" type="presParOf" srcId="{0D943F76-80AD-4D05-AF12-886C0C80FCAC}" destId="{3037E7A6-853C-48D4-AE8F-D1704641A1E8}" srcOrd="1" destOrd="0" presId="urn:microsoft.com/office/officeart/2005/8/layout/orgChart1"/>
    <dgm:cxn modelId="{68A6A94D-C15E-4431-95AD-A9B13C42DAB8}" type="presParOf" srcId="{3037E7A6-853C-48D4-AE8F-D1704641A1E8}" destId="{BBACFEE3-BDBE-450D-A21D-82FC6FE1CB0A}" srcOrd="0" destOrd="0" presId="urn:microsoft.com/office/officeart/2005/8/layout/orgChart1"/>
    <dgm:cxn modelId="{306BB751-DCDC-45A6-AB2E-236CA136510B}" type="presParOf" srcId="{3037E7A6-853C-48D4-AE8F-D1704641A1E8}" destId="{A657924C-790E-4798-8473-FE16FA2102E9}" srcOrd="1" destOrd="0" presId="urn:microsoft.com/office/officeart/2005/8/layout/orgChart1"/>
    <dgm:cxn modelId="{D81F53AA-B61C-4C67-A985-DA587943265A}" type="presParOf" srcId="{A657924C-790E-4798-8473-FE16FA2102E9}" destId="{075907E7-E6DE-4005-A2FD-7FC70AA694BD}" srcOrd="0" destOrd="0" presId="urn:microsoft.com/office/officeart/2005/8/layout/orgChart1"/>
    <dgm:cxn modelId="{7F8A991A-A9E5-4DC6-A906-BCDD220ECB76}" type="presParOf" srcId="{075907E7-E6DE-4005-A2FD-7FC70AA694BD}" destId="{6941F4C5-C51D-486B-B9D9-E9C9833358AD}" srcOrd="0" destOrd="0" presId="urn:microsoft.com/office/officeart/2005/8/layout/orgChart1"/>
    <dgm:cxn modelId="{E4B5A7E3-092C-401C-B8B9-650F60151D92}" type="presParOf" srcId="{075907E7-E6DE-4005-A2FD-7FC70AA694BD}" destId="{E4E59806-AA2B-4284-9437-E6A274C89E02}" srcOrd="1" destOrd="0" presId="urn:microsoft.com/office/officeart/2005/8/layout/orgChart1"/>
    <dgm:cxn modelId="{B789EA85-52B5-47D9-9A78-8794DD9714AA}" type="presParOf" srcId="{A657924C-790E-4798-8473-FE16FA2102E9}" destId="{00D4389C-F27C-49B3-95F1-7943D0851F59}" srcOrd="1" destOrd="0" presId="urn:microsoft.com/office/officeart/2005/8/layout/orgChart1"/>
    <dgm:cxn modelId="{22F07967-4A2E-43AF-88E6-A319E421D693}" type="presParOf" srcId="{A657924C-790E-4798-8473-FE16FA2102E9}" destId="{54CF6E21-BF86-49CE-9AE2-EC81F4C0C781}" srcOrd="2" destOrd="0" presId="urn:microsoft.com/office/officeart/2005/8/layout/orgChart1"/>
    <dgm:cxn modelId="{F47F18BF-4CE6-4BD7-97F9-5BB77961667D}" type="presParOf" srcId="{54CF6E21-BF86-49CE-9AE2-EC81F4C0C781}" destId="{C6BBEC40-6068-43F8-ABB6-654CCB8B53DD}" srcOrd="0" destOrd="0" presId="urn:microsoft.com/office/officeart/2005/8/layout/orgChart1"/>
    <dgm:cxn modelId="{CD18D039-4F10-43CB-BDFE-4DD968BBF3D4}" type="presParOf" srcId="{54CF6E21-BF86-49CE-9AE2-EC81F4C0C781}" destId="{5C4CB2D3-6142-4634-B035-E48666FF2651}" srcOrd="1" destOrd="0" presId="urn:microsoft.com/office/officeart/2005/8/layout/orgChart1"/>
    <dgm:cxn modelId="{93CA9B7D-D93F-4CEA-ABB2-59D9ED72F45B}" type="presParOf" srcId="{5C4CB2D3-6142-4634-B035-E48666FF2651}" destId="{E7101148-60AB-427A-BBCB-37AA4C4A3C33}" srcOrd="0" destOrd="0" presId="urn:microsoft.com/office/officeart/2005/8/layout/orgChart1"/>
    <dgm:cxn modelId="{8928BC13-6B1D-431D-9A3B-48A19CAE12DA}" type="presParOf" srcId="{E7101148-60AB-427A-BBCB-37AA4C4A3C33}" destId="{3C15C3EC-20D5-4DF1-89E0-530AD880A93F}" srcOrd="0" destOrd="0" presId="urn:microsoft.com/office/officeart/2005/8/layout/orgChart1"/>
    <dgm:cxn modelId="{5641D434-F4BF-4E51-8AE7-5A06E6CCB8E3}" type="presParOf" srcId="{E7101148-60AB-427A-BBCB-37AA4C4A3C33}" destId="{F82EDA8B-068C-4669-9C4D-EBD80C335D0F}" srcOrd="1" destOrd="0" presId="urn:microsoft.com/office/officeart/2005/8/layout/orgChart1"/>
    <dgm:cxn modelId="{579640B7-E287-4D7D-B5EA-A851E596938F}" type="presParOf" srcId="{5C4CB2D3-6142-4634-B035-E48666FF2651}" destId="{97207D7C-06D5-4B28-A528-B7592450081C}" srcOrd="1" destOrd="0" presId="urn:microsoft.com/office/officeart/2005/8/layout/orgChart1"/>
    <dgm:cxn modelId="{140127F8-DFD8-4C66-89AF-4279CB1C0C58}" type="presParOf" srcId="{5C4CB2D3-6142-4634-B035-E48666FF2651}" destId="{08B9173A-D4DA-4B79-A464-09F8385ACEEE}" srcOrd="2" destOrd="0" presId="urn:microsoft.com/office/officeart/2005/8/layout/orgChart1"/>
    <dgm:cxn modelId="{EE851768-4FD3-4C51-A6B2-A89C7D5FFC66}" type="presParOf" srcId="{3037E7A6-853C-48D4-AE8F-D1704641A1E8}" destId="{6408EA27-84B9-4845-A5D6-B9C22DF00EBD}" srcOrd="2" destOrd="0" presId="urn:microsoft.com/office/officeart/2005/8/layout/orgChart1"/>
    <dgm:cxn modelId="{262BA932-3871-4D9E-9159-CA176ED1D4D7}" type="presParOf" srcId="{3037E7A6-853C-48D4-AE8F-D1704641A1E8}" destId="{F0F56094-200F-447F-9A77-7A65D2C2581F}" srcOrd="3" destOrd="0" presId="urn:microsoft.com/office/officeart/2005/8/layout/orgChart1"/>
    <dgm:cxn modelId="{A5F5DC5D-4CFB-4514-9505-12CEE8C15907}" type="presParOf" srcId="{F0F56094-200F-447F-9A77-7A65D2C2581F}" destId="{FBEF7209-EBE3-45D4-9901-C1405EDA6386}" srcOrd="0" destOrd="0" presId="urn:microsoft.com/office/officeart/2005/8/layout/orgChart1"/>
    <dgm:cxn modelId="{592D5783-A422-4B99-A9C3-C87F7927CCB2}" type="presParOf" srcId="{FBEF7209-EBE3-45D4-9901-C1405EDA6386}" destId="{4110CA99-0650-435A-A689-53F01796F74B}" srcOrd="0" destOrd="0" presId="urn:microsoft.com/office/officeart/2005/8/layout/orgChart1"/>
    <dgm:cxn modelId="{30FCE6B2-CF3B-49CE-9E1B-A20745AEECA7}" type="presParOf" srcId="{FBEF7209-EBE3-45D4-9901-C1405EDA6386}" destId="{5918D2EF-C3D4-4875-9D52-D13AB46E8ADC}" srcOrd="1" destOrd="0" presId="urn:microsoft.com/office/officeart/2005/8/layout/orgChart1"/>
    <dgm:cxn modelId="{6E39D494-8742-4329-A1F3-610C91CD9863}" type="presParOf" srcId="{F0F56094-200F-447F-9A77-7A65D2C2581F}" destId="{9132E8C7-8717-440C-A5CB-CAC4FBE2F652}" srcOrd="1" destOrd="0" presId="urn:microsoft.com/office/officeart/2005/8/layout/orgChart1"/>
    <dgm:cxn modelId="{E67C0A11-2D16-465A-AF8A-C54536171965}" type="presParOf" srcId="{9132E8C7-8717-440C-A5CB-CAC4FBE2F652}" destId="{EB3C2A5D-1913-4B29-BD31-3A5D9CE8492C}" srcOrd="0" destOrd="0" presId="urn:microsoft.com/office/officeart/2005/8/layout/orgChart1"/>
    <dgm:cxn modelId="{2005AA48-452E-43D2-B313-5484EC0CCEFB}" type="presParOf" srcId="{9132E8C7-8717-440C-A5CB-CAC4FBE2F652}" destId="{7805CD45-35CA-4338-8EBA-570BF82C4660}" srcOrd="1" destOrd="0" presId="urn:microsoft.com/office/officeart/2005/8/layout/orgChart1"/>
    <dgm:cxn modelId="{66A6ADE7-3CEA-49D9-BEEC-D7A9EB517766}" type="presParOf" srcId="{7805CD45-35CA-4338-8EBA-570BF82C4660}" destId="{02D9E259-BDB3-4D8A-B364-05A8276A6542}" srcOrd="0" destOrd="0" presId="urn:microsoft.com/office/officeart/2005/8/layout/orgChart1"/>
    <dgm:cxn modelId="{E53323E9-18F6-490B-A570-0C8D02A74380}" type="presParOf" srcId="{02D9E259-BDB3-4D8A-B364-05A8276A6542}" destId="{E2A32676-9D63-4BB8-B76A-DCC87660C6DD}" srcOrd="0" destOrd="0" presId="urn:microsoft.com/office/officeart/2005/8/layout/orgChart1"/>
    <dgm:cxn modelId="{D222A035-1A8C-4F6E-9680-477FB5974E96}" type="presParOf" srcId="{02D9E259-BDB3-4D8A-B364-05A8276A6542}" destId="{72A4407A-F709-4FB7-8BB0-3087DAB2016C}" srcOrd="1" destOrd="0" presId="urn:microsoft.com/office/officeart/2005/8/layout/orgChart1"/>
    <dgm:cxn modelId="{A57A383F-A1A7-49B9-996E-F1A267EC9855}" type="presParOf" srcId="{7805CD45-35CA-4338-8EBA-570BF82C4660}" destId="{1FA9CA5A-7A9B-4FF4-85E9-A0EE1AFC3BDA}" srcOrd="1" destOrd="0" presId="urn:microsoft.com/office/officeart/2005/8/layout/orgChart1"/>
    <dgm:cxn modelId="{739D0792-D660-4FAD-A804-E2C9C297A770}" type="presParOf" srcId="{7805CD45-35CA-4338-8EBA-570BF82C4660}" destId="{8883FFEC-34EF-4FE2-BFB9-F3D5F106C3A9}" srcOrd="2" destOrd="0" presId="urn:microsoft.com/office/officeart/2005/8/layout/orgChart1"/>
    <dgm:cxn modelId="{F6D22D38-7624-4EA7-A574-EB70EE45469D}" type="presParOf" srcId="{F0F56094-200F-447F-9A77-7A65D2C2581F}" destId="{D060857E-75E3-42ED-8131-4CA19C3EC046}" srcOrd="2" destOrd="0" presId="urn:microsoft.com/office/officeart/2005/8/layout/orgChart1"/>
    <dgm:cxn modelId="{44945E7D-3A58-4B27-9D4E-62F785E01F62}" type="presParOf" srcId="{3037E7A6-853C-48D4-AE8F-D1704641A1E8}" destId="{EAAF553D-1C45-42E7-B504-886066870944}" srcOrd="4" destOrd="0" presId="urn:microsoft.com/office/officeart/2005/8/layout/orgChart1"/>
    <dgm:cxn modelId="{F95204B9-610B-4595-AB80-B78A90F8F55F}" type="presParOf" srcId="{3037E7A6-853C-48D4-AE8F-D1704641A1E8}" destId="{411D0505-0343-4103-B3F6-420B04782233}" srcOrd="5" destOrd="0" presId="urn:microsoft.com/office/officeart/2005/8/layout/orgChart1"/>
    <dgm:cxn modelId="{6F6FDF3D-33DA-45D4-82A8-E9C90564A3F2}" type="presParOf" srcId="{411D0505-0343-4103-B3F6-420B04782233}" destId="{A4D171B3-4A01-4274-8DBD-E7C63271A97C}" srcOrd="0" destOrd="0" presId="urn:microsoft.com/office/officeart/2005/8/layout/orgChart1"/>
    <dgm:cxn modelId="{6C8244F5-2054-4A5B-B687-FA1D37AC7866}" type="presParOf" srcId="{A4D171B3-4A01-4274-8DBD-E7C63271A97C}" destId="{AA100135-B970-47FE-B7FD-B025A972FB8C}" srcOrd="0" destOrd="0" presId="urn:microsoft.com/office/officeart/2005/8/layout/orgChart1"/>
    <dgm:cxn modelId="{03E67839-7423-438F-AC61-862C67FEC7CE}" type="presParOf" srcId="{A4D171B3-4A01-4274-8DBD-E7C63271A97C}" destId="{CD345594-CA6C-42E7-BFAF-9438C772D553}" srcOrd="1" destOrd="0" presId="urn:microsoft.com/office/officeart/2005/8/layout/orgChart1"/>
    <dgm:cxn modelId="{CB64A675-BCE0-49EA-8416-48BCFB4BD2C0}" type="presParOf" srcId="{411D0505-0343-4103-B3F6-420B04782233}" destId="{C1BCCC2F-A1D2-40C0-BD75-CFB7891BD30F}" srcOrd="1" destOrd="0" presId="urn:microsoft.com/office/officeart/2005/8/layout/orgChart1"/>
    <dgm:cxn modelId="{197691C9-E0F7-45A9-8145-2CDF1A1AA256}" type="presParOf" srcId="{C1BCCC2F-A1D2-40C0-BD75-CFB7891BD30F}" destId="{2B3485DB-1C47-4869-B814-BA88DB284F75}" srcOrd="0" destOrd="0" presId="urn:microsoft.com/office/officeart/2005/8/layout/orgChart1"/>
    <dgm:cxn modelId="{ACA54FB2-21AC-4232-B57D-D3D673465394}" type="presParOf" srcId="{C1BCCC2F-A1D2-40C0-BD75-CFB7891BD30F}" destId="{09351268-FECC-4336-83D5-07ECC91C906F}" srcOrd="1" destOrd="0" presId="urn:microsoft.com/office/officeart/2005/8/layout/orgChart1"/>
    <dgm:cxn modelId="{5C18FD48-DD17-4A02-A23F-681E9EC95EF8}" type="presParOf" srcId="{09351268-FECC-4336-83D5-07ECC91C906F}" destId="{53A426D1-6BF4-40CF-959E-E0328DD7DC29}" srcOrd="0" destOrd="0" presId="urn:microsoft.com/office/officeart/2005/8/layout/orgChart1"/>
    <dgm:cxn modelId="{505682A2-AC5F-48EC-9472-79DA37EBC0FE}" type="presParOf" srcId="{53A426D1-6BF4-40CF-959E-E0328DD7DC29}" destId="{E03CD669-B2EE-40F0-BA55-2668313A8BD5}" srcOrd="0" destOrd="0" presId="urn:microsoft.com/office/officeart/2005/8/layout/orgChart1"/>
    <dgm:cxn modelId="{61235E27-F58F-4859-A640-DFFEBAB77ECD}" type="presParOf" srcId="{53A426D1-6BF4-40CF-959E-E0328DD7DC29}" destId="{C143DA4A-45C9-4151-A264-5749FD860521}" srcOrd="1" destOrd="0" presId="urn:microsoft.com/office/officeart/2005/8/layout/orgChart1"/>
    <dgm:cxn modelId="{99D15EB6-C290-425B-BF3E-378F48E363CD}" type="presParOf" srcId="{09351268-FECC-4336-83D5-07ECC91C906F}" destId="{FBD8D18A-7165-4110-929D-C7FE7CC79095}" srcOrd="1" destOrd="0" presId="urn:microsoft.com/office/officeart/2005/8/layout/orgChart1"/>
    <dgm:cxn modelId="{7AD3180E-197B-4A97-A695-54104D45DBB9}" type="presParOf" srcId="{09351268-FECC-4336-83D5-07ECC91C906F}" destId="{BA5E7E17-6B4F-4410-9514-AF7AFA2CEB65}" srcOrd="2" destOrd="0" presId="urn:microsoft.com/office/officeart/2005/8/layout/orgChart1"/>
    <dgm:cxn modelId="{E7CF3873-6311-4BEA-82C5-5188C8D079DD}" type="presParOf" srcId="{411D0505-0343-4103-B3F6-420B04782233}" destId="{B09DB133-2E74-4D0C-ADEB-CF2E33D467B3}" srcOrd="2" destOrd="0" presId="urn:microsoft.com/office/officeart/2005/8/layout/orgChart1"/>
    <dgm:cxn modelId="{F97CE9AC-DB33-4F22-991F-9E4F56C2D35C}" type="presParOf" srcId="{B09DB133-2E74-4D0C-ADEB-CF2E33D467B3}" destId="{47B45C50-AEAC-435D-BE49-0C27D03FBBB6}" srcOrd="0" destOrd="0" presId="urn:microsoft.com/office/officeart/2005/8/layout/orgChart1"/>
    <dgm:cxn modelId="{67F7ABBE-ACD2-4CA1-9A59-7A3832E18669}" type="presParOf" srcId="{B09DB133-2E74-4D0C-ADEB-CF2E33D467B3}" destId="{6EDC5D04-FA05-43B7-8FF3-3FA42EB996E7}" srcOrd="1" destOrd="0" presId="urn:microsoft.com/office/officeart/2005/8/layout/orgChart1"/>
    <dgm:cxn modelId="{986FF751-F9D7-46D1-9A9B-F87A0C7F9E16}" type="presParOf" srcId="{6EDC5D04-FA05-43B7-8FF3-3FA42EB996E7}" destId="{F918EACD-9769-449F-A715-D35848DE7DD4}" srcOrd="0" destOrd="0" presId="urn:microsoft.com/office/officeart/2005/8/layout/orgChart1"/>
    <dgm:cxn modelId="{1DCA3274-F850-483F-8247-B0A49753DBB5}" type="presParOf" srcId="{F918EACD-9769-449F-A715-D35848DE7DD4}" destId="{5707A1B5-516D-4A95-95EA-66CE26E0EC77}" srcOrd="0" destOrd="0" presId="urn:microsoft.com/office/officeart/2005/8/layout/orgChart1"/>
    <dgm:cxn modelId="{8510663E-6EC1-44F5-891B-60F834E3A012}" type="presParOf" srcId="{F918EACD-9769-449F-A715-D35848DE7DD4}" destId="{07DC10E0-880A-40C8-9F9E-6E1E8FCED107}" srcOrd="1" destOrd="0" presId="urn:microsoft.com/office/officeart/2005/8/layout/orgChart1"/>
    <dgm:cxn modelId="{BD2F50A5-A183-4A84-AEB8-79F94B3C5771}" type="presParOf" srcId="{6EDC5D04-FA05-43B7-8FF3-3FA42EB996E7}" destId="{C8C0D12D-9093-4F84-958E-FD60A74498AC}" srcOrd="1" destOrd="0" presId="urn:microsoft.com/office/officeart/2005/8/layout/orgChart1"/>
    <dgm:cxn modelId="{21304331-3BEB-4BC5-8CFB-A201FC3687C0}" type="presParOf" srcId="{6EDC5D04-FA05-43B7-8FF3-3FA42EB996E7}" destId="{EB853885-B94D-4FAF-997C-6A2CE8FF34D3}" srcOrd="2" destOrd="0" presId="urn:microsoft.com/office/officeart/2005/8/layout/orgChart1"/>
    <dgm:cxn modelId="{173D8B14-F6BD-4DC7-96CE-8C55A54F00B8}" type="presParOf" srcId="{3037E7A6-853C-48D4-AE8F-D1704641A1E8}" destId="{1C240E8F-BDE8-49F7-8D80-FA7F665EAC44}" srcOrd="6" destOrd="0" presId="urn:microsoft.com/office/officeart/2005/8/layout/orgChart1"/>
    <dgm:cxn modelId="{8C9D3780-5AF5-40A3-9A1F-A9D97220783C}" type="presParOf" srcId="{3037E7A6-853C-48D4-AE8F-D1704641A1E8}" destId="{D971E1B6-8F8B-40CE-A56D-1F1497E2371F}" srcOrd="7" destOrd="0" presId="urn:microsoft.com/office/officeart/2005/8/layout/orgChart1"/>
    <dgm:cxn modelId="{06AA739C-1F7E-42A2-9364-02AB3C7FB50D}" type="presParOf" srcId="{D971E1B6-8F8B-40CE-A56D-1F1497E2371F}" destId="{58C6E86D-92A1-455D-B670-34568BFD6A48}" srcOrd="0" destOrd="0" presId="urn:microsoft.com/office/officeart/2005/8/layout/orgChart1"/>
    <dgm:cxn modelId="{082DE74E-4696-4861-A750-058207EA00E8}" type="presParOf" srcId="{58C6E86D-92A1-455D-B670-34568BFD6A48}" destId="{004B2B67-9970-4BD5-A44F-E54A9EC4864B}" srcOrd="0" destOrd="0" presId="urn:microsoft.com/office/officeart/2005/8/layout/orgChart1"/>
    <dgm:cxn modelId="{E7C92006-7A5C-4F08-8D6F-DC68FDAC959D}" type="presParOf" srcId="{58C6E86D-92A1-455D-B670-34568BFD6A48}" destId="{EE33EC6C-73D3-4191-B6CD-8D418F84F814}" srcOrd="1" destOrd="0" presId="urn:microsoft.com/office/officeart/2005/8/layout/orgChart1"/>
    <dgm:cxn modelId="{25927DF3-7D3D-440A-A9F9-FEF1671DCA93}" type="presParOf" srcId="{D971E1B6-8F8B-40CE-A56D-1F1497E2371F}" destId="{CB020C0B-B23C-4D52-BDF7-63672346B97B}" srcOrd="1" destOrd="0" presId="urn:microsoft.com/office/officeart/2005/8/layout/orgChart1"/>
    <dgm:cxn modelId="{5B3ECFE7-E251-48AA-B568-3DAD162ACAE2}" type="presParOf" srcId="{D971E1B6-8F8B-40CE-A56D-1F1497E2371F}" destId="{16A8601F-AA56-4988-B239-02E7ECB3B0A1}" srcOrd="2" destOrd="0" presId="urn:microsoft.com/office/officeart/2005/8/layout/orgChart1"/>
    <dgm:cxn modelId="{4F54C9EC-1F2E-4A6C-B181-7FD96797C66F}" type="presParOf" srcId="{3037E7A6-853C-48D4-AE8F-D1704641A1E8}" destId="{E1D62B3E-15E6-4BD9-9CEF-B0E8DF1F7988}" srcOrd="8" destOrd="0" presId="urn:microsoft.com/office/officeart/2005/8/layout/orgChart1"/>
    <dgm:cxn modelId="{D76FD138-50C2-4A7C-8FB4-065B8802D76D}" type="presParOf" srcId="{3037E7A6-853C-48D4-AE8F-D1704641A1E8}" destId="{0D9A02D2-60A8-4AF7-9C94-F72395AA3270}" srcOrd="9" destOrd="0" presId="urn:microsoft.com/office/officeart/2005/8/layout/orgChart1"/>
    <dgm:cxn modelId="{4A684A3A-C756-40F0-BF21-5B33E21569EA}" type="presParOf" srcId="{0D9A02D2-60A8-4AF7-9C94-F72395AA3270}" destId="{A0BDD294-334D-4541-89D5-1AF82C96A755}" srcOrd="0" destOrd="0" presId="urn:microsoft.com/office/officeart/2005/8/layout/orgChart1"/>
    <dgm:cxn modelId="{D34D4AA0-7609-412D-83CE-CA86FCD54A1B}" type="presParOf" srcId="{A0BDD294-334D-4541-89D5-1AF82C96A755}" destId="{F03C2794-65C1-46CD-86C9-ECC417C92583}" srcOrd="0" destOrd="0" presId="urn:microsoft.com/office/officeart/2005/8/layout/orgChart1"/>
    <dgm:cxn modelId="{AD1A2261-6797-45A8-B82F-B29C6B70AA3C}" type="presParOf" srcId="{A0BDD294-334D-4541-89D5-1AF82C96A755}" destId="{E538152C-7CC3-409D-8A2D-E11C2B281ADB}" srcOrd="1" destOrd="0" presId="urn:microsoft.com/office/officeart/2005/8/layout/orgChart1"/>
    <dgm:cxn modelId="{A75E2DBE-C383-4BCC-B0DE-F1D06EADBC60}" type="presParOf" srcId="{0D9A02D2-60A8-4AF7-9C94-F72395AA3270}" destId="{15A2BFB6-8BA8-4271-84BD-4B6111ADB31E}" srcOrd="1" destOrd="0" presId="urn:microsoft.com/office/officeart/2005/8/layout/orgChart1"/>
    <dgm:cxn modelId="{A16417C0-C480-45BE-95CF-DE3D9EFC32C1}" type="presParOf" srcId="{0D9A02D2-60A8-4AF7-9C94-F72395AA3270}" destId="{33E0B479-655A-417C-9B32-A181678415AB}" srcOrd="2" destOrd="0" presId="urn:microsoft.com/office/officeart/2005/8/layout/orgChart1"/>
    <dgm:cxn modelId="{D41B2F3A-BFD1-408E-BB63-7D39E1A0EAA6}" type="presParOf" srcId="{0D943F76-80AD-4D05-AF12-886C0C80FCAC}" destId="{B30E7B90-EE0C-438D-A059-01A4DFAAE6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62B3E-15E6-4BD9-9CEF-B0E8DF1F7988}">
      <dsp:nvSpPr>
        <dsp:cNvPr id="0" name=""/>
        <dsp:cNvSpPr/>
      </dsp:nvSpPr>
      <dsp:spPr>
        <a:xfrm>
          <a:off x="4932258" y="1269763"/>
          <a:ext cx="3550593" cy="261852"/>
        </a:xfrm>
        <a:custGeom>
          <a:avLst/>
          <a:gdLst/>
          <a:ahLst/>
          <a:cxnLst/>
          <a:rect l="0" t="0" r="0" b="0"/>
          <a:pathLst>
            <a:path>
              <a:moveTo>
                <a:pt x="0" y="0"/>
              </a:moveTo>
              <a:lnTo>
                <a:pt x="0" y="130926"/>
              </a:lnTo>
              <a:lnTo>
                <a:pt x="3550593" y="130926"/>
              </a:lnTo>
              <a:lnTo>
                <a:pt x="3550593" y="261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C240E8F-BDE8-49F7-8D80-FA7F665EAC44}">
      <dsp:nvSpPr>
        <dsp:cNvPr id="0" name=""/>
        <dsp:cNvSpPr/>
      </dsp:nvSpPr>
      <dsp:spPr>
        <a:xfrm>
          <a:off x="4932258" y="1269763"/>
          <a:ext cx="2041825" cy="261852"/>
        </a:xfrm>
        <a:custGeom>
          <a:avLst/>
          <a:gdLst/>
          <a:ahLst/>
          <a:cxnLst/>
          <a:rect l="0" t="0" r="0" b="0"/>
          <a:pathLst>
            <a:path>
              <a:moveTo>
                <a:pt x="0" y="0"/>
              </a:moveTo>
              <a:lnTo>
                <a:pt x="0" y="130926"/>
              </a:lnTo>
              <a:lnTo>
                <a:pt x="2041825" y="130926"/>
              </a:lnTo>
              <a:lnTo>
                <a:pt x="2041825" y="261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B45C50-AEAC-435D-BE49-0C27D03FBBB6}">
      <dsp:nvSpPr>
        <dsp:cNvPr id="0" name=""/>
        <dsp:cNvSpPr/>
      </dsp:nvSpPr>
      <dsp:spPr>
        <a:xfrm>
          <a:off x="5334389" y="2155073"/>
          <a:ext cx="130926" cy="573581"/>
        </a:xfrm>
        <a:custGeom>
          <a:avLst/>
          <a:gdLst/>
          <a:ahLst/>
          <a:cxnLst/>
          <a:rect l="0" t="0" r="0" b="0"/>
          <a:pathLst>
            <a:path>
              <a:moveTo>
                <a:pt x="130926" y="0"/>
              </a:moveTo>
              <a:lnTo>
                <a:pt x="130926" y="573581"/>
              </a:lnTo>
              <a:lnTo>
                <a:pt x="0" y="5735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B3485DB-1C47-4869-B814-BA88DB284F75}">
      <dsp:nvSpPr>
        <dsp:cNvPr id="0" name=""/>
        <dsp:cNvSpPr/>
      </dsp:nvSpPr>
      <dsp:spPr>
        <a:xfrm>
          <a:off x="5465315" y="2155073"/>
          <a:ext cx="187037" cy="1458891"/>
        </a:xfrm>
        <a:custGeom>
          <a:avLst/>
          <a:gdLst/>
          <a:ahLst/>
          <a:cxnLst/>
          <a:rect l="0" t="0" r="0" b="0"/>
          <a:pathLst>
            <a:path>
              <a:moveTo>
                <a:pt x="0" y="0"/>
              </a:moveTo>
              <a:lnTo>
                <a:pt x="0" y="1458891"/>
              </a:lnTo>
              <a:lnTo>
                <a:pt x="187037" y="145889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AAF553D-1C45-42E7-B504-886066870944}">
      <dsp:nvSpPr>
        <dsp:cNvPr id="0" name=""/>
        <dsp:cNvSpPr/>
      </dsp:nvSpPr>
      <dsp:spPr>
        <a:xfrm>
          <a:off x="4932258" y="1269763"/>
          <a:ext cx="533056" cy="261852"/>
        </a:xfrm>
        <a:custGeom>
          <a:avLst/>
          <a:gdLst/>
          <a:ahLst/>
          <a:cxnLst/>
          <a:rect l="0" t="0" r="0" b="0"/>
          <a:pathLst>
            <a:path>
              <a:moveTo>
                <a:pt x="0" y="0"/>
              </a:moveTo>
              <a:lnTo>
                <a:pt x="0" y="130926"/>
              </a:lnTo>
              <a:lnTo>
                <a:pt x="533056" y="130926"/>
              </a:lnTo>
              <a:lnTo>
                <a:pt x="533056" y="261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B3C2A5D-1913-4B29-BD31-3A5D9CE8492C}">
      <dsp:nvSpPr>
        <dsp:cNvPr id="0" name=""/>
        <dsp:cNvSpPr/>
      </dsp:nvSpPr>
      <dsp:spPr>
        <a:xfrm>
          <a:off x="2391667" y="2155073"/>
          <a:ext cx="187037" cy="573581"/>
        </a:xfrm>
        <a:custGeom>
          <a:avLst/>
          <a:gdLst/>
          <a:ahLst/>
          <a:cxnLst/>
          <a:rect l="0" t="0" r="0" b="0"/>
          <a:pathLst>
            <a:path>
              <a:moveTo>
                <a:pt x="0" y="0"/>
              </a:moveTo>
              <a:lnTo>
                <a:pt x="0" y="573581"/>
              </a:lnTo>
              <a:lnTo>
                <a:pt x="187037" y="5735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408EA27-84B9-4845-A5D6-B9C22DF00EBD}">
      <dsp:nvSpPr>
        <dsp:cNvPr id="0" name=""/>
        <dsp:cNvSpPr/>
      </dsp:nvSpPr>
      <dsp:spPr>
        <a:xfrm>
          <a:off x="2890433" y="1269763"/>
          <a:ext cx="2041825" cy="261852"/>
        </a:xfrm>
        <a:custGeom>
          <a:avLst/>
          <a:gdLst/>
          <a:ahLst/>
          <a:cxnLst/>
          <a:rect l="0" t="0" r="0" b="0"/>
          <a:pathLst>
            <a:path>
              <a:moveTo>
                <a:pt x="2041825" y="0"/>
              </a:moveTo>
              <a:lnTo>
                <a:pt x="2041825" y="130926"/>
              </a:lnTo>
              <a:lnTo>
                <a:pt x="0" y="130926"/>
              </a:lnTo>
              <a:lnTo>
                <a:pt x="0" y="261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6BBEC40-6068-43F8-ABB6-654CCB8B53DD}">
      <dsp:nvSpPr>
        <dsp:cNvPr id="0" name=""/>
        <dsp:cNvSpPr/>
      </dsp:nvSpPr>
      <dsp:spPr>
        <a:xfrm>
          <a:off x="1250738" y="2155073"/>
          <a:ext cx="130926" cy="573581"/>
        </a:xfrm>
        <a:custGeom>
          <a:avLst/>
          <a:gdLst/>
          <a:ahLst/>
          <a:cxnLst/>
          <a:rect l="0" t="0" r="0" b="0"/>
          <a:pathLst>
            <a:path>
              <a:moveTo>
                <a:pt x="130926" y="0"/>
              </a:moveTo>
              <a:lnTo>
                <a:pt x="130926" y="573581"/>
              </a:lnTo>
              <a:lnTo>
                <a:pt x="0" y="5735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BACFEE3-BDBE-450D-A21D-82FC6FE1CB0A}">
      <dsp:nvSpPr>
        <dsp:cNvPr id="0" name=""/>
        <dsp:cNvSpPr/>
      </dsp:nvSpPr>
      <dsp:spPr>
        <a:xfrm>
          <a:off x="1381665" y="1269763"/>
          <a:ext cx="3550593" cy="261852"/>
        </a:xfrm>
        <a:custGeom>
          <a:avLst/>
          <a:gdLst/>
          <a:ahLst/>
          <a:cxnLst/>
          <a:rect l="0" t="0" r="0" b="0"/>
          <a:pathLst>
            <a:path>
              <a:moveTo>
                <a:pt x="3550593" y="0"/>
              </a:moveTo>
              <a:lnTo>
                <a:pt x="3550593" y="130926"/>
              </a:lnTo>
              <a:lnTo>
                <a:pt x="0" y="130926"/>
              </a:lnTo>
              <a:lnTo>
                <a:pt x="0" y="261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05D0E07-B0B1-4674-97AD-E47E2FEB480F}">
      <dsp:nvSpPr>
        <dsp:cNvPr id="0" name=""/>
        <dsp:cNvSpPr/>
      </dsp:nvSpPr>
      <dsp:spPr>
        <a:xfrm>
          <a:off x="4308800" y="646305"/>
          <a:ext cx="1246916" cy="62345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SEL</a:t>
          </a:r>
        </a:p>
      </dsp:txBody>
      <dsp:txXfrm>
        <a:off x="4308800" y="646305"/>
        <a:ext cx="1246916" cy="623458"/>
      </dsp:txXfrm>
    </dsp:sp>
    <dsp:sp modelId="{6941F4C5-C51D-486B-B9D9-E9C9833358AD}">
      <dsp:nvSpPr>
        <dsp:cNvPr id="0" name=""/>
        <dsp:cNvSpPr/>
      </dsp:nvSpPr>
      <dsp:spPr>
        <a:xfrm>
          <a:off x="758206" y="1531615"/>
          <a:ext cx="1246916" cy="623458"/>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TIER I PBIS</a:t>
          </a:r>
        </a:p>
      </dsp:txBody>
      <dsp:txXfrm>
        <a:off x="758206" y="1531615"/>
        <a:ext cx="1246916" cy="623458"/>
      </dsp:txXfrm>
    </dsp:sp>
    <dsp:sp modelId="{3C15C3EC-20D5-4DF1-89E0-530AD880A93F}">
      <dsp:nvSpPr>
        <dsp:cNvPr id="0" name=""/>
        <dsp:cNvSpPr/>
      </dsp:nvSpPr>
      <dsp:spPr>
        <a:xfrm>
          <a:off x="3822" y="2416926"/>
          <a:ext cx="1246916" cy="623458"/>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Elementary DAEP </a:t>
          </a:r>
          <a:endParaRPr lang="en-US" sz="1300" kern="1200" dirty="0"/>
        </a:p>
      </dsp:txBody>
      <dsp:txXfrm>
        <a:off x="3822" y="2416926"/>
        <a:ext cx="1246916" cy="623458"/>
      </dsp:txXfrm>
    </dsp:sp>
    <dsp:sp modelId="{4110CA99-0650-435A-A689-53F01796F74B}">
      <dsp:nvSpPr>
        <dsp:cNvPr id="0" name=""/>
        <dsp:cNvSpPr/>
      </dsp:nvSpPr>
      <dsp:spPr>
        <a:xfrm>
          <a:off x="2266975" y="1531615"/>
          <a:ext cx="1246916" cy="623458"/>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TIER II Student Intervention</a:t>
          </a:r>
        </a:p>
      </dsp:txBody>
      <dsp:txXfrm>
        <a:off x="2266975" y="1531615"/>
        <a:ext cx="1246916" cy="623458"/>
      </dsp:txXfrm>
    </dsp:sp>
    <dsp:sp modelId="{E2A32676-9D63-4BB8-B76A-DCC87660C6DD}">
      <dsp:nvSpPr>
        <dsp:cNvPr id="0" name=""/>
        <dsp:cNvSpPr/>
      </dsp:nvSpPr>
      <dsp:spPr>
        <a:xfrm>
          <a:off x="2578704" y="2416926"/>
          <a:ext cx="1246916" cy="623458"/>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Behavior Specialists </a:t>
          </a:r>
        </a:p>
      </dsp:txBody>
      <dsp:txXfrm>
        <a:off x="2578704" y="2416926"/>
        <a:ext cx="1246916" cy="623458"/>
      </dsp:txXfrm>
    </dsp:sp>
    <dsp:sp modelId="{AA100135-B970-47FE-B7FD-B025A972FB8C}">
      <dsp:nvSpPr>
        <dsp:cNvPr id="0" name=""/>
        <dsp:cNvSpPr/>
      </dsp:nvSpPr>
      <dsp:spPr>
        <a:xfrm>
          <a:off x="4841857" y="1531615"/>
          <a:ext cx="1246916" cy="623458"/>
        </a:xfrm>
        <a:prstGeom prst="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TIER III</a:t>
          </a:r>
        </a:p>
        <a:p>
          <a:pPr lvl="0" algn="ctr" defTabSz="577850">
            <a:lnSpc>
              <a:spcPct val="90000"/>
            </a:lnSpc>
            <a:spcBef>
              <a:spcPct val="0"/>
            </a:spcBef>
            <a:spcAft>
              <a:spcPct val="35000"/>
            </a:spcAft>
          </a:pPr>
          <a:r>
            <a:rPr lang="en-US" sz="1300" kern="1200" dirty="0" smtClean="0">
              <a:solidFill>
                <a:sysClr val="windowText" lastClr="000000"/>
              </a:solidFill>
            </a:rPr>
            <a:t>Crisis Intervention</a:t>
          </a:r>
          <a:endParaRPr lang="en-US" sz="1300" kern="1200" dirty="0">
            <a:solidFill>
              <a:sysClr val="windowText" lastClr="000000"/>
            </a:solidFill>
          </a:endParaRPr>
        </a:p>
      </dsp:txBody>
      <dsp:txXfrm>
        <a:off x="4841857" y="1531615"/>
        <a:ext cx="1246916" cy="623458"/>
      </dsp:txXfrm>
    </dsp:sp>
    <dsp:sp modelId="{E03CD669-B2EE-40F0-BA55-2668313A8BD5}">
      <dsp:nvSpPr>
        <dsp:cNvPr id="0" name=""/>
        <dsp:cNvSpPr/>
      </dsp:nvSpPr>
      <dsp:spPr>
        <a:xfrm>
          <a:off x="5652352" y="3302236"/>
          <a:ext cx="1246916" cy="623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rPr>
            <a:t>Psychologists</a:t>
          </a:r>
        </a:p>
      </dsp:txBody>
      <dsp:txXfrm>
        <a:off x="5652352" y="3302236"/>
        <a:ext cx="1246916" cy="623458"/>
      </dsp:txXfrm>
    </dsp:sp>
    <dsp:sp modelId="{5707A1B5-516D-4A95-95EA-66CE26E0EC77}">
      <dsp:nvSpPr>
        <dsp:cNvPr id="0" name=""/>
        <dsp:cNvSpPr/>
      </dsp:nvSpPr>
      <dsp:spPr>
        <a:xfrm>
          <a:off x="4087472" y="2416926"/>
          <a:ext cx="1246916" cy="623458"/>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Campus Service Providers (CSP)</a:t>
          </a:r>
          <a:endParaRPr lang="en-US" sz="1300" kern="1200" dirty="0"/>
        </a:p>
      </dsp:txBody>
      <dsp:txXfrm>
        <a:off x="4087472" y="2416926"/>
        <a:ext cx="1246916" cy="623458"/>
      </dsp:txXfrm>
    </dsp:sp>
    <dsp:sp modelId="{004B2B67-9970-4BD5-A44F-E54A9EC4864B}">
      <dsp:nvSpPr>
        <dsp:cNvPr id="0" name=""/>
        <dsp:cNvSpPr/>
      </dsp:nvSpPr>
      <dsp:spPr>
        <a:xfrm>
          <a:off x="6350625" y="1531615"/>
          <a:ext cx="1246916" cy="623458"/>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School Discipline</a:t>
          </a:r>
        </a:p>
      </dsp:txBody>
      <dsp:txXfrm>
        <a:off x="6350625" y="1531615"/>
        <a:ext cx="1246916" cy="623458"/>
      </dsp:txXfrm>
    </dsp:sp>
    <dsp:sp modelId="{F03C2794-65C1-46CD-86C9-ECC417C92583}">
      <dsp:nvSpPr>
        <dsp:cNvPr id="0" name=""/>
        <dsp:cNvSpPr/>
      </dsp:nvSpPr>
      <dsp:spPr>
        <a:xfrm>
          <a:off x="7859394" y="1531615"/>
          <a:ext cx="1246916" cy="623458"/>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Community Partners</a:t>
          </a:r>
          <a:endParaRPr lang="en-US" sz="1300" kern="1200" dirty="0"/>
        </a:p>
      </dsp:txBody>
      <dsp:txXfrm>
        <a:off x="7859394" y="1531615"/>
        <a:ext cx="1246916" cy="6234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54170-9E8F-2B48-BD7A-2276E75E0DE2}" type="datetimeFigureOut">
              <a:rPr lang="en-US" smtClean="0"/>
              <a:t>9/28/2016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E0680E-5D13-7D4E-9B36-78930D05C6BA}" type="slidenum">
              <a:rPr lang="en-US" smtClean="0"/>
              <a:t>‹#›</a:t>
            </a:fld>
            <a:endParaRPr lang="en-US" dirty="0"/>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285E3-15E3-EE4C-9208-5C8B40A94859}" type="datetimeFigureOut">
              <a:rPr lang="en-US" smtClean="0"/>
              <a:t>9/28/2016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FA3AB-C505-2249-9268-634B5AAFE17B}" type="slidenum">
              <a:rPr lang="en-US" smtClean="0"/>
              <a:t>‹#›</a:t>
            </a:fld>
            <a:endParaRPr lang="en-US" dirty="0"/>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structure of SEL and role of SEL Coordinators.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a:t>
            </a:fld>
            <a:endParaRPr lang="en-US" dirty="0"/>
          </a:p>
        </p:txBody>
      </p:sp>
    </p:spTree>
    <p:extLst>
      <p:ext uri="{BB962C8B-B14F-4D97-AF65-F5344CB8AC3E}">
        <p14:creationId xmlns:p14="http://schemas.microsoft.com/office/powerpoint/2010/main" val="272129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 replacement behavior is the desired</a:t>
            </a:r>
            <a:r>
              <a:rPr lang="en-US" baseline="0" dirty="0" smtClean="0"/>
              <a:t> behavior that we want to occur in replace of the problem behavior.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12</a:t>
            </a:fld>
            <a:endParaRPr lang="en-US" dirty="0"/>
          </a:p>
        </p:txBody>
      </p:sp>
    </p:spTree>
    <p:extLst>
      <p:ext uri="{BB962C8B-B14F-4D97-AF65-F5344CB8AC3E}">
        <p14:creationId xmlns:p14="http://schemas.microsoft.com/office/powerpoint/2010/main" val="43846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14</a:t>
            </a:fld>
            <a:endParaRPr lang="en-US" dirty="0"/>
          </a:p>
        </p:txBody>
      </p:sp>
    </p:spTree>
    <p:extLst>
      <p:ext uri="{BB962C8B-B14F-4D97-AF65-F5344CB8AC3E}">
        <p14:creationId xmlns:p14="http://schemas.microsoft.com/office/powerpoint/2010/main" val="320683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Differentiate</a:t>
            </a:r>
            <a:r>
              <a:rPr lang="en-US" baseline="0" dirty="0" smtClean="0"/>
              <a:t> one down versus one up </a:t>
            </a:r>
            <a:r>
              <a:rPr lang="en-US" baseline="0" dirty="0" err="1" smtClean="0"/>
              <a:t>reinforcer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15</a:t>
            </a:fld>
            <a:endParaRPr lang="en-US" dirty="0"/>
          </a:p>
        </p:txBody>
      </p:sp>
    </p:spTree>
    <p:extLst>
      <p:ext uri="{BB962C8B-B14F-4D97-AF65-F5344CB8AC3E}">
        <p14:creationId xmlns:p14="http://schemas.microsoft.com/office/powerpoint/2010/main" val="247470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16</a:t>
            </a:fld>
            <a:endParaRPr lang="en-US" dirty="0"/>
          </a:p>
        </p:txBody>
      </p:sp>
    </p:spTree>
    <p:extLst>
      <p:ext uri="{BB962C8B-B14F-4D97-AF65-F5344CB8AC3E}">
        <p14:creationId xmlns:p14="http://schemas.microsoft.com/office/powerpoint/2010/main" val="258843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Monitoring (Student center) but used by </a:t>
            </a:r>
            <a:r>
              <a:rPr lang="en-US" dirty="0" err="1" smtClean="0"/>
              <a:t>adminiserator</a:t>
            </a:r>
            <a:r>
              <a:rPr lang="en-US" dirty="0" smtClean="0"/>
              <a:t> to reinforce the teacher.  It</a:t>
            </a:r>
            <a:r>
              <a:rPr lang="en-US" baseline="0" dirty="0" smtClean="0"/>
              <a:t> is easy to miss what you are not look for.  If we are only looking for the behavior to fade or go away, we are going to miss the fact that progress is being made.</a:t>
            </a:r>
          </a:p>
          <a:p>
            <a:endParaRPr lang="en-US" baseline="0" dirty="0" smtClean="0"/>
          </a:p>
          <a:p>
            <a:r>
              <a:rPr lang="en-US" baseline="0" dirty="0" smtClean="0"/>
              <a:t>Make analogy to </a:t>
            </a:r>
            <a:r>
              <a:rPr lang="en-US" baseline="0" dirty="0" err="1" smtClean="0"/>
              <a:t>istation</a:t>
            </a:r>
            <a:r>
              <a:rPr lang="en-US" baseline="0" dirty="0" smtClean="0"/>
              <a:t>, WPM, Running record or </a:t>
            </a:r>
            <a:r>
              <a:rPr lang="en-US" baseline="0" dirty="0" err="1" smtClean="0"/>
              <a:t>lexiles</a:t>
            </a:r>
            <a:r>
              <a:rPr lang="en-US" baseline="0" smtClean="0"/>
              <a:t>.</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18</a:t>
            </a:fld>
            <a:endParaRPr lang="en-US" dirty="0"/>
          </a:p>
        </p:txBody>
      </p:sp>
    </p:spTree>
    <p:extLst>
      <p:ext uri="{BB962C8B-B14F-4D97-AF65-F5344CB8AC3E}">
        <p14:creationId xmlns:p14="http://schemas.microsoft.com/office/powerpoint/2010/main" val="171348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difference between traditional office referral</a:t>
            </a:r>
            <a:r>
              <a:rPr lang="en-US" baseline="0" dirty="0" smtClean="0"/>
              <a:t> form</a:t>
            </a:r>
            <a:r>
              <a:rPr lang="en-US" dirty="0" smtClean="0"/>
              <a:t> an</a:t>
            </a:r>
            <a:r>
              <a:rPr lang="en-US" baseline="0" dirty="0" smtClean="0"/>
              <a:t>d optional updated referral forms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19</a:t>
            </a:fld>
            <a:endParaRPr lang="en-US" dirty="0"/>
          </a:p>
        </p:txBody>
      </p:sp>
    </p:spTree>
    <p:extLst>
      <p:ext uri="{BB962C8B-B14F-4D97-AF65-F5344CB8AC3E}">
        <p14:creationId xmlns:p14="http://schemas.microsoft.com/office/powerpoint/2010/main" val="246104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Highlight difference between traditional office referral</a:t>
            </a:r>
            <a:r>
              <a:rPr lang="en-US" baseline="0" dirty="0" smtClean="0"/>
              <a:t> form</a:t>
            </a:r>
            <a:r>
              <a:rPr lang="en-US" dirty="0" smtClean="0"/>
              <a:t> an</a:t>
            </a:r>
            <a:r>
              <a:rPr lang="en-US" baseline="0" dirty="0" smtClean="0"/>
              <a:t>d optional updated referral forms</a:t>
            </a:r>
            <a:endParaRPr lang="en-US" dirty="0" smtClean="0"/>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20</a:t>
            </a:fld>
            <a:endParaRPr lang="en-US" dirty="0"/>
          </a:p>
        </p:txBody>
      </p:sp>
    </p:spTree>
    <p:extLst>
      <p:ext uri="{BB962C8B-B14F-4D97-AF65-F5344CB8AC3E}">
        <p14:creationId xmlns:p14="http://schemas.microsoft.com/office/powerpoint/2010/main" val="37946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a:t>
            </a:r>
            <a:r>
              <a:rPr lang="en-US" baseline="0" dirty="0" smtClean="0"/>
              <a:t> how to access resources (50 Alternatives to Suspension)</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21</a:t>
            </a:fld>
            <a:endParaRPr lang="en-US" dirty="0"/>
          </a:p>
        </p:txBody>
      </p:sp>
    </p:spTree>
    <p:extLst>
      <p:ext uri="{BB962C8B-B14F-4D97-AF65-F5344CB8AC3E}">
        <p14:creationId xmlns:p14="http://schemas.microsoft.com/office/powerpoint/2010/main" val="392423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 and</a:t>
            </a:r>
            <a:r>
              <a:rPr lang="en-US" baseline="0" dirty="0" smtClean="0"/>
              <a:t> the SEL Vision</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3</a:t>
            </a:fld>
            <a:endParaRPr lang="en-US" dirty="0"/>
          </a:p>
        </p:txBody>
      </p:sp>
    </p:spTree>
    <p:extLst>
      <p:ext uri="{BB962C8B-B14F-4D97-AF65-F5344CB8AC3E}">
        <p14:creationId xmlns:p14="http://schemas.microsoft.com/office/powerpoint/2010/main" val="217222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we exist:  </a:t>
            </a:r>
            <a:r>
              <a:rPr lang="en-US" dirty="0" smtClean="0"/>
              <a:t>Discuss</a:t>
            </a:r>
            <a:r>
              <a:rPr lang="en-US" baseline="0" dirty="0" smtClean="0"/>
              <a:t> exclusionary practices in discipline by race, socio economic status and disability.</a:t>
            </a:r>
          </a:p>
          <a:p>
            <a:endParaRPr lang="en-US" baseline="0" dirty="0" smtClean="0"/>
          </a:p>
          <a:p>
            <a:r>
              <a:rPr lang="en-US" dirty="0" smtClean="0"/>
              <a:t>Secondary</a:t>
            </a:r>
          </a:p>
          <a:p>
            <a:r>
              <a:rPr lang="en-US" dirty="0" smtClean="0"/>
              <a:t>Group		Percentage		OSS</a:t>
            </a:r>
          </a:p>
          <a:p>
            <a:r>
              <a:rPr lang="en-US" dirty="0" smtClean="0"/>
              <a:t>AA		25%			49%</a:t>
            </a:r>
          </a:p>
          <a:p>
            <a:r>
              <a:rPr lang="en-US" dirty="0" smtClean="0"/>
              <a:t>SES		75%			84%</a:t>
            </a:r>
          </a:p>
          <a:p>
            <a:r>
              <a:rPr lang="en-US" dirty="0" smtClean="0"/>
              <a:t>Disability</a:t>
            </a:r>
            <a:r>
              <a:rPr lang="en-US" baseline="0" dirty="0" smtClean="0"/>
              <a:t> 	7%			18</a:t>
            </a:r>
          </a:p>
          <a:p>
            <a:endParaRPr lang="en-US" baseline="0" dirty="0" smtClean="0"/>
          </a:p>
          <a:p>
            <a:endParaRPr lang="en-US" baseline="0" dirty="0" smtClean="0"/>
          </a:p>
          <a:p>
            <a:r>
              <a:rPr lang="en-US" baseline="0" dirty="0" smtClean="0"/>
              <a:t>(Elementary) </a:t>
            </a:r>
          </a:p>
          <a:p>
            <a:r>
              <a:rPr lang="en-US" baseline="0" dirty="0" smtClean="0"/>
              <a:t>Group</a:t>
            </a:r>
          </a:p>
          <a:p>
            <a:r>
              <a:rPr lang="en-US" baseline="0" dirty="0" smtClean="0"/>
              <a:t>AA		25%			65%</a:t>
            </a:r>
            <a:endParaRPr lang="en-US" dirty="0" smtClean="0"/>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4</a:t>
            </a:fld>
            <a:endParaRPr lang="en-US" dirty="0"/>
          </a:p>
        </p:txBody>
      </p:sp>
    </p:spTree>
    <p:extLst>
      <p:ext uri="{BB962C8B-B14F-4D97-AF65-F5344CB8AC3E}">
        <p14:creationId xmlns:p14="http://schemas.microsoft.com/office/powerpoint/2010/main" val="256254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Suspension rate</a:t>
            </a:r>
            <a:r>
              <a:rPr lang="en-US" baseline="0" dirty="0" smtClean="0"/>
              <a:t> as of 9/16 has decreased 20% from this point in the 2015-2016 school year.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5</a:t>
            </a:fld>
            <a:endParaRPr lang="en-US" dirty="0"/>
          </a:p>
        </p:txBody>
      </p:sp>
    </p:spTree>
    <p:extLst>
      <p:ext uri="{BB962C8B-B14F-4D97-AF65-F5344CB8AC3E}">
        <p14:creationId xmlns:p14="http://schemas.microsoft.com/office/powerpoint/2010/main" val="373864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15</a:t>
            </a:r>
            <a:r>
              <a:rPr lang="en-US" baseline="0" dirty="0" smtClean="0"/>
              <a:t> minute teach session on what is an intervention.</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6</a:t>
            </a:fld>
            <a:endParaRPr lang="en-US" dirty="0"/>
          </a:p>
        </p:txBody>
      </p:sp>
    </p:spTree>
    <p:extLst>
      <p:ext uri="{BB962C8B-B14F-4D97-AF65-F5344CB8AC3E}">
        <p14:creationId xmlns:p14="http://schemas.microsoft.com/office/powerpoint/2010/main" val="250248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intervention</a:t>
            </a:r>
            <a:r>
              <a:rPr lang="en-US" baseline="0" dirty="0" smtClean="0"/>
              <a:t> versus venue analogy.  A venue is where you go, and intervention is what is done</a:t>
            </a:r>
            <a:r>
              <a:rPr lang="en-US" baseline="0" dirty="0" smtClean="0"/>
              <a:t>.</a:t>
            </a:r>
          </a:p>
          <a:p>
            <a:endParaRPr lang="en-US" baseline="0" dirty="0" smtClean="0"/>
          </a:p>
          <a:p>
            <a:r>
              <a:rPr lang="en-US" baseline="0" dirty="0" err="1" smtClean="0"/>
              <a:t>Checkin</a:t>
            </a:r>
            <a:r>
              <a:rPr lang="en-US" baseline="0" dirty="0" smtClean="0"/>
              <a:t> Check Out System.  Student checks in w/ a teacher, counselor at the beginning of each day to retrieve a goal sheet, encouragement and direction for the day, the student then checks in at the end of the day to reflect on the day.</a:t>
            </a:r>
          </a:p>
          <a:p>
            <a:endParaRPr lang="en-US" baseline="0" dirty="0" smtClean="0"/>
          </a:p>
          <a:p>
            <a:r>
              <a:rPr lang="en-US" baseline="0" dirty="0" smtClean="0"/>
              <a:t>Alternating between desired and non desired </a:t>
            </a:r>
            <a:r>
              <a:rPr lang="en-US" baseline="0" dirty="0" err="1" smtClean="0"/>
              <a:t>activties</a:t>
            </a:r>
            <a:r>
              <a:rPr lang="en-US" baseline="0" dirty="0" smtClean="0"/>
              <a:t> in order to give the student options through the school day while still completing all work. (venue)</a:t>
            </a:r>
          </a:p>
          <a:p>
            <a:endParaRPr lang="en-US" baseline="0" dirty="0" smtClean="0"/>
          </a:p>
          <a:p>
            <a:r>
              <a:rPr lang="en-US" baseline="0" dirty="0" smtClean="0"/>
              <a:t>Out of School Suspension (venue)</a:t>
            </a:r>
          </a:p>
          <a:p>
            <a:endParaRPr lang="en-US" baseline="0" dirty="0" smtClean="0"/>
          </a:p>
          <a:p>
            <a:r>
              <a:rPr lang="en-US" baseline="0" dirty="0" smtClean="0"/>
              <a:t>In School Suspension with no services (Venue)</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7</a:t>
            </a:fld>
            <a:endParaRPr lang="en-US" dirty="0"/>
          </a:p>
        </p:txBody>
      </p:sp>
    </p:spTree>
    <p:extLst>
      <p:ext uri="{BB962C8B-B14F-4D97-AF65-F5344CB8AC3E}">
        <p14:creationId xmlns:p14="http://schemas.microsoft.com/office/powerpoint/2010/main" val="286587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one problem behavior you have experienced this school year.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8</a:t>
            </a:fld>
            <a:endParaRPr lang="en-US" dirty="0"/>
          </a:p>
        </p:txBody>
      </p:sp>
    </p:spTree>
    <p:extLst>
      <p:ext uri="{BB962C8B-B14F-4D97-AF65-F5344CB8AC3E}">
        <p14:creationId xmlns:p14="http://schemas.microsoft.com/office/powerpoint/2010/main" val="344074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characteristics of a problem behavior.</a:t>
            </a:r>
            <a:r>
              <a:rPr lang="en-US" baseline="0" dirty="0" smtClean="0"/>
              <a:t>  A problem behavior is not a vague description of a behavior such as aggressive, violent or disrespectful.</a:t>
            </a:r>
          </a:p>
          <a:p>
            <a:endParaRPr lang="en-US" baseline="0" dirty="0" smtClean="0"/>
          </a:p>
          <a:p>
            <a:r>
              <a:rPr lang="en-US" baseline="0" dirty="0" smtClean="0"/>
              <a:t>Direct participants to handout.</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9</a:t>
            </a:fld>
            <a:endParaRPr lang="en-US" dirty="0"/>
          </a:p>
        </p:txBody>
      </p:sp>
    </p:spTree>
    <p:extLst>
      <p:ext uri="{BB962C8B-B14F-4D97-AF65-F5344CB8AC3E}">
        <p14:creationId xmlns:p14="http://schemas.microsoft.com/office/powerpoint/2010/main" val="405671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10</a:t>
            </a:fld>
            <a:endParaRPr lang="en-US" dirty="0"/>
          </a:p>
        </p:txBody>
      </p:sp>
    </p:spTree>
    <p:extLst>
      <p:ext uri="{BB962C8B-B14F-4D97-AF65-F5344CB8AC3E}">
        <p14:creationId xmlns:p14="http://schemas.microsoft.com/office/powerpoint/2010/main" val="1498268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629400" y="274638"/>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457200" y="883002"/>
            <a:ext cx="7772400" cy="2645809"/>
          </a:xfrm>
        </p:spPr>
        <p:txBody>
          <a:bodyPr/>
          <a:lstStyle/>
          <a:p>
            <a:pPr>
              <a:lnSpc>
                <a:spcPts val="6800"/>
              </a:lnSpc>
            </a:pPr>
            <a:r>
              <a:rPr lang="en-US" sz="7200" kern="0" spc="110" dirty="0" smtClean="0"/>
              <a:t>Social and Emotional Learning (SEL)</a:t>
            </a:r>
            <a:endParaRPr lang="en-US" sz="7200" kern="0" spc="110" dirty="0"/>
          </a:p>
        </p:txBody>
      </p:sp>
      <p:sp>
        <p:nvSpPr>
          <p:cNvPr id="19" name="Subtitle 18"/>
          <p:cNvSpPr>
            <a:spLocks noGrp="1"/>
          </p:cNvSpPr>
          <p:nvPr>
            <p:ph type="subTitle" idx="1"/>
          </p:nvPr>
        </p:nvSpPr>
        <p:spPr>
          <a:xfrm>
            <a:off x="457200" y="2630376"/>
            <a:ext cx="7677431" cy="1752600"/>
          </a:xfrm>
        </p:spPr>
        <p:txBody>
          <a:bodyPr/>
          <a:lstStyle/>
          <a:p>
            <a:endParaRPr lang="en-US" dirty="0"/>
          </a:p>
        </p:txBody>
      </p:sp>
    </p:spTree>
    <p:extLst>
      <p:ext uri="{BB962C8B-B14F-4D97-AF65-F5344CB8AC3E}">
        <p14:creationId xmlns:p14="http://schemas.microsoft.com/office/powerpoint/2010/main" val="2104730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47842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Five Problem Behaviors</a:t>
            </a:r>
            <a:endParaRPr lang="en-US" dirty="0"/>
          </a:p>
        </p:txBody>
      </p:sp>
      <p:sp>
        <p:nvSpPr>
          <p:cNvPr id="5" name="Content Placeholder 4"/>
          <p:cNvSpPr>
            <a:spLocks noGrp="1"/>
          </p:cNvSpPr>
          <p:nvPr>
            <p:ph idx="1"/>
          </p:nvPr>
        </p:nvSpPr>
        <p:spPr/>
        <p:txBody>
          <a:bodyPr/>
          <a:lstStyle/>
          <a:p>
            <a:pPr marL="0" indent="0">
              <a:buNone/>
            </a:pPr>
            <a:r>
              <a:rPr lang="en-US" dirty="0" smtClean="0"/>
              <a:t>Leaving without permission						123</a:t>
            </a:r>
            <a:endParaRPr lang="en-US" dirty="0"/>
          </a:p>
          <a:p>
            <a:pPr marL="0" indent="0">
              <a:buNone/>
            </a:pPr>
            <a:r>
              <a:rPr lang="en-US" dirty="0" smtClean="0"/>
              <a:t>Derogatory/ Abusive language					130</a:t>
            </a:r>
            <a:endParaRPr lang="en-US" dirty="0"/>
          </a:p>
          <a:p>
            <a:pPr marL="0" indent="0">
              <a:buNone/>
            </a:pPr>
            <a:r>
              <a:rPr lang="en-US" dirty="0" smtClean="0"/>
              <a:t>Dress </a:t>
            </a:r>
            <a:r>
              <a:rPr lang="en-US" dirty="0"/>
              <a:t>code</a:t>
            </a:r>
            <a:r>
              <a:rPr lang="en-US" dirty="0" smtClean="0"/>
              <a:t>, chronic</a:t>
            </a:r>
            <a:r>
              <a:rPr lang="en-US" dirty="0"/>
              <a:t>	</a:t>
            </a:r>
            <a:r>
              <a:rPr lang="en-US" dirty="0" smtClean="0"/>
              <a:t>								162</a:t>
            </a:r>
            <a:endParaRPr lang="en-US" dirty="0"/>
          </a:p>
          <a:p>
            <a:pPr marL="0" indent="0">
              <a:buNone/>
            </a:pPr>
            <a:r>
              <a:rPr lang="en-US" dirty="0" smtClean="0"/>
              <a:t>Skipping, chronic</a:t>
            </a:r>
            <a:r>
              <a:rPr lang="en-US" dirty="0"/>
              <a:t>	</a:t>
            </a:r>
            <a:r>
              <a:rPr lang="en-US" dirty="0" smtClean="0"/>
              <a:t>									193</a:t>
            </a:r>
            <a:endParaRPr lang="en-US" dirty="0"/>
          </a:p>
          <a:p>
            <a:pPr marL="0" indent="0">
              <a:buNone/>
            </a:pPr>
            <a:r>
              <a:rPr lang="en-US" dirty="0" smtClean="0"/>
              <a:t>Fighting/Mutual </a:t>
            </a:r>
            <a:r>
              <a:rPr lang="en-US" dirty="0"/>
              <a:t>Combat	</a:t>
            </a:r>
            <a:r>
              <a:rPr lang="en-US" dirty="0" smtClean="0"/>
              <a:t>						261</a:t>
            </a:r>
            <a:endParaRPr lang="en-US" dirty="0"/>
          </a:p>
          <a:p>
            <a:pPr marL="0" indent="0">
              <a:buNone/>
            </a:pPr>
            <a:r>
              <a:rPr lang="en-US" dirty="0" smtClean="0"/>
              <a:t>Fail </a:t>
            </a:r>
            <a:r>
              <a:rPr lang="en-US" dirty="0"/>
              <a:t>to </a:t>
            </a:r>
            <a:r>
              <a:rPr lang="en-US" dirty="0" smtClean="0"/>
              <a:t>adhere to </a:t>
            </a:r>
            <a:r>
              <a:rPr lang="en-US" dirty="0"/>
              <a:t>directive	</a:t>
            </a:r>
            <a:r>
              <a:rPr lang="en-US" dirty="0" smtClean="0"/>
              <a:t>						332</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FD52C1F8-3BA5-F24E-8618-E52498D87186}" type="slidenum">
              <a:rPr lang="en-US" smtClean="0"/>
              <a:t>11</a:t>
            </a:fld>
            <a:endParaRPr lang="en-US" dirty="0"/>
          </a:p>
        </p:txBody>
      </p:sp>
    </p:spTree>
    <p:extLst>
      <p:ext uri="{BB962C8B-B14F-4D97-AF65-F5344CB8AC3E}">
        <p14:creationId xmlns:p14="http://schemas.microsoft.com/office/powerpoint/2010/main" val="446957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a:t>
            </a:r>
            <a:r>
              <a:rPr lang="en-US" dirty="0" smtClean="0"/>
              <a:t>#2:  Replacement Behaviors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0" y="1831181"/>
            <a:ext cx="8128000" cy="4064000"/>
          </a:xfrm>
        </p:spPr>
      </p:pic>
      <p:sp>
        <p:nvSpPr>
          <p:cNvPr id="4" name="Slide Number Placeholder 3"/>
          <p:cNvSpPr>
            <a:spLocks noGrp="1"/>
          </p:cNvSpPr>
          <p:nvPr>
            <p:ph type="sldNum" sz="quarter" idx="12"/>
          </p:nvPr>
        </p:nvSpPr>
        <p:spPr/>
        <p:txBody>
          <a:bodyPr/>
          <a:lstStyle/>
          <a:p>
            <a:fld id="{FD52C1F8-3BA5-F24E-8618-E52498D87186}" type="slidenum">
              <a:rPr lang="en-US" smtClean="0"/>
              <a:t>12</a:t>
            </a:fld>
            <a:endParaRPr lang="en-US" dirty="0"/>
          </a:p>
        </p:txBody>
      </p:sp>
    </p:spTree>
    <p:extLst>
      <p:ext uri="{BB962C8B-B14F-4D97-AF65-F5344CB8AC3E}">
        <p14:creationId xmlns:p14="http://schemas.microsoft.com/office/powerpoint/2010/main" val="68658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#2:  Replacement Behaviors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Observable</a:t>
            </a:r>
          </a:p>
          <a:p>
            <a:pPr marL="514350" indent="-514350">
              <a:buFont typeface="+mj-lt"/>
              <a:buAutoNum type="arabicPeriod"/>
            </a:pPr>
            <a:r>
              <a:rPr lang="en-US" dirty="0" smtClean="0"/>
              <a:t>Measureable</a:t>
            </a:r>
          </a:p>
          <a:p>
            <a:pPr marL="514350" indent="-514350">
              <a:buFont typeface="+mj-lt"/>
              <a:buAutoNum type="arabicPeriod"/>
            </a:pPr>
            <a:r>
              <a:rPr lang="en-US" sz="4400" b="1" dirty="0" smtClean="0"/>
              <a:t>“Dead Man’s Test”</a:t>
            </a:r>
          </a:p>
          <a:p>
            <a:pPr marL="514350" indent="-514350">
              <a:buFont typeface="+mj-lt"/>
              <a:buAutoNum type="arabicPeriod"/>
            </a:pPr>
            <a:r>
              <a:rPr lang="en-US" dirty="0" smtClean="0"/>
              <a:t>Incompatible</a:t>
            </a:r>
            <a:endParaRPr lang="en-US" dirty="0"/>
          </a:p>
        </p:txBody>
      </p:sp>
    </p:spTree>
    <p:extLst>
      <p:ext uri="{BB962C8B-B14F-4D97-AF65-F5344CB8AC3E}">
        <p14:creationId xmlns:p14="http://schemas.microsoft.com/office/powerpoint/2010/main" val="273761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157997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For </a:t>
            </a:r>
            <a:r>
              <a:rPr lang="en-US" dirty="0" smtClean="0"/>
              <a:t>#3:  </a:t>
            </a:r>
            <a:r>
              <a:rPr lang="en-US" dirty="0" err="1" smtClean="0"/>
              <a:t>Reinforcers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298" y="1700011"/>
            <a:ext cx="6993404" cy="3916306"/>
          </a:xfrm>
        </p:spPr>
      </p:pic>
      <p:sp>
        <p:nvSpPr>
          <p:cNvPr id="4" name="Slide Number Placeholder 3"/>
          <p:cNvSpPr>
            <a:spLocks noGrp="1"/>
          </p:cNvSpPr>
          <p:nvPr>
            <p:ph type="sldNum" sz="quarter" idx="12"/>
          </p:nvPr>
        </p:nvSpPr>
        <p:spPr/>
        <p:txBody>
          <a:bodyPr/>
          <a:lstStyle/>
          <a:p>
            <a:fld id="{FD52C1F8-3BA5-F24E-8618-E52498D87186}" type="slidenum">
              <a:rPr lang="en-US" smtClean="0"/>
              <a:t>15</a:t>
            </a:fld>
            <a:endParaRPr lang="en-US" dirty="0"/>
          </a:p>
        </p:txBody>
      </p:sp>
    </p:spTree>
    <p:extLst>
      <p:ext uri="{BB962C8B-B14F-4D97-AF65-F5344CB8AC3E}">
        <p14:creationId xmlns:p14="http://schemas.microsoft.com/office/powerpoint/2010/main" val="143877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3585822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For </a:t>
            </a:r>
            <a:r>
              <a:rPr lang="en-US" dirty="0" smtClean="0"/>
              <a:t>#4:  Self-Monitoring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143" y="1670447"/>
            <a:ext cx="5319713" cy="4433094"/>
          </a:xfrm>
        </p:spPr>
      </p:pic>
      <p:sp>
        <p:nvSpPr>
          <p:cNvPr id="4" name="Slide Number Placeholder 3"/>
          <p:cNvSpPr>
            <a:spLocks noGrp="1"/>
          </p:cNvSpPr>
          <p:nvPr>
            <p:ph type="sldNum" sz="quarter" idx="12"/>
          </p:nvPr>
        </p:nvSpPr>
        <p:spPr/>
        <p:txBody>
          <a:bodyPr/>
          <a:lstStyle/>
          <a:p>
            <a:fld id="{FD52C1F8-3BA5-F24E-8618-E52498D87186}" type="slidenum">
              <a:rPr lang="en-US" smtClean="0"/>
              <a:t>17</a:t>
            </a:fld>
            <a:endParaRPr lang="en-US" dirty="0"/>
          </a:p>
        </p:txBody>
      </p:sp>
    </p:spTree>
    <p:extLst>
      <p:ext uri="{BB962C8B-B14F-4D97-AF65-F5344CB8AC3E}">
        <p14:creationId xmlns:p14="http://schemas.microsoft.com/office/powerpoint/2010/main" val="3752480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Look For #4:  Self-Monitoring</a:t>
            </a:r>
          </a:p>
        </p:txBody>
      </p:sp>
      <p:sp>
        <p:nvSpPr>
          <p:cNvPr id="9" name="Text Placeholder 8"/>
          <p:cNvSpPr>
            <a:spLocks noGrp="1"/>
          </p:cNvSpPr>
          <p:nvPr>
            <p:ph type="body" idx="1"/>
          </p:nvPr>
        </p:nvSpPr>
        <p:spPr/>
        <p:txBody>
          <a:bodyPr/>
          <a:lstStyle/>
          <a:p>
            <a:r>
              <a:rPr lang="en-US" dirty="0" smtClean="0"/>
              <a:t>Elementary		</a:t>
            </a:r>
            <a:endParaRPr lang="en-US" dirty="0"/>
          </a:p>
        </p:txBody>
      </p:sp>
      <p:sp>
        <p:nvSpPr>
          <p:cNvPr id="10" name="Content Placeholder 9"/>
          <p:cNvSpPr>
            <a:spLocks noGrp="1"/>
          </p:cNvSpPr>
          <p:nvPr>
            <p:ph sz="half" idx="2"/>
          </p:nvPr>
        </p:nvSpPr>
        <p:spPr/>
        <p:txBody>
          <a:bodyPr/>
          <a:lstStyle/>
          <a:p>
            <a:endParaRPr lang="en-US"/>
          </a:p>
        </p:txBody>
      </p:sp>
      <p:sp>
        <p:nvSpPr>
          <p:cNvPr id="11" name="Text Placeholder 10"/>
          <p:cNvSpPr>
            <a:spLocks noGrp="1"/>
          </p:cNvSpPr>
          <p:nvPr>
            <p:ph type="body" sz="quarter" idx="3"/>
          </p:nvPr>
        </p:nvSpPr>
        <p:spPr/>
        <p:txBody>
          <a:bodyPr/>
          <a:lstStyle/>
          <a:p>
            <a:r>
              <a:rPr lang="en-US" dirty="0" smtClean="0"/>
              <a:t>Secondary</a:t>
            </a:r>
            <a:endParaRPr lang="en-US" dirty="0"/>
          </a:p>
        </p:txBody>
      </p:sp>
      <p:sp>
        <p:nvSpPr>
          <p:cNvPr id="12" name="Content Placeholder 11"/>
          <p:cNvSpPr>
            <a:spLocks noGrp="1"/>
          </p:cNvSpPr>
          <p:nvPr>
            <p:ph sz="quarter" idx="4"/>
          </p:nvPr>
        </p:nvSpPr>
        <p:spPr/>
        <p:txBody>
          <a:bodyPr/>
          <a:lstStyle/>
          <a:p>
            <a:endParaRPr lang="en-US"/>
          </a:p>
        </p:txBody>
      </p:sp>
      <p:sp>
        <p:nvSpPr>
          <p:cNvPr id="2" name="Slide Number Placeholder 1"/>
          <p:cNvSpPr>
            <a:spLocks noGrp="1"/>
          </p:cNvSpPr>
          <p:nvPr>
            <p:ph type="sldNum" sz="quarter" idx="12"/>
          </p:nvPr>
        </p:nvSpPr>
        <p:spPr/>
        <p:txBody>
          <a:bodyPr/>
          <a:lstStyle/>
          <a:p>
            <a:fld id="{FD52C1F8-3BA5-F24E-8618-E52498D87186}" type="slidenum">
              <a:rPr lang="en-US" smtClean="0"/>
              <a:t>18</a:t>
            </a:fld>
            <a:endParaRPr lang="en-US" dirty="0"/>
          </a:p>
        </p:txBody>
      </p:sp>
      <p:pic>
        <p:nvPicPr>
          <p:cNvPr id="3" name="Picture 2"/>
          <p:cNvPicPr>
            <a:picLocks noChangeAspect="1"/>
          </p:cNvPicPr>
          <p:nvPr/>
        </p:nvPicPr>
        <p:blipFill rotWithShape="1">
          <a:blip r:embed="rId3"/>
          <a:srcRect l="19807" t="17014" r="20718" b="13310"/>
          <a:stretch/>
        </p:blipFill>
        <p:spPr>
          <a:xfrm>
            <a:off x="4415365" y="2196305"/>
            <a:ext cx="4525435" cy="3833813"/>
          </a:xfrm>
          <a:prstGeom prst="rect">
            <a:avLst/>
          </a:prstGeom>
        </p:spPr>
      </p:pic>
      <p:pic>
        <p:nvPicPr>
          <p:cNvPr id="7" name="Picture 6"/>
          <p:cNvPicPr>
            <a:picLocks noChangeAspect="1"/>
          </p:cNvPicPr>
          <p:nvPr/>
        </p:nvPicPr>
        <p:blipFill rotWithShape="1">
          <a:blip r:embed="rId4"/>
          <a:srcRect l="22540" t="9375" r="21108" b="12384"/>
          <a:stretch/>
        </p:blipFill>
        <p:spPr>
          <a:xfrm>
            <a:off x="457200" y="2260334"/>
            <a:ext cx="3644374" cy="3769784"/>
          </a:xfrm>
          <a:prstGeom prst="rect">
            <a:avLst/>
          </a:prstGeom>
        </p:spPr>
      </p:pic>
    </p:spTree>
    <p:extLst>
      <p:ext uri="{BB962C8B-B14F-4D97-AF65-F5344CB8AC3E}">
        <p14:creationId xmlns:p14="http://schemas.microsoft.com/office/powerpoint/2010/main" val="84514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52C1F8-3BA5-F24E-8618-E52498D87186}" type="slidenum">
              <a:rPr lang="en-US" smtClean="0"/>
              <a:t>19</a:t>
            </a:fld>
            <a:endParaRPr lang="en-US" dirty="0"/>
          </a:p>
        </p:txBody>
      </p:sp>
      <p:pic>
        <p:nvPicPr>
          <p:cNvPr id="3" name="Picture 2"/>
          <p:cNvPicPr>
            <a:picLocks noChangeAspect="1"/>
          </p:cNvPicPr>
          <p:nvPr/>
        </p:nvPicPr>
        <p:blipFill rotWithShape="1">
          <a:blip r:embed="rId3"/>
          <a:srcRect l="8125" t="20834" r="6077" b="15364"/>
          <a:stretch/>
        </p:blipFill>
        <p:spPr>
          <a:xfrm>
            <a:off x="0" y="0"/>
            <a:ext cx="9144000" cy="6356350"/>
          </a:xfrm>
          <a:prstGeom prst="rect">
            <a:avLst/>
          </a:prstGeom>
        </p:spPr>
      </p:pic>
    </p:spTree>
    <p:extLst>
      <p:ext uri="{BB962C8B-B14F-4D97-AF65-F5344CB8AC3E}">
        <p14:creationId xmlns:p14="http://schemas.microsoft.com/office/powerpoint/2010/main" val="396008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Look</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69861435"/>
              </p:ext>
            </p:extLst>
          </p:nvPr>
        </p:nvGraphicFramePr>
        <p:xfrm>
          <a:off x="33866" y="1625600"/>
          <a:ext cx="911013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434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52C1F8-3BA5-F24E-8618-E52498D87186}" type="slidenum">
              <a:rPr lang="en-US" smtClean="0"/>
              <a:t>20</a:t>
            </a:fld>
            <a:endParaRPr lang="en-US" dirty="0"/>
          </a:p>
        </p:txBody>
      </p:sp>
      <p:pic>
        <p:nvPicPr>
          <p:cNvPr id="4" name="Picture 3"/>
          <p:cNvPicPr>
            <a:picLocks noChangeAspect="1"/>
          </p:cNvPicPr>
          <p:nvPr/>
        </p:nvPicPr>
        <p:blipFill rotWithShape="1">
          <a:blip r:embed="rId3"/>
          <a:srcRect l="22181" t="25261" r="22406" b="33769"/>
          <a:stretch/>
        </p:blipFill>
        <p:spPr>
          <a:xfrm>
            <a:off x="0" y="0"/>
            <a:ext cx="9059333" cy="6356350"/>
          </a:xfrm>
          <a:prstGeom prst="rect">
            <a:avLst/>
          </a:prstGeom>
        </p:spPr>
      </p:pic>
    </p:spTree>
    <p:extLst>
      <p:ext uri="{BB962C8B-B14F-4D97-AF65-F5344CB8AC3E}">
        <p14:creationId xmlns:p14="http://schemas.microsoft.com/office/powerpoint/2010/main" val="2653552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21</a:t>
            </a:fld>
            <a:endParaRPr lang="en-US" dirty="0"/>
          </a:p>
        </p:txBody>
      </p:sp>
      <p:pic>
        <p:nvPicPr>
          <p:cNvPr id="6" name="Content Placeholder 5"/>
          <p:cNvPicPr>
            <a:picLocks noGrp="1" noChangeAspect="1"/>
          </p:cNvPicPr>
          <p:nvPr>
            <p:ph idx="1"/>
          </p:nvPr>
        </p:nvPicPr>
        <p:blipFill rotWithShape="1">
          <a:blip r:embed="rId3"/>
          <a:srcRect l="13609" t="12160" r="15293" b="5905"/>
          <a:stretch/>
        </p:blipFill>
        <p:spPr>
          <a:xfrm>
            <a:off x="220134" y="274638"/>
            <a:ext cx="8686800" cy="5628428"/>
          </a:xfrm>
          <a:prstGeom prst="rect">
            <a:avLst/>
          </a:prstGeom>
        </p:spPr>
      </p:pic>
      <p:sp>
        <p:nvSpPr>
          <p:cNvPr id="7" name="Left Arrow 6"/>
          <p:cNvSpPr/>
          <p:nvPr/>
        </p:nvSpPr>
        <p:spPr>
          <a:xfrm>
            <a:off x="2201334" y="3716866"/>
            <a:ext cx="5418666" cy="82973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RESOURCES</a:t>
            </a:r>
            <a:endParaRPr lang="en-US" sz="4000" b="1" dirty="0"/>
          </a:p>
        </p:txBody>
      </p:sp>
    </p:spTree>
    <p:extLst>
      <p:ext uri="{BB962C8B-B14F-4D97-AF65-F5344CB8AC3E}">
        <p14:creationId xmlns:p14="http://schemas.microsoft.com/office/powerpoint/2010/main" val="1696359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5" y="1662906"/>
            <a:ext cx="7829550" cy="4400550"/>
          </a:xfrm>
        </p:spPr>
      </p:pic>
      <p:sp>
        <p:nvSpPr>
          <p:cNvPr id="4" name="Slide Number Placeholder 3"/>
          <p:cNvSpPr>
            <a:spLocks noGrp="1"/>
          </p:cNvSpPr>
          <p:nvPr>
            <p:ph type="sldNum" sz="quarter" idx="12"/>
          </p:nvPr>
        </p:nvSpPr>
        <p:spPr/>
        <p:txBody>
          <a:bodyPr/>
          <a:lstStyle/>
          <a:p>
            <a:fld id="{FD52C1F8-3BA5-F24E-8618-E52498D87186}" type="slidenum">
              <a:rPr lang="en-US" smtClean="0"/>
              <a:t>22</a:t>
            </a:fld>
            <a:endParaRPr lang="en-US" dirty="0"/>
          </a:p>
        </p:txBody>
      </p:sp>
    </p:spTree>
    <p:extLst>
      <p:ext uri="{BB962C8B-B14F-4D97-AF65-F5344CB8AC3E}">
        <p14:creationId xmlns:p14="http://schemas.microsoft.com/office/powerpoint/2010/main" val="25927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883001"/>
            <a:ext cx="7772400" cy="3390235"/>
          </a:xfrm>
        </p:spPr>
        <p:txBody>
          <a:bodyPr anchor="ctr"/>
          <a:lstStyle/>
          <a:p>
            <a:pPr algn="ctr"/>
            <a:r>
              <a:rPr lang="en-US" dirty="0" smtClean="0"/>
              <a:t>Thank you</a:t>
            </a:r>
            <a:endParaRPr lang="en-US" dirty="0"/>
          </a:p>
        </p:txBody>
      </p:sp>
      <p:sp>
        <p:nvSpPr>
          <p:cNvPr id="7" name="Text Placeholder 20"/>
          <p:cNvSpPr txBox="1">
            <a:spLocks/>
          </p:cNvSpPr>
          <p:nvPr/>
        </p:nvSpPr>
        <p:spPr>
          <a:xfrm>
            <a:off x="457200" y="4535488"/>
            <a:ext cx="4830763" cy="1463675"/>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smtClean="0">
                <a:solidFill>
                  <a:srgbClr val="FFFFFF"/>
                </a:solidFill>
              </a:rPr>
              <a:t>Date: 00/00/2014</a:t>
            </a:r>
          </a:p>
          <a:p>
            <a:r>
              <a:rPr lang="en-US" sz="1800" i="1" dirty="0" smtClean="0">
                <a:solidFill>
                  <a:srgbClr val="FFFFFF"/>
                </a:solidFill>
              </a:rPr>
              <a:t>Presenter:</a:t>
            </a:r>
            <a:br>
              <a:rPr lang="en-US" sz="1800" i="1" dirty="0" smtClean="0">
                <a:solidFill>
                  <a:srgbClr val="FFFFFF"/>
                </a:solidFill>
              </a:rPr>
            </a:br>
            <a:r>
              <a:rPr lang="en-US" sz="1800" i="1" dirty="0" smtClean="0">
                <a:solidFill>
                  <a:srgbClr val="FFFFFF"/>
                </a:solidFill>
              </a:rPr>
              <a:t>First and last name</a:t>
            </a:r>
          </a:p>
          <a:p>
            <a:r>
              <a:rPr lang="en-US" sz="1800" i="1" dirty="0" smtClean="0">
                <a:solidFill>
                  <a:srgbClr val="FFFFFF"/>
                </a:solidFill>
              </a:rPr>
              <a:t>Title</a:t>
            </a:r>
            <a:endParaRPr lang="en-US" sz="1800" i="1" dirty="0">
              <a:solidFill>
                <a:srgbClr val="FFFFFF"/>
              </a:solidFill>
            </a:endParaRPr>
          </a:p>
        </p:txBody>
      </p:sp>
    </p:spTree>
    <p:extLst>
      <p:ext uri="{BB962C8B-B14F-4D97-AF65-F5344CB8AC3E}">
        <p14:creationId xmlns:p14="http://schemas.microsoft.com/office/powerpoint/2010/main" val="421640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Why SEL?</a:t>
            </a:r>
          </a:p>
          <a:p>
            <a:pPr marL="514350" indent="-514350">
              <a:buFont typeface="+mj-lt"/>
              <a:buAutoNum type="arabicPeriod"/>
            </a:pPr>
            <a:r>
              <a:rPr lang="en-US" dirty="0" smtClean="0"/>
              <a:t>Identify </a:t>
            </a:r>
            <a:r>
              <a:rPr lang="en-US" b="1" u="sng" dirty="0" smtClean="0"/>
              <a:t>Four</a:t>
            </a:r>
            <a:r>
              <a:rPr lang="en-US" dirty="0" smtClean="0"/>
              <a:t> behavior intervention “Look- </a:t>
            </a:r>
            <a:r>
              <a:rPr lang="en-US" dirty="0" err="1"/>
              <a:t>F</a:t>
            </a:r>
            <a:r>
              <a:rPr lang="en-US" dirty="0" err="1" smtClean="0"/>
              <a:t>ors</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3</a:t>
            </a:fld>
            <a:endParaRPr lang="en-US" dirty="0"/>
          </a:p>
        </p:txBody>
      </p:sp>
    </p:spTree>
    <p:extLst>
      <p:ext uri="{BB962C8B-B14F-4D97-AF65-F5344CB8AC3E}">
        <p14:creationId xmlns:p14="http://schemas.microsoft.com/office/powerpoint/2010/main" val="54203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7856" y="1772726"/>
            <a:ext cx="5348287" cy="4006053"/>
          </a:xfrm>
        </p:spPr>
      </p:pic>
      <p:sp>
        <p:nvSpPr>
          <p:cNvPr id="4" name="Slide Number Placeholder 3"/>
          <p:cNvSpPr>
            <a:spLocks noGrp="1"/>
          </p:cNvSpPr>
          <p:nvPr>
            <p:ph type="sldNum" sz="quarter" idx="12"/>
          </p:nvPr>
        </p:nvSpPr>
        <p:spPr/>
        <p:txBody>
          <a:bodyPr/>
          <a:lstStyle/>
          <a:p>
            <a:fld id="{FD52C1F8-3BA5-F24E-8618-E52498D87186}" type="slidenum">
              <a:rPr lang="en-US" smtClean="0"/>
              <a:t>4</a:t>
            </a:fld>
            <a:endParaRPr lang="en-US" dirty="0"/>
          </a:p>
        </p:txBody>
      </p:sp>
    </p:spTree>
    <p:extLst>
      <p:ext uri="{BB962C8B-B14F-4D97-AF65-F5344CB8AC3E}">
        <p14:creationId xmlns:p14="http://schemas.microsoft.com/office/powerpoint/2010/main" val="2713784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Early Success (Suspensions)</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5</a:t>
            </a:fld>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562100"/>
            <a:ext cx="7750175" cy="4641568"/>
          </a:xfrm>
        </p:spPr>
      </p:pic>
      <p:sp>
        <p:nvSpPr>
          <p:cNvPr id="6" name="TextBox 5"/>
          <p:cNvSpPr txBox="1"/>
          <p:nvPr/>
        </p:nvSpPr>
        <p:spPr>
          <a:xfrm>
            <a:off x="2182969" y="3684632"/>
            <a:ext cx="1210614" cy="461665"/>
          </a:xfrm>
          <a:prstGeom prst="rect">
            <a:avLst/>
          </a:prstGeom>
          <a:noFill/>
        </p:spPr>
        <p:txBody>
          <a:bodyPr wrap="square" rtlCol="0">
            <a:spAutoFit/>
          </a:bodyPr>
          <a:lstStyle/>
          <a:p>
            <a:r>
              <a:rPr lang="en-US" sz="2400" b="1" dirty="0" smtClean="0"/>
              <a:t>1,910</a:t>
            </a:r>
            <a:endParaRPr lang="en-US" sz="2400" b="1" dirty="0"/>
          </a:p>
        </p:txBody>
      </p:sp>
      <p:sp>
        <p:nvSpPr>
          <p:cNvPr id="7" name="TextBox 6"/>
          <p:cNvSpPr txBox="1"/>
          <p:nvPr/>
        </p:nvSpPr>
        <p:spPr>
          <a:xfrm>
            <a:off x="5399467" y="5280338"/>
            <a:ext cx="2307466" cy="923330"/>
          </a:xfrm>
          <a:prstGeom prst="rect">
            <a:avLst/>
          </a:prstGeom>
          <a:noFill/>
        </p:spPr>
        <p:txBody>
          <a:bodyPr wrap="square" rtlCol="0">
            <a:spAutoFit/>
          </a:bodyPr>
          <a:lstStyle/>
          <a:p>
            <a:r>
              <a:rPr lang="en-US" sz="5400" b="1" dirty="0" smtClean="0"/>
              <a:t>1,516</a:t>
            </a:r>
            <a:endParaRPr lang="en-US" sz="5400" b="1" dirty="0"/>
          </a:p>
        </p:txBody>
      </p:sp>
      <p:sp>
        <p:nvSpPr>
          <p:cNvPr id="8" name="TextBox 7"/>
          <p:cNvSpPr txBox="1"/>
          <p:nvPr/>
        </p:nvSpPr>
        <p:spPr>
          <a:xfrm>
            <a:off x="4457700" y="4122083"/>
            <a:ext cx="1030310" cy="584775"/>
          </a:xfrm>
          <a:prstGeom prst="rect">
            <a:avLst/>
          </a:prstGeom>
          <a:noFill/>
        </p:spPr>
        <p:txBody>
          <a:bodyPr wrap="square" rtlCol="0">
            <a:spAutoFit/>
          </a:bodyPr>
          <a:lstStyle/>
          <a:p>
            <a:r>
              <a:rPr lang="en-US" sz="3200" b="1" dirty="0" smtClean="0"/>
              <a:t>20%</a:t>
            </a:r>
            <a:endParaRPr lang="en-US" sz="3200" b="1" dirty="0"/>
          </a:p>
        </p:txBody>
      </p:sp>
    </p:spTree>
    <p:extLst>
      <p:ext uri="{BB962C8B-B14F-4D97-AF65-F5344CB8AC3E}">
        <p14:creationId xmlns:p14="http://schemas.microsoft.com/office/powerpoint/2010/main" val="1115718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an Intervention?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7067" y="1660394"/>
            <a:ext cx="6097940" cy="4573455"/>
          </a:xfrm>
        </p:spPr>
      </p:pic>
      <p:sp>
        <p:nvSpPr>
          <p:cNvPr id="3" name="Slide Number Placeholder 2"/>
          <p:cNvSpPr>
            <a:spLocks noGrp="1"/>
          </p:cNvSpPr>
          <p:nvPr>
            <p:ph type="sldNum" sz="quarter" idx="12"/>
          </p:nvPr>
        </p:nvSpPr>
        <p:spPr/>
        <p:txBody>
          <a:bodyPr/>
          <a:lstStyle/>
          <a:p>
            <a:fld id="{FD52C1F8-3BA5-F24E-8618-E52498D87186}" type="slidenum">
              <a:rPr lang="en-US" smtClean="0"/>
              <a:t>6</a:t>
            </a:fld>
            <a:endParaRPr lang="en-US" dirty="0"/>
          </a:p>
        </p:txBody>
      </p:sp>
    </p:spTree>
    <p:extLst>
      <p:ext uri="{BB962C8B-B14F-4D97-AF65-F5344CB8AC3E}">
        <p14:creationId xmlns:p14="http://schemas.microsoft.com/office/powerpoint/2010/main" val="359600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Venue versus Intervention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853" y="1600200"/>
            <a:ext cx="7032293" cy="4525963"/>
          </a:xfrm>
        </p:spPr>
      </p:pic>
      <p:sp>
        <p:nvSpPr>
          <p:cNvPr id="4" name="Slide Number Placeholder 3"/>
          <p:cNvSpPr>
            <a:spLocks noGrp="1"/>
          </p:cNvSpPr>
          <p:nvPr>
            <p:ph type="sldNum" sz="quarter" idx="12"/>
          </p:nvPr>
        </p:nvSpPr>
        <p:spPr/>
        <p:txBody>
          <a:bodyPr/>
          <a:lstStyle/>
          <a:p>
            <a:fld id="{FD52C1F8-3BA5-F24E-8618-E52498D87186}" type="slidenum">
              <a:rPr lang="en-US" smtClean="0"/>
              <a:t>7</a:t>
            </a:fld>
            <a:endParaRPr lang="en-US" dirty="0"/>
          </a:p>
        </p:txBody>
      </p:sp>
    </p:spTree>
    <p:extLst>
      <p:ext uri="{BB962C8B-B14F-4D97-AF65-F5344CB8AC3E}">
        <p14:creationId xmlns:p14="http://schemas.microsoft.com/office/powerpoint/2010/main" val="355479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For #1:  Identify Problem Behavior</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831181"/>
            <a:ext cx="7620000" cy="4064000"/>
          </a:xfrm>
        </p:spPr>
      </p:pic>
    </p:spTree>
    <p:extLst>
      <p:ext uri="{BB962C8B-B14F-4D97-AF65-F5344CB8AC3E}">
        <p14:creationId xmlns:p14="http://schemas.microsoft.com/office/powerpoint/2010/main" val="221773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#1:  Identify Problem Behavior</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Observable</a:t>
            </a:r>
          </a:p>
          <a:p>
            <a:pPr marL="514350" indent="-514350">
              <a:buFont typeface="+mj-lt"/>
              <a:buAutoNum type="arabicPeriod"/>
            </a:pPr>
            <a:r>
              <a:rPr lang="en-US" dirty="0" smtClean="0"/>
              <a:t>Measureable</a:t>
            </a:r>
          </a:p>
        </p:txBody>
      </p:sp>
    </p:spTree>
    <p:extLst>
      <p:ext uri="{BB962C8B-B14F-4D97-AF65-F5344CB8AC3E}">
        <p14:creationId xmlns:p14="http://schemas.microsoft.com/office/powerpoint/2010/main" val="4138486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ISD-Template-2014-Standard">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HISD-Template-2014-Standard2 (2)</Template>
  <TotalTime>3558</TotalTime>
  <Words>607</Words>
  <Application>Microsoft Office PowerPoint</Application>
  <PresentationFormat>On-screen Show (4:3)</PresentationFormat>
  <Paragraphs>160</Paragraphs>
  <Slides>23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Rockwell</vt:lpstr>
      <vt:lpstr>HISD-Template-2014-Standard</vt:lpstr>
      <vt:lpstr>Social and Emotional Learning (SEL)</vt:lpstr>
      <vt:lpstr>How We Look</vt:lpstr>
      <vt:lpstr>Objectives</vt:lpstr>
      <vt:lpstr>Why SEL</vt:lpstr>
      <vt:lpstr>Your Early Success (Suspensions)</vt:lpstr>
      <vt:lpstr>What is an Intervention?</vt:lpstr>
      <vt:lpstr>Venue versus Intervention</vt:lpstr>
      <vt:lpstr>Look For #1:  Identify Problem Behavior</vt:lpstr>
      <vt:lpstr>Look For #1:  Identify Problem Behavior</vt:lpstr>
      <vt:lpstr>PowerPoint Presentation</vt:lpstr>
      <vt:lpstr>Top Five Problem Behaviors</vt:lpstr>
      <vt:lpstr>Look For #2:  Replacement Behaviors</vt:lpstr>
      <vt:lpstr>Look For #2:  Replacement Behaviors</vt:lpstr>
      <vt:lpstr>PowerPoint Presentation</vt:lpstr>
      <vt:lpstr>Look For #3:  Reinforcers</vt:lpstr>
      <vt:lpstr>PowerPoint Presentation</vt:lpstr>
      <vt:lpstr>Look For #4:  Self-Monitoring</vt:lpstr>
      <vt:lpstr>Look For #4:  Self-Monitoring</vt:lpstr>
      <vt:lpstr>PowerPoint Presentation</vt:lpstr>
      <vt:lpstr>PowerPoint Presentation</vt:lpstr>
      <vt:lpstr>PowerPoint Presentation</vt:lpstr>
      <vt:lpstr>Questions</vt:lpstr>
      <vt:lpstr>Thank you</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Learning (SEL)</dc:title>
  <dc:creator>Webb, Michael A</dc:creator>
  <cp:lastModifiedBy>Webb, Michael A</cp:lastModifiedBy>
  <cp:revision>44</cp:revision>
  <dcterms:created xsi:type="dcterms:W3CDTF">2016-08-06T15:44:25Z</dcterms:created>
  <dcterms:modified xsi:type="dcterms:W3CDTF">2016-09-28T12:42:55Z</dcterms:modified>
</cp:coreProperties>
</file>