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4" r:id="rId3"/>
    <p:sldId id="322" r:id="rId4"/>
    <p:sldId id="287" r:id="rId5"/>
    <p:sldId id="323" r:id="rId6"/>
    <p:sldId id="320" r:id="rId7"/>
    <p:sldId id="286" r:id="rId8"/>
    <p:sldId id="314" r:id="rId9"/>
    <p:sldId id="299" r:id="rId10"/>
    <p:sldId id="321" r:id="rId11"/>
    <p:sldId id="315" r:id="rId12"/>
    <p:sldId id="298" r:id="rId13"/>
    <p:sldId id="300" r:id="rId14"/>
    <p:sldId id="312" r:id="rId15"/>
    <p:sldId id="324" r:id="rId16"/>
    <p:sldId id="292" r:id="rId17"/>
    <p:sldId id="330" r:id="rId18"/>
    <p:sldId id="301" r:id="rId19"/>
    <p:sldId id="303" r:id="rId20"/>
    <p:sldId id="331" r:id="rId21"/>
    <p:sldId id="302" r:id="rId22"/>
    <p:sldId id="304" r:id="rId23"/>
    <p:sldId id="305" r:id="rId24"/>
    <p:sldId id="306" r:id="rId25"/>
    <p:sldId id="332" r:id="rId26"/>
    <p:sldId id="307" r:id="rId27"/>
    <p:sldId id="333" r:id="rId28"/>
    <p:sldId id="334" r:id="rId29"/>
    <p:sldId id="325" r:id="rId30"/>
    <p:sldId id="288" r:id="rId31"/>
    <p:sldId id="326" r:id="rId32"/>
    <p:sldId id="327" r:id="rId33"/>
    <p:sldId id="328" r:id="rId34"/>
    <p:sldId id="329" r:id="rId35"/>
    <p:sldId id="290" r:id="rId36"/>
    <p:sldId id="317" r:id="rId37"/>
    <p:sldId id="318" r:id="rId38"/>
    <p:sldId id="319" r:id="rId39"/>
    <p:sldId id="316" r:id="rId40"/>
    <p:sldId id="283" r:id="rId4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E4C8CA-C94D-4950-AABF-E1195530EF50}">
          <p14:sldIdLst>
            <p14:sldId id="256"/>
            <p14:sldId id="284"/>
            <p14:sldId id="322"/>
            <p14:sldId id="287"/>
            <p14:sldId id="323"/>
            <p14:sldId id="320"/>
            <p14:sldId id="286"/>
            <p14:sldId id="314"/>
            <p14:sldId id="299"/>
            <p14:sldId id="321"/>
            <p14:sldId id="315"/>
            <p14:sldId id="298"/>
            <p14:sldId id="300"/>
            <p14:sldId id="312"/>
            <p14:sldId id="324"/>
            <p14:sldId id="292"/>
            <p14:sldId id="330"/>
            <p14:sldId id="301"/>
            <p14:sldId id="303"/>
            <p14:sldId id="331"/>
            <p14:sldId id="302"/>
            <p14:sldId id="304"/>
            <p14:sldId id="305"/>
            <p14:sldId id="306"/>
            <p14:sldId id="332"/>
            <p14:sldId id="307"/>
            <p14:sldId id="333"/>
            <p14:sldId id="334"/>
            <p14:sldId id="325"/>
            <p14:sldId id="288"/>
            <p14:sldId id="326"/>
            <p14:sldId id="327"/>
            <p14:sldId id="328"/>
            <p14:sldId id="329"/>
            <p14:sldId id="290"/>
            <p14:sldId id="317"/>
            <p14:sldId id="318"/>
            <p14:sldId id="319"/>
            <p14:sldId id="316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0F3"/>
    <a:srgbClr val="FF00FF"/>
    <a:srgbClr val="FF0000"/>
    <a:srgbClr val="61A60E"/>
    <a:srgbClr val="88B5C6"/>
    <a:srgbClr val="67A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01AF6-4EC6-4907-AFFE-D7AD54EE4BF7}" v="131" dt="2022-06-23T14:55:01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 snapToObjects="1">
      <p:cViewPr varScale="1">
        <p:scale>
          <a:sx n="62" d="100"/>
          <a:sy n="62" d="100"/>
        </p:scale>
        <p:origin x="142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0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5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Tarah D" userId="fde8d214-2fa2-4b78-a297-7397a29226a5" providerId="ADAL" clId="{95001AF6-4EC6-4907-AFFE-D7AD54EE4BF7}"/>
    <pc:docChg chg="custSel modSld">
      <pc:chgData name="Davis, Tarah D" userId="fde8d214-2fa2-4b78-a297-7397a29226a5" providerId="ADAL" clId="{95001AF6-4EC6-4907-AFFE-D7AD54EE4BF7}" dt="2022-07-05T15:12:29.392" v="262" actId="20577"/>
      <pc:docMkLst>
        <pc:docMk/>
      </pc:docMkLst>
      <pc:sldChg chg="modSp mod">
        <pc:chgData name="Davis, Tarah D" userId="fde8d214-2fa2-4b78-a297-7397a29226a5" providerId="ADAL" clId="{95001AF6-4EC6-4907-AFFE-D7AD54EE4BF7}" dt="2022-07-05T15:12:29.392" v="262" actId="20577"/>
        <pc:sldMkLst>
          <pc:docMk/>
          <pc:sldMk cId="18549927" sldId="305"/>
        </pc:sldMkLst>
        <pc:spChg chg="mod">
          <ac:chgData name="Davis, Tarah D" userId="fde8d214-2fa2-4b78-a297-7397a29226a5" providerId="ADAL" clId="{95001AF6-4EC6-4907-AFFE-D7AD54EE4BF7}" dt="2022-07-05T15:12:29.392" v="262" actId="20577"/>
          <ac:spMkLst>
            <pc:docMk/>
            <pc:sldMk cId="18549927" sldId="305"/>
            <ac:spMk id="5" creationId="{45C9220A-3796-4800-9A28-85C0FC3B306E}"/>
          </ac:spMkLst>
        </pc:spChg>
      </pc:sldChg>
      <pc:sldChg chg="modSp mod modNotesTx">
        <pc:chgData name="Davis, Tarah D" userId="fde8d214-2fa2-4b78-a297-7397a29226a5" providerId="ADAL" clId="{95001AF6-4EC6-4907-AFFE-D7AD54EE4BF7}" dt="2022-07-05T14:39:30.266" v="261" actId="20577"/>
        <pc:sldMkLst>
          <pc:docMk/>
          <pc:sldMk cId="1519238624" sldId="312"/>
        </pc:sldMkLst>
        <pc:spChg chg="mod">
          <ac:chgData name="Davis, Tarah D" userId="fde8d214-2fa2-4b78-a297-7397a29226a5" providerId="ADAL" clId="{95001AF6-4EC6-4907-AFFE-D7AD54EE4BF7}" dt="2022-07-05T14:39:06.093" v="211" actId="255"/>
          <ac:spMkLst>
            <pc:docMk/>
            <pc:sldMk cId="1519238624" sldId="312"/>
            <ac:spMk id="2" creationId="{D785E794-781B-47AB-BDB9-1BF58DCF17D0}"/>
          </ac:spMkLst>
        </pc:spChg>
        <pc:graphicFrameChg chg="mod">
          <ac:chgData name="Davis, Tarah D" userId="fde8d214-2fa2-4b78-a297-7397a29226a5" providerId="ADAL" clId="{95001AF6-4EC6-4907-AFFE-D7AD54EE4BF7}" dt="2022-06-23T14:55:01.144" v="132"/>
          <ac:graphicFrameMkLst>
            <pc:docMk/>
            <pc:sldMk cId="1519238624" sldId="312"/>
            <ac:graphicFrameMk id="6" creationId="{A4DDAD87-293A-15DC-7CC6-76AB91661F26}"/>
          </ac:graphicFrameMkLst>
        </pc:graphicFrame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BEB781-407C-41BF-9020-FA46E9AEEE91}" type="doc">
      <dgm:prSet loTypeId="urn:microsoft.com/office/officeart/2005/8/layout/default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D19F0EA-00E9-418C-A475-8C22CEB65103}">
      <dgm:prSet/>
      <dgm:spPr/>
      <dgm:t>
        <a:bodyPr/>
        <a:lstStyle/>
        <a:p>
          <a:r>
            <a:rPr lang="en-US" dirty="0"/>
            <a:t>Receive and review partnership inquiries</a:t>
          </a:r>
        </a:p>
      </dgm:t>
    </dgm:pt>
    <dgm:pt modelId="{C9B945F7-0ADD-47BD-803F-72FCDE0C68A6}" type="parTrans" cxnId="{4B25B062-B644-4B0F-8522-681FC886B8A2}">
      <dgm:prSet/>
      <dgm:spPr/>
      <dgm:t>
        <a:bodyPr/>
        <a:lstStyle/>
        <a:p>
          <a:endParaRPr lang="en-US"/>
        </a:p>
      </dgm:t>
    </dgm:pt>
    <dgm:pt modelId="{D35F5A12-2629-42BD-B623-AAC50E66E324}" type="sibTrans" cxnId="{4B25B062-B644-4B0F-8522-681FC886B8A2}">
      <dgm:prSet/>
      <dgm:spPr/>
      <dgm:t>
        <a:bodyPr/>
        <a:lstStyle/>
        <a:p>
          <a:endParaRPr lang="en-US"/>
        </a:p>
      </dgm:t>
    </dgm:pt>
    <dgm:pt modelId="{673BF6B0-E5FF-42D1-8DB6-496014255296}">
      <dgm:prSet/>
      <dgm:spPr/>
      <dgm:t>
        <a:bodyPr/>
        <a:lstStyle/>
        <a:p>
          <a:r>
            <a:rPr lang="en-US" dirty="0"/>
            <a:t>Communicate and consult with district leadership regarding partnership development</a:t>
          </a:r>
        </a:p>
      </dgm:t>
    </dgm:pt>
    <dgm:pt modelId="{0FF0E15A-57EE-4B6C-86EC-B9FEFF18DF52}" type="parTrans" cxnId="{9907C7ED-91D0-416B-97E2-099725960CB2}">
      <dgm:prSet/>
      <dgm:spPr/>
      <dgm:t>
        <a:bodyPr/>
        <a:lstStyle/>
        <a:p>
          <a:endParaRPr lang="en-US"/>
        </a:p>
      </dgm:t>
    </dgm:pt>
    <dgm:pt modelId="{D8B74502-A896-4A7D-8106-91927DC6C677}" type="sibTrans" cxnId="{9907C7ED-91D0-416B-97E2-099725960CB2}">
      <dgm:prSet/>
      <dgm:spPr/>
      <dgm:t>
        <a:bodyPr/>
        <a:lstStyle/>
        <a:p>
          <a:endParaRPr lang="en-US"/>
        </a:p>
      </dgm:t>
    </dgm:pt>
    <dgm:pt modelId="{CEFD0890-88E2-4137-96D8-03365D132E99}">
      <dgm:prSet/>
      <dgm:spPr/>
      <dgm:t>
        <a:bodyPr/>
        <a:lstStyle/>
        <a:p>
          <a:r>
            <a:rPr lang="en-US" dirty="0"/>
            <a:t>Provides grant documentation for board approval of donations over 5k (monetary gifts and In-kind gift )</a:t>
          </a:r>
        </a:p>
      </dgm:t>
    </dgm:pt>
    <dgm:pt modelId="{F0276211-4305-4472-B174-F3A5993141A8}" type="parTrans" cxnId="{EC2F2D61-993E-48E2-B9F1-CF5F5AF571FB}">
      <dgm:prSet/>
      <dgm:spPr/>
      <dgm:t>
        <a:bodyPr/>
        <a:lstStyle/>
        <a:p>
          <a:endParaRPr lang="en-US"/>
        </a:p>
      </dgm:t>
    </dgm:pt>
    <dgm:pt modelId="{DB17B1DA-1DAA-499F-B961-6F5173F42BA5}" type="sibTrans" cxnId="{EC2F2D61-993E-48E2-B9F1-CF5F5AF571FB}">
      <dgm:prSet/>
      <dgm:spPr/>
      <dgm:t>
        <a:bodyPr/>
        <a:lstStyle/>
        <a:p>
          <a:endParaRPr lang="en-US"/>
        </a:p>
      </dgm:t>
    </dgm:pt>
    <dgm:pt modelId="{881C3B70-1FFB-4896-A3DB-03F151A8E3AD}">
      <dgm:prSet/>
      <dgm:spPr/>
      <dgm:t>
        <a:bodyPr/>
        <a:lstStyle/>
        <a:p>
          <a:r>
            <a:rPr lang="en-US" dirty="0"/>
            <a:t>Consults with Partner owner for MOU documentation</a:t>
          </a:r>
        </a:p>
      </dgm:t>
    </dgm:pt>
    <dgm:pt modelId="{1C3C97BA-0AF7-48B8-AD4B-B6A7C55B6214}" type="parTrans" cxnId="{C3BA39A8-2369-4A10-83AC-56571735BF89}">
      <dgm:prSet/>
      <dgm:spPr/>
      <dgm:t>
        <a:bodyPr/>
        <a:lstStyle/>
        <a:p>
          <a:endParaRPr lang="en-US"/>
        </a:p>
      </dgm:t>
    </dgm:pt>
    <dgm:pt modelId="{16129EFC-DDE1-42EB-8BFF-0EFBA396AD55}" type="sibTrans" cxnId="{C3BA39A8-2369-4A10-83AC-56571735BF89}">
      <dgm:prSet/>
      <dgm:spPr/>
      <dgm:t>
        <a:bodyPr/>
        <a:lstStyle/>
        <a:p>
          <a:endParaRPr lang="en-US"/>
        </a:p>
      </dgm:t>
    </dgm:pt>
    <dgm:pt modelId="{46AA4659-3AE1-4063-8537-CB812B243AEB}">
      <dgm:prSet/>
      <dgm:spPr/>
      <dgm:t>
        <a:bodyPr/>
        <a:lstStyle/>
        <a:p>
          <a:r>
            <a:rPr lang="en-US" dirty="0"/>
            <a:t>Provides guidance on problem-solving or partnership development</a:t>
          </a:r>
        </a:p>
      </dgm:t>
    </dgm:pt>
    <dgm:pt modelId="{3948C4A5-37DE-441E-AC8E-EE5F0B68B916}" type="parTrans" cxnId="{90941C41-C109-4E79-B3B8-9278A42FC60B}">
      <dgm:prSet/>
      <dgm:spPr/>
      <dgm:t>
        <a:bodyPr/>
        <a:lstStyle/>
        <a:p>
          <a:endParaRPr lang="en-US"/>
        </a:p>
      </dgm:t>
    </dgm:pt>
    <dgm:pt modelId="{A6C2D940-4251-4DAF-9308-0EF30CED3966}" type="sibTrans" cxnId="{90941C41-C109-4E79-B3B8-9278A42FC60B}">
      <dgm:prSet/>
      <dgm:spPr/>
      <dgm:t>
        <a:bodyPr/>
        <a:lstStyle/>
        <a:p>
          <a:endParaRPr lang="en-US"/>
        </a:p>
      </dgm:t>
    </dgm:pt>
    <dgm:pt modelId="{4828B8AB-12F4-4F3F-84C6-A6F3B1394608}">
      <dgm:prSet/>
      <dgm:spPr/>
      <dgm:t>
        <a:bodyPr/>
        <a:lstStyle/>
        <a:p>
          <a:r>
            <a:rPr lang="en-US" dirty="0"/>
            <a:t>Track and manage district partnerships</a:t>
          </a:r>
        </a:p>
      </dgm:t>
    </dgm:pt>
    <dgm:pt modelId="{F8871435-0BE7-43FB-A5F8-2E29737BA98C}" type="parTrans" cxnId="{B86C5434-4012-483A-9D2B-83DB3D7B4062}">
      <dgm:prSet/>
      <dgm:spPr/>
      <dgm:t>
        <a:bodyPr/>
        <a:lstStyle/>
        <a:p>
          <a:endParaRPr lang="en-US"/>
        </a:p>
      </dgm:t>
    </dgm:pt>
    <dgm:pt modelId="{D01B4482-BADE-45AE-988B-E7C1DEC80542}" type="sibTrans" cxnId="{B86C5434-4012-483A-9D2B-83DB3D7B4062}">
      <dgm:prSet/>
      <dgm:spPr/>
      <dgm:t>
        <a:bodyPr/>
        <a:lstStyle/>
        <a:p>
          <a:endParaRPr lang="en-US"/>
        </a:p>
      </dgm:t>
    </dgm:pt>
    <dgm:pt modelId="{638FF2A8-C844-466E-8FCA-B2BCC85B7F55}" type="pres">
      <dgm:prSet presAssocID="{D8BEB781-407C-41BF-9020-FA46E9AEEE91}" presName="diagram" presStyleCnt="0">
        <dgm:presLayoutVars>
          <dgm:dir/>
          <dgm:resizeHandles val="exact"/>
        </dgm:presLayoutVars>
      </dgm:prSet>
      <dgm:spPr/>
    </dgm:pt>
    <dgm:pt modelId="{87F1F631-4AC9-4A92-BDC0-E62FD49E8162}" type="pres">
      <dgm:prSet presAssocID="{4828B8AB-12F4-4F3F-84C6-A6F3B1394608}" presName="node" presStyleLbl="node1" presStyleIdx="0" presStyleCnt="6">
        <dgm:presLayoutVars>
          <dgm:bulletEnabled val="1"/>
        </dgm:presLayoutVars>
      </dgm:prSet>
      <dgm:spPr/>
    </dgm:pt>
    <dgm:pt modelId="{3336C566-FD7C-48EA-8F55-216304D01834}" type="pres">
      <dgm:prSet presAssocID="{D01B4482-BADE-45AE-988B-E7C1DEC80542}" presName="sibTrans" presStyleCnt="0"/>
      <dgm:spPr/>
    </dgm:pt>
    <dgm:pt modelId="{7A21F3C2-22AB-4D31-B1EE-02F7D5DC625A}" type="pres">
      <dgm:prSet presAssocID="{6D19F0EA-00E9-418C-A475-8C22CEB65103}" presName="node" presStyleLbl="node1" presStyleIdx="1" presStyleCnt="6">
        <dgm:presLayoutVars>
          <dgm:bulletEnabled val="1"/>
        </dgm:presLayoutVars>
      </dgm:prSet>
      <dgm:spPr/>
    </dgm:pt>
    <dgm:pt modelId="{AA5A703E-B766-42B8-834E-AB5CAD5106A4}" type="pres">
      <dgm:prSet presAssocID="{D35F5A12-2629-42BD-B623-AAC50E66E324}" presName="sibTrans" presStyleCnt="0"/>
      <dgm:spPr/>
    </dgm:pt>
    <dgm:pt modelId="{D85B6507-DD32-436A-981A-DA563C045A87}" type="pres">
      <dgm:prSet presAssocID="{673BF6B0-E5FF-42D1-8DB6-496014255296}" presName="node" presStyleLbl="node1" presStyleIdx="2" presStyleCnt="6">
        <dgm:presLayoutVars>
          <dgm:bulletEnabled val="1"/>
        </dgm:presLayoutVars>
      </dgm:prSet>
      <dgm:spPr/>
    </dgm:pt>
    <dgm:pt modelId="{043F26E9-6CAC-4754-A1BB-F2658F7425AE}" type="pres">
      <dgm:prSet presAssocID="{D8B74502-A896-4A7D-8106-91927DC6C677}" presName="sibTrans" presStyleCnt="0"/>
      <dgm:spPr/>
    </dgm:pt>
    <dgm:pt modelId="{B0F1E15B-C9DB-401B-9532-C27CF6D7F1BD}" type="pres">
      <dgm:prSet presAssocID="{CEFD0890-88E2-4137-96D8-03365D132E99}" presName="node" presStyleLbl="node1" presStyleIdx="3" presStyleCnt="6">
        <dgm:presLayoutVars>
          <dgm:bulletEnabled val="1"/>
        </dgm:presLayoutVars>
      </dgm:prSet>
      <dgm:spPr/>
    </dgm:pt>
    <dgm:pt modelId="{9DBC29B8-E6FC-4007-809A-F487714B6E08}" type="pres">
      <dgm:prSet presAssocID="{DB17B1DA-1DAA-499F-B961-6F5173F42BA5}" presName="sibTrans" presStyleCnt="0"/>
      <dgm:spPr/>
    </dgm:pt>
    <dgm:pt modelId="{4AE3217A-76A6-4E34-BDF3-B4FA43FF1E7F}" type="pres">
      <dgm:prSet presAssocID="{881C3B70-1FFB-4896-A3DB-03F151A8E3AD}" presName="node" presStyleLbl="node1" presStyleIdx="4" presStyleCnt="6">
        <dgm:presLayoutVars>
          <dgm:bulletEnabled val="1"/>
        </dgm:presLayoutVars>
      </dgm:prSet>
      <dgm:spPr/>
    </dgm:pt>
    <dgm:pt modelId="{90DABA8B-FF84-4BB0-B9E8-C8FAA14E99FA}" type="pres">
      <dgm:prSet presAssocID="{16129EFC-DDE1-42EB-8BFF-0EFBA396AD55}" presName="sibTrans" presStyleCnt="0"/>
      <dgm:spPr/>
    </dgm:pt>
    <dgm:pt modelId="{8F20719B-725F-4BBD-B2D2-908F1FD9E47D}" type="pres">
      <dgm:prSet presAssocID="{46AA4659-3AE1-4063-8537-CB812B243AEB}" presName="node" presStyleLbl="node1" presStyleIdx="5" presStyleCnt="6">
        <dgm:presLayoutVars>
          <dgm:bulletEnabled val="1"/>
        </dgm:presLayoutVars>
      </dgm:prSet>
      <dgm:spPr/>
    </dgm:pt>
  </dgm:ptLst>
  <dgm:cxnLst>
    <dgm:cxn modelId="{124B9D1E-5664-4DF9-B903-BC587711EC4F}" type="presOf" srcId="{46AA4659-3AE1-4063-8537-CB812B243AEB}" destId="{8F20719B-725F-4BBD-B2D2-908F1FD9E47D}" srcOrd="0" destOrd="0" presId="urn:microsoft.com/office/officeart/2005/8/layout/default"/>
    <dgm:cxn modelId="{4CD21120-9466-4F5E-BABE-B3D943E4E5D6}" type="presOf" srcId="{CEFD0890-88E2-4137-96D8-03365D132E99}" destId="{B0F1E15B-C9DB-401B-9532-C27CF6D7F1BD}" srcOrd="0" destOrd="0" presId="urn:microsoft.com/office/officeart/2005/8/layout/default"/>
    <dgm:cxn modelId="{B86C5434-4012-483A-9D2B-83DB3D7B4062}" srcId="{D8BEB781-407C-41BF-9020-FA46E9AEEE91}" destId="{4828B8AB-12F4-4F3F-84C6-A6F3B1394608}" srcOrd="0" destOrd="0" parTransId="{F8871435-0BE7-43FB-A5F8-2E29737BA98C}" sibTransId="{D01B4482-BADE-45AE-988B-E7C1DEC80542}"/>
    <dgm:cxn modelId="{90941C41-C109-4E79-B3B8-9278A42FC60B}" srcId="{D8BEB781-407C-41BF-9020-FA46E9AEEE91}" destId="{46AA4659-3AE1-4063-8537-CB812B243AEB}" srcOrd="5" destOrd="0" parTransId="{3948C4A5-37DE-441E-AC8E-EE5F0B68B916}" sibTransId="{A6C2D940-4251-4DAF-9308-0EF30CED3966}"/>
    <dgm:cxn modelId="{EC2F2D61-993E-48E2-B9F1-CF5F5AF571FB}" srcId="{D8BEB781-407C-41BF-9020-FA46E9AEEE91}" destId="{CEFD0890-88E2-4137-96D8-03365D132E99}" srcOrd="3" destOrd="0" parTransId="{F0276211-4305-4472-B174-F3A5993141A8}" sibTransId="{DB17B1DA-1DAA-499F-B961-6F5173F42BA5}"/>
    <dgm:cxn modelId="{4B25B062-B644-4B0F-8522-681FC886B8A2}" srcId="{D8BEB781-407C-41BF-9020-FA46E9AEEE91}" destId="{6D19F0EA-00E9-418C-A475-8C22CEB65103}" srcOrd="1" destOrd="0" parTransId="{C9B945F7-0ADD-47BD-803F-72FCDE0C68A6}" sibTransId="{D35F5A12-2629-42BD-B623-AAC50E66E324}"/>
    <dgm:cxn modelId="{94D6ABA2-C89A-47DA-9D3B-4948430DECED}" type="presOf" srcId="{4828B8AB-12F4-4F3F-84C6-A6F3B1394608}" destId="{87F1F631-4AC9-4A92-BDC0-E62FD49E8162}" srcOrd="0" destOrd="0" presId="urn:microsoft.com/office/officeart/2005/8/layout/default"/>
    <dgm:cxn modelId="{C3BA39A8-2369-4A10-83AC-56571735BF89}" srcId="{D8BEB781-407C-41BF-9020-FA46E9AEEE91}" destId="{881C3B70-1FFB-4896-A3DB-03F151A8E3AD}" srcOrd="4" destOrd="0" parTransId="{1C3C97BA-0AF7-48B8-AD4B-B6A7C55B6214}" sibTransId="{16129EFC-DDE1-42EB-8BFF-0EFBA396AD55}"/>
    <dgm:cxn modelId="{45D205B4-A40E-4B42-8321-C4C981DD990F}" type="presOf" srcId="{673BF6B0-E5FF-42D1-8DB6-496014255296}" destId="{D85B6507-DD32-436A-981A-DA563C045A87}" srcOrd="0" destOrd="0" presId="urn:microsoft.com/office/officeart/2005/8/layout/default"/>
    <dgm:cxn modelId="{2244FBDA-C90D-4BB0-A98E-31C51FEB5DAA}" type="presOf" srcId="{881C3B70-1FFB-4896-A3DB-03F151A8E3AD}" destId="{4AE3217A-76A6-4E34-BDF3-B4FA43FF1E7F}" srcOrd="0" destOrd="0" presId="urn:microsoft.com/office/officeart/2005/8/layout/default"/>
    <dgm:cxn modelId="{FD6DC8DC-0D76-488E-8BBC-103D6EC48904}" type="presOf" srcId="{D8BEB781-407C-41BF-9020-FA46E9AEEE91}" destId="{638FF2A8-C844-466E-8FCA-B2BCC85B7F55}" srcOrd="0" destOrd="0" presId="urn:microsoft.com/office/officeart/2005/8/layout/default"/>
    <dgm:cxn modelId="{9907C7ED-91D0-416B-97E2-099725960CB2}" srcId="{D8BEB781-407C-41BF-9020-FA46E9AEEE91}" destId="{673BF6B0-E5FF-42D1-8DB6-496014255296}" srcOrd="2" destOrd="0" parTransId="{0FF0E15A-57EE-4B6C-86EC-B9FEFF18DF52}" sibTransId="{D8B74502-A896-4A7D-8106-91927DC6C677}"/>
    <dgm:cxn modelId="{F92AB9FE-D822-4663-BBBC-C379D7EA7310}" type="presOf" srcId="{6D19F0EA-00E9-418C-A475-8C22CEB65103}" destId="{7A21F3C2-22AB-4D31-B1EE-02F7D5DC625A}" srcOrd="0" destOrd="0" presId="urn:microsoft.com/office/officeart/2005/8/layout/default"/>
    <dgm:cxn modelId="{02A3A30D-1EBB-4687-8BB5-CD75A25A11BC}" type="presParOf" srcId="{638FF2A8-C844-466E-8FCA-B2BCC85B7F55}" destId="{87F1F631-4AC9-4A92-BDC0-E62FD49E8162}" srcOrd="0" destOrd="0" presId="urn:microsoft.com/office/officeart/2005/8/layout/default"/>
    <dgm:cxn modelId="{E38934F2-52E2-4B2F-9BD6-C546FEB9F44E}" type="presParOf" srcId="{638FF2A8-C844-466E-8FCA-B2BCC85B7F55}" destId="{3336C566-FD7C-48EA-8F55-216304D01834}" srcOrd="1" destOrd="0" presId="urn:microsoft.com/office/officeart/2005/8/layout/default"/>
    <dgm:cxn modelId="{AEBECA0B-CB78-463D-876A-129268CD0283}" type="presParOf" srcId="{638FF2A8-C844-466E-8FCA-B2BCC85B7F55}" destId="{7A21F3C2-22AB-4D31-B1EE-02F7D5DC625A}" srcOrd="2" destOrd="0" presId="urn:microsoft.com/office/officeart/2005/8/layout/default"/>
    <dgm:cxn modelId="{FFB5E496-981D-4941-B3A8-CD0C4F43B68A}" type="presParOf" srcId="{638FF2A8-C844-466E-8FCA-B2BCC85B7F55}" destId="{AA5A703E-B766-42B8-834E-AB5CAD5106A4}" srcOrd="3" destOrd="0" presId="urn:microsoft.com/office/officeart/2005/8/layout/default"/>
    <dgm:cxn modelId="{C3412477-824D-4E26-A146-578E3C9C31F5}" type="presParOf" srcId="{638FF2A8-C844-466E-8FCA-B2BCC85B7F55}" destId="{D85B6507-DD32-436A-981A-DA563C045A87}" srcOrd="4" destOrd="0" presId="urn:microsoft.com/office/officeart/2005/8/layout/default"/>
    <dgm:cxn modelId="{12290540-DA71-4B20-8E7E-37EF49313588}" type="presParOf" srcId="{638FF2A8-C844-466E-8FCA-B2BCC85B7F55}" destId="{043F26E9-6CAC-4754-A1BB-F2658F7425AE}" srcOrd="5" destOrd="0" presId="urn:microsoft.com/office/officeart/2005/8/layout/default"/>
    <dgm:cxn modelId="{28D0BADC-1BF8-4B32-884E-C185C3C29FBB}" type="presParOf" srcId="{638FF2A8-C844-466E-8FCA-B2BCC85B7F55}" destId="{B0F1E15B-C9DB-401B-9532-C27CF6D7F1BD}" srcOrd="6" destOrd="0" presId="urn:microsoft.com/office/officeart/2005/8/layout/default"/>
    <dgm:cxn modelId="{C5D9524D-17FC-408C-8F82-70ECD00ADE6D}" type="presParOf" srcId="{638FF2A8-C844-466E-8FCA-B2BCC85B7F55}" destId="{9DBC29B8-E6FC-4007-809A-F487714B6E08}" srcOrd="7" destOrd="0" presId="urn:microsoft.com/office/officeart/2005/8/layout/default"/>
    <dgm:cxn modelId="{531B6B59-CB3A-4DCA-84FD-B755F225C417}" type="presParOf" srcId="{638FF2A8-C844-466E-8FCA-B2BCC85B7F55}" destId="{4AE3217A-76A6-4E34-BDF3-B4FA43FF1E7F}" srcOrd="8" destOrd="0" presId="urn:microsoft.com/office/officeart/2005/8/layout/default"/>
    <dgm:cxn modelId="{CC699FEB-CFD0-4CB6-963E-9636B9D0F4D8}" type="presParOf" srcId="{638FF2A8-C844-466E-8FCA-B2BCC85B7F55}" destId="{90DABA8B-FF84-4BB0-B9E8-C8FAA14E99FA}" srcOrd="9" destOrd="0" presId="urn:microsoft.com/office/officeart/2005/8/layout/default"/>
    <dgm:cxn modelId="{A48B4AF4-3637-4430-9FA3-0E8CFF19FB37}" type="presParOf" srcId="{638FF2A8-C844-466E-8FCA-B2BCC85B7F55}" destId="{8F20719B-725F-4BBD-B2D2-908F1FD9E47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BEB781-407C-41BF-9020-FA46E9AEEE91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19F0EA-00E9-418C-A475-8C22CEB65103}">
      <dgm:prSet/>
      <dgm:spPr/>
      <dgm:t>
        <a:bodyPr/>
        <a:lstStyle/>
        <a:p>
          <a:r>
            <a:rPr lang="en-US" dirty="0"/>
            <a:t>Partnership has multiple impact areas: Volunteers, GIK, Funds</a:t>
          </a:r>
        </a:p>
      </dgm:t>
    </dgm:pt>
    <dgm:pt modelId="{C9B945F7-0ADD-47BD-803F-72FCDE0C68A6}" type="parTrans" cxnId="{4B25B062-B644-4B0F-8522-681FC886B8A2}">
      <dgm:prSet/>
      <dgm:spPr/>
      <dgm:t>
        <a:bodyPr/>
        <a:lstStyle/>
        <a:p>
          <a:endParaRPr lang="en-US"/>
        </a:p>
      </dgm:t>
    </dgm:pt>
    <dgm:pt modelId="{D35F5A12-2629-42BD-B623-AAC50E66E324}" type="sibTrans" cxnId="{4B25B062-B644-4B0F-8522-681FC886B8A2}">
      <dgm:prSet/>
      <dgm:spPr/>
      <dgm:t>
        <a:bodyPr/>
        <a:lstStyle/>
        <a:p>
          <a:endParaRPr lang="en-US"/>
        </a:p>
      </dgm:t>
    </dgm:pt>
    <dgm:pt modelId="{673BF6B0-E5FF-42D1-8DB6-496014255296}">
      <dgm:prSet/>
      <dgm:spPr/>
      <dgm:t>
        <a:bodyPr/>
        <a:lstStyle/>
        <a:p>
          <a:r>
            <a:rPr lang="en-US" dirty="0"/>
            <a:t>If the partner impacts multiple schools</a:t>
          </a:r>
        </a:p>
      </dgm:t>
    </dgm:pt>
    <dgm:pt modelId="{0FF0E15A-57EE-4B6C-86EC-B9FEFF18DF52}" type="parTrans" cxnId="{9907C7ED-91D0-416B-97E2-099725960CB2}">
      <dgm:prSet/>
      <dgm:spPr/>
      <dgm:t>
        <a:bodyPr/>
        <a:lstStyle/>
        <a:p>
          <a:endParaRPr lang="en-US"/>
        </a:p>
      </dgm:t>
    </dgm:pt>
    <dgm:pt modelId="{D8B74502-A896-4A7D-8106-91927DC6C677}" type="sibTrans" cxnId="{9907C7ED-91D0-416B-97E2-099725960CB2}">
      <dgm:prSet/>
      <dgm:spPr/>
      <dgm:t>
        <a:bodyPr/>
        <a:lstStyle/>
        <a:p>
          <a:endParaRPr lang="en-US"/>
        </a:p>
      </dgm:t>
    </dgm:pt>
    <dgm:pt modelId="{4828B8AB-12F4-4F3F-84C6-A6F3B1394608}">
      <dgm:prSet/>
      <dgm:spPr/>
      <dgm:t>
        <a:bodyPr/>
        <a:lstStyle/>
        <a:p>
          <a:r>
            <a:rPr lang="en-US" dirty="0"/>
            <a:t>Partnerships valued over $5,000</a:t>
          </a:r>
        </a:p>
      </dgm:t>
    </dgm:pt>
    <dgm:pt modelId="{F8871435-0BE7-43FB-A5F8-2E29737BA98C}" type="parTrans" cxnId="{B86C5434-4012-483A-9D2B-83DB3D7B4062}">
      <dgm:prSet/>
      <dgm:spPr/>
      <dgm:t>
        <a:bodyPr/>
        <a:lstStyle/>
        <a:p>
          <a:endParaRPr lang="en-US"/>
        </a:p>
      </dgm:t>
    </dgm:pt>
    <dgm:pt modelId="{D01B4482-BADE-45AE-988B-E7C1DEC80542}" type="sibTrans" cxnId="{B86C5434-4012-483A-9D2B-83DB3D7B4062}">
      <dgm:prSet/>
      <dgm:spPr/>
      <dgm:t>
        <a:bodyPr/>
        <a:lstStyle/>
        <a:p>
          <a:endParaRPr lang="en-US"/>
        </a:p>
      </dgm:t>
    </dgm:pt>
    <dgm:pt modelId="{185A7EE8-91AE-4DC4-A0F6-79BF56D9948A}">
      <dgm:prSet/>
      <dgm:spPr/>
      <dgm:t>
        <a:bodyPr/>
        <a:lstStyle/>
        <a:p>
          <a:r>
            <a:rPr lang="en-US" dirty="0"/>
            <a:t>Partner has multiple locations/ offices</a:t>
          </a:r>
        </a:p>
      </dgm:t>
    </dgm:pt>
    <dgm:pt modelId="{33DB2022-2804-4FFF-97FC-9D4E3BABA3DF}" type="parTrans" cxnId="{B3C3612B-F72B-4B75-BF64-72BB34BA353C}">
      <dgm:prSet/>
      <dgm:spPr/>
    </dgm:pt>
    <dgm:pt modelId="{E3DBD9D6-9F21-48BC-A6D6-90897C80D050}" type="sibTrans" cxnId="{B3C3612B-F72B-4B75-BF64-72BB34BA353C}">
      <dgm:prSet/>
      <dgm:spPr/>
    </dgm:pt>
    <dgm:pt modelId="{95D9A66F-18D9-41D6-AA1E-A2F80F72769F}">
      <dgm:prSet/>
      <dgm:spPr/>
      <dgm:t>
        <a:bodyPr/>
        <a:lstStyle/>
        <a:p>
          <a:r>
            <a:rPr lang="en-US" dirty="0"/>
            <a:t>Partnerships needs press, other coordination</a:t>
          </a:r>
        </a:p>
      </dgm:t>
    </dgm:pt>
    <dgm:pt modelId="{51F0D3FA-87DE-4816-A329-40DF4EB993E8}" type="parTrans" cxnId="{CC588C32-DF2D-4D89-AAEA-BFCC4F65F4FC}">
      <dgm:prSet/>
      <dgm:spPr/>
    </dgm:pt>
    <dgm:pt modelId="{2E8F131A-3F3A-4816-9386-553011236F1B}" type="sibTrans" cxnId="{CC588C32-DF2D-4D89-AAEA-BFCC4F65F4FC}">
      <dgm:prSet/>
      <dgm:spPr/>
    </dgm:pt>
    <dgm:pt modelId="{13B5CBFC-6E67-4478-9963-71EAEBD77ACD}">
      <dgm:prSet/>
      <dgm:spPr/>
      <dgm:t>
        <a:bodyPr/>
        <a:lstStyle/>
        <a:p>
          <a:r>
            <a:rPr lang="en-US" dirty="0"/>
            <a:t>Citywide Events</a:t>
          </a:r>
        </a:p>
      </dgm:t>
    </dgm:pt>
    <dgm:pt modelId="{1FB246AD-667B-48E4-9D50-B92AB92F09C3}" type="parTrans" cxnId="{D4726B7E-9A34-420B-B663-5753EDF34079}">
      <dgm:prSet/>
      <dgm:spPr/>
    </dgm:pt>
    <dgm:pt modelId="{12A74624-01CA-4515-B7E1-CF7D6B0E5DA0}" type="sibTrans" cxnId="{D4726B7E-9A34-420B-B663-5753EDF34079}">
      <dgm:prSet/>
      <dgm:spPr/>
    </dgm:pt>
    <dgm:pt modelId="{638FF2A8-C844-466E-8FCA-B2BCC85B7F55}" type="pres">
      <dgm:prSet presAssocID="{D8BEB781-407C-41BF-9020-FA46E9AEEE91}" presName="diagram" presStyleCnt="0">
        <dgm:presLayoutVars>
          <dgm:dir/>
          <dgm:resizeHandles val="exact"/>
        </dgm:presLayoutVars>
      </dgm:prSet>
      <dgm:spPr/>
    </dgm:pt>
    <dgm:pt modelId="{87F1F631-4AC9-4A92-BDC0-E62FD49E8162}" type="pres">
      <dgm:prSet presAssocID="{4828B8AB-12F4-4F3F-84C6-A6F3B1394608}" presName="node" presStyleLbl="node1" presStyleIdx="0" presStyleCnt="6">
        <dgm:presLayoutVars>
          <dgm:bulletEnabled val="1"/>
        </dgm:presLayoutVars>
      </dgm:prSet>
      <dgm:spPr/>
    </dgm:pt>
    <dgm:pt modelId="{3336C566-FD7C-48EA-8F55-216304D01834}" type="pres">
      <dgm:prSet presAssocID="{D01B4482-BADE-45AE-988B-E7C1DEC80542}" presName="sibTrans" presStyleCnt="0"/>
      <dgm:spPr/>
    </dgm:pt>
    <dgm:pt modelId="{7A21F3C2-22AB-4D31-B1EE-02F7D5DC625A}" type="pres">
      <dgm:prSet presAssocID="{6D19F0EA-00E9-418C-A475-8C22CEB65103}" presName="node" presStyleLbl="node1" presStyleIdx="1" presStyleCnt="6">
        <dgm:presLayoutVars>
          <dgm:bulletEnabled val="1"/>
        </dgm:presLayoutVars>
      </dgm:prSet>
      <dgm:spPr/>
    </dgm:pt>
    <dgm:pt modelId="{AA5A703E-B766-42B8-834E-AB5CAD5106A4}" type="pres">
      <dgm:prSet presAssocID="{D35F5A12-2629-42BD-B623-AAC50E66E324}" presName="sibTrans" presStyleCnt="0"/>
      <dgm:spPr/>
    </dgm:pt>
    <dgm:pt modelId="{D85B6507-DD32-436A-981A-DA563C045A87}" type="pres">
      <dgm:prSet presAssocID="{673BF6B0-E5FF-42D1-8DB6-496014255296}" presName="node" presStyleLbl="node1" presStyleIdx="2" presStyleCnt="6">
        <dgm:presLayoutVars>
          <dgm:bulletEnabled val="1"/>
        </dgm:presLayoutVars>
      </dgm:prSet>
      <dgm:spPr/>
    </dgm:pt>
    <dgm:pt modelId="{C2420512-BFED-48AA-8D25-5F0F29A1A47B}" type="pres">
      <dgm:prSet presAssocID="{D8B74502-A896-4A7D-8106-91927DC6C677}" presName="sibTrans" presStyleCnt="0"/>
      <dgm:spPr/>
    </dgm:pt>
    <dgm:pt modelId="{F9724244-79C7-4A18-AA0F-5F2E32FFFF4F}" type="pres">
      <dgm:prSet presAssocID="{185A7EE8-91AE-4DC4-A0F6-79BF56D9948A}" presName="node" presStyleLbl="node1" presStyleIdx="3" presStyleCnt="6">
        <dgm:presLayoutVars>
          <dgm:bulletEnabled val="1"/>
        </dgm:presLayoutVars>
      </dgm:prSet>
      <dgm:spPr/>
    </dgm:pt>
    <dgm:pt modelId="{490A0242-77A3-437F-95DE-C5DFFF3E7323}" type="pres">
      <dgm:prSet presAssocID="{E3DBD9D6-9F21-48BC-A6D6-90897C80D050}" presName="sibTrans" presStyleCnt="0"/>
      <dgm:spPr/>
    </dgm:pt>
    <dgm:pt modelId="{23D0BF2F-6F18-42B3-8F85-20EA0AA2D7B8}" type="pres">
      <dgm:prSet presAssocID="{95D9A66F-18D9-41D6-AA1E-A2F80F72769F}" presName="node" presStyleLbl="node1" presStyleIdx="4" presStyleCnt="6">
        <dgm:presLayoutVars>
          <dgm:bulletEnabled val="1"/>
        </dgm:presLayoutVars>
      </dgm:prSet>
      <dgm:spPr/>
    </dgm:pt>
    <dgm:pt modelId="{B8E861A1-7712-46AC-975E-C51467E5553A}" type="pres">
      <dgm:prSet presAssocID="{2E8F131A-3F3A-4816-9386-553011236F1B}" presName="sibTrans" presStyleCnt="0"/>
      <dgm:spPr/>
    </dgm:pt>
    <dgm:pt modelId="{81B848A4-B41F-4F4F-A1C0-DB57F8F21E4C}" type="pres">
      <dgm:prSet presAssocID="{13B5CBFC-6E67-4478-9963-71EAEBD77ACD}" presName="node" presStyleLbl="node1" presStyleIdx="5" presStyleCnt="6">
        <dgm:presLayoutVars>
          <dgm:bulletEnabled val="1"/>
        </dgm:presLayoutVars>
      </dgm:prSet>
      <dgm:spPr/>
    </dgm:pt>
  </dgm:ptLst>
  <dgm:cxnLst>
    <dgm:cxn modelId="{B72F0C12-1A09-4010-9DCC-B8881DAB2AAA}" type="presOf" srcId="{95D9A66F-18D9-41D6-AA1E-A2F80F72769F}" destId="{23D0BF2F-6F18-42B3-8F85-20EA0AA2D7B8}" srcOrd="0" destOrd="0" presId="urn:microsoft.com/office/officeart/2005/8/layout/default"/>
    <dgm:cxn modelId="{5BE05A24-889F-4469-9C65-EC60010BD191}" type="presOf" srcId="{185A7EE8-91AE-4DC4-A0F6-79BF56D9948A}" destId="{F9724244-79C7-4A18-AA0F-5F2E32FFFF4F}" srcOrd="0" destOrd="0" presId="urn:microsoft.com/office/officeart/2005/8/layout/default"/>
    <dgm:cxn modelId="{2915CF29-653E-4816-8257-B14CEF936306}" type="presOf" srcId="{13B5CBFC-6E67-4478-9963-71EAEBD77ACD}" destId="{81B848A4-B41F-4F4F-A1C0-DB57F8F21E4C}" srcOrd="0" destOrd="0" presId="urn:microsoft.com/office/officeart/2005/8/layout/default"/>
    <dgm:cxn modelId="{B3C3612B-F72B-4B75-BF64-72BB34BA353C}" srcId="{D8BEB781-407C-41BF-9020-FA46E9AEEE91}" destId="{185A7EE8-91AE-4DC4-A0F6-79BF56D9948A}" srcOrd="3" destOrd="0" parTransId="{33DB2022-2804-4FFF-97FC-9D4E3BABA3DF}" sibTransId="{E3DBD9D6-9F21-48BC-A6D6-90897C80D050}"/>
    <dgm:cxn modelId="{CC588C32-DF2D-4D89-AAEA-BFCC4F65F4FC}" srcId="{D8BEB781-407C-41BF-9020-FA46E9AEEE91}" destId="{95D9A66F-18D9-41D6-AA1E-A2F80F72769F}" srcOrd="4" destOrd="0" parTransId="{51F0D3FA-87DE-4816-A329-40DF4EB993E8}" sibTransId="{2E8F131A-3F3A-4816-9386-553011236F1B}"/>
    <dgm:cxn modelId="{B86C5434-4012-483A-9D2B-83DB3D7B4062}" srcId="{D8BEB781-407C-41BF-9020-FA46E9AEEE91}" destId="{4828B8AB-12F4-4F3F-84C6-A6F3B1394608}" srcOrd="0" destOrd="0" parTransId="{F8871435-0BE7-43FB-A5F8-2E29737BA98C}" sibTransId="{D01B4482-BADE-45AE-988B-E7C1DEC80542}"/>
    <dgm:cxn modelId="{4B25B062-B644-4B0F-8522-681FC886B8A2}" srcId="{D8BEB781-407C-41BF-9020-FA46E9AEEE91}" destId="{6D19F0EA-00E9-418C-A475-8C22CEB65103}" srcOrd="1" destOrd="0" parTransId="{C9B945F7-0ADD-47BD-803F-72FCDE0C68A6}" sibTransId="{D35F5A12-2629-42BD-B623-AAC50E66E324}"/>
    <dgm:cxn modelId="{D4726B7E-9A34-420B-B663-5753EDF34079}" srcId="{D8BEB781-407C-41BF-9020-FA46E9AEEE91}" destId="{13B5CBFC-6E67-4478-9963-71EAEBD77ACD}" srcOrd="5" destOrd="0" parTransId="{1FB246AD-667B-48E4-9D50-B92AB92F09C3}" sibTransId="{12A74624-01CA-4515-B7E1-CF7D6B0E5DA0}"/>
    <dgm:cxn modelId="{94D6ABA2-C89A-47DA-9D3B-4948430DECED}" type="presOf" srcId="{4828B8AB-12F4-4F3F-84C6-A6F3B1394608}" destId="{87F1F631-4AC9-4A92-BDC0-E62FD49E8162}" srcOrd="0" destOrd="0" presId="urn:microsoft.com/office/officeart/2005/8/layout/default"/>
    <dgm:cxn modelId="{45D205B4-A40E-4B42-8321-C4C981DD990F}" type="presOf" srcId="{673BF6B0-E5FF-42D1-8DB6-496014255296}" destId="{D85B6507-DD32-436A-981A-DA563C045A87}" srcOrd="0" destOrd="0" presId="urn:microsoft.com/office/officeart/2005/8/layout/default"/>
    <dgm:cxn modelId="{FD6DC8DC-0D76-488E-8BBC-103D6EC48904}" type="presOf" srcId="{D8BEB781-407C-41BF-9020-FA46E9AEEE91}" destId="{638FF2A8-C844-466E-8FCA-B2BCC85B7F55}" srcOrd="0" destOrd="0" presId="urn:microsoft.com/office/officeart/2005/8/layout/default"/>
    <dgm:cxn modelId="{9907C7ED-91D0-416B-97E2-099725960CB2}" srcId="{D8BEB781-407C-41BF-9020-FA46E9AEEE91}" destId="{673BF6B0-E5FF-42D1-8DB6-496014255296}" srcOrd="2" destOrd="0" parTransId="{0FF0E15A-57EE-4B6C-86EC-B9FEFF18DF52}" sibTransId="{D8B74502-A896-4A7D-8106-91927DC6C677}"/>
    <dgm:cxn modelId="{F92AB9FE-D822-4663-BBBC-C379D7EA7310}" type="presOf" srcId="{6D19F0EA-00E9-418C-A475-8C22CEB65103}" destId="{7A21F3C2-22AB-4D31-B1EE-02F7D5DC625A}" srcOrd="0" destOrd="0" presId="urn:microsoft.com/office/officeart/2005/8/layout/default"/>
    <dgm:cxn modelId="{02A3A30D-1EBB-4687-8BB5-CD75A25A11BC}" type="presParOf" srcId="{638FF2A8-C844-466E-8FCA-B2BCC85B7F55}" destId="{87F1F631-4AC9-4A92-BDC0-E62FD49E8162}" srcOrd="0" destOrd="0" presId="urn:microsoft.com/office/officeart/2005/8/layout/default"/>
    <dgm:cxn modelId="{E38934F2-52E2-4B2F-9BD6-C546FEB9F44E}" type="presParOf" srcId="{638FF2A8-C844-466E-8FCA-B2BCC85B7F55}" destId="{3336C566-FD7C-48EA-8F55-216304D01834}" srcOrd="1" destOrd="0" presId="urn:microsoft.com/office/officeart/2005/8/layout/default"/>
    <dgm:cxn modelId="{AEBECA0B-CB78-463D-876A-129268CD0283}" type="presParOf" srcId="{638FF2A8-C844-466E-8FCA-B2BCC85B7F55}" destId="{7A21F3C2-22AB-4D31-B1EE-02F7D5DC625A}" srcOrd="2" destOrd="0" presId="urn:microsoft.com/office/officeart/2005/8/layout/default"/>
    <dgm:cxn modelId="{FFB5E496-981D-4941-B3A8-CD0C4F43B68A}" type="presParOf" srcId="{638FF2A8-C844-466E-8FCA-B2BCC85B7F55}" destId="{AA5A703E-B766-42B8-834E-AB5CAD5106A4}" srcOrd="3" destOrd="0" presId="urn:microsoft.com/office/officeart/2005/8/layout/default"/>
    <dgm:cxn modelId="{C3412477-824D-4E26-A146-578E3C9C31F5}" type="presParOf" srcId="{638FF2A8-C844-466E-8FCA-B2BCC85B7F55}" destId="{D85B6507-DD32-436A-981A-DA563C045A87}" srcOrd="4" destOrd="0" presId="urn:microsoft.com/office/officeart/2005/8/layout/default"/>
    <dgm:cxn modelId="{FDAEDB9D-7A92-49B0-8587-516C41DC06DF}" type="presParOf" srcId="{638FF2A8-C844-466E-8FCA-B2BCC85B7F55}" destId="{C2420512-BFED-48AA-8D25-5F0F29A1A47B}" srcOrd="5" destOrd="0" presId="urn:microsoft.com/office/officeart/2005/8/layout/default"/>
    <dgm:cxn modelId="{F06D0484-CB8B-40A6-B99B-91042758DF66}" type="presParOf" srcId="{638FF2A8-C844-466E-8FCA-B2BCC85B7F55}" destId="{F9724244-79C7-4A18-AA0F-5F2E32FFFF4F}" srcOrd="6" destOrd="0" presId="urn:microsoft.com/office/officeart/2005/8/layout/default"/>
    <dgm:cxn modelId="{FE88669D-7262-459A-8770-B3D2CCF89BDC}" type="presParOf" srcId="{638FF2A8-C844-466E-8FCA-B2BCC85B7F55}" destId="{490A0242-77A3-437F-95DE-C5DFFF3E7323}" srcOrd="7" destOrd="0" presId="urn:microsoft.com/office/officeart/2005/8/layout/default"/>
    <dgm:cxn modelId="{C91A9B1D-097F-467A-8088-15A40B5CDC93}" type="presParOf" srcId="{638FF2A8-C844-466E-8FCA-B2BCC85B7F55}" destId="{23D0BF2F-6F18-42B3-8F85-20EA0AA2D7B8}" srcOrd="8" destOrd="0" presId="urn:microsoft.com/office/officeart/2005/8/layout/default"/>
    <dgm:cxn modelId="{CC564D7C-8688-45E7-B4FF-93BD0D45279C}" type="presParOf" srcId="{638FF2A8-C844-466E-8FCA-B2BCC85B7F55}" destId="{B8E861A1-7712-46AC-975E-C51467E5553A}" srcOrd="9" destOrd="0" presId="urn:microsoft.com/office/officeart/2005/8/layout/default"/>
    <dgm:cxn modelId="{AC2ED33E-A4C3-45C2-9308-A60BA130D892}" type="presParOf" srcId="{638FF2A8-C844-466E-8FCA-B2BCC85B7F55}" destId="{81B848A4-B41F-4F4F-A1C0-DB57F8F21E4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BEB781-407C-41BF-9020-FA46E9AEEE91}" type="doc">
      <dgm:prSet loTypeId="urn:microsoft.com/office/officeart/2005/8/layout/defaul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19F0EA-00E9-418C-A475-8C22CEB65103}">
      <dgm:prSet/>
      <dgm:spPr/>
      <dgm:t>
        <a:bodyPr/>
        <a:lstStyle/>
        <a:p>
          <a:r>
            <a:rPr lang="en-US" dirty="0"/>
            <a:t>Partners directly solicited under $5,000 value</a:t>
          </a:r>
        </a:p>
      </dgm:t>
    </dgm:pt>
    <dgm:pt modelId="{C9B945F7-0ADD-47BD-803F-72FCDE0C68A6}" type="parTrans" cxnId="{4B25B062-B644-4B0F-8522-681FC886B8A2}">
      <dgm:prSet/>
      <dgm:spPr/>
      <dgm:t>
        <a:bodyPr/>
        <a:lstStyle/>
        <a:p>
          <a:endParaRPr lang="en-US"/>
        </a:p>
      </dgm:t>
    </dgm:pt>
    <dgm:pt modelId="{D35F5A12-2629-42BD-B623-AAC50E66E324}" type="sibTrans" cxnId="{4B25B062-B644-4B0F-8522-681FC886B8A2}">
      <dgm:prSet/>
      <dgm:spPr/>
      <dgm:t>
        <a:bodyPr/>
        <a:lstStyle/>
        <a:p>
          <a:endParaRPr lang="en-US"/>
        </a:p>
      </dgm:t>
    </dgm:pt>
    <dgm:pt modelId="{673BF6B0-E5FF-42D1-8DB6-496014255296}">
      <dgm:prSet/>
      <dgm:spPr/>
      <dgm:t>
        <a:bodyPr/>
        <a:lstStyle/>
        <a:p>
          <a:r>
            <a:rPr lang="en-US" dirty="0"/>
            <a:t>Small Business within 2 mi radius</a:t>
          </a:r>
        </a:p>
      </dgm:t>
    </dgm:pt>
    <dgm:pt modelId="{0FF0E15A-57EE-4B6C-86EC-B9FEFF18DF52}" type="parTrans" cxnId="{9907C7ED-91D0-416B-97E2-099725960CB2}">
      <dgm:prSet/>
      <dgm:spPr/>
      <dgm:t>
        <a:bodyPr/>
        <a:lstStyle/>
        <a:p>
          <a:endParaRPr lang="en-US"/>
        </a:p>
      </dgm:t>
    </dgm:pt>
    <dgm:pt modelId="{D8B74502-A896-4A7D-8106-91927DC6C677}" type="sibTrans" cxnId="{9907C7ED-91D0-416B-97E2-099725960CB2}">
      <dgm:prSet/>
      <dgm:spPr/>
      <dgm:t>
        <a:bodyPr/>
        <a:lstStyle/>
        <a:p>
          <a:endParaRPr lang="en-US"/>
        </a:p>
      </dgm:t>
    </dgm:pt>
    <dgm:pt modelId="{4828B8AB-12F4-4F3F-84C6-A6F3B1394608}">
      <dgm:prSet/>
      <dgm:spPr/>
      <dgm:t>
        <a:bodyPr/>
        <a:lstStyle/>
        <a:p>
          <a:r>
            <a:rPr lang="en-US" dirty="0"/>
            <a:t>Non-Profits focused on one school</a:t>
          </a:r>
        </a:p>
      </dgm:t>
    </dgm:pt>
    <dgm:pt modelId="{F8871435-0BE7-43FB-A5F8-2E29737BA98C}" type="parTrans" cxnId="{B86C5434-4012-483A-9D2B-83DB3D7B4062}">
      <dgm:prSet/>
      <dgm:spPr/>
      <dgm:t>
        <a:bodyPr/>
        <a:lstStyle/>
        <a:p>
          <a:endParaRPr lang="en-US"/>
        </a:p>
      </dgm:t>
    </dgm:pt>
    <dgm:pt modelId="{D01B4482-BADE-45AE-988B-E7C1DEC80542}" type="sibTrans" cxnId="{B86C5434-4012-483A-9D2B-83DB3D7B4062}">
      <dgm:prSet/>
      <dgm:spPr/>
      <dgm:t>
        <a:bodyPr/>
        <a:lstStyle/>
        <a:p>
          <a:endParaRPr lang="en-US"/>
        </a:p>
      </dgm:t>
    </dgm:pt>
    <dgm:pt modelId="{13B5CBFC-6E67-4478-9963-71EAEBD77ACD}">
      <dgm:prSet/>
      <dgm:spPr/>
      <dgm:t>
        <a:bodyPr/>
        <a:lstStyle/>
        <a:p>
          <a:r>
            <a:rPr lang="en-US" dirty="0"/>
            <a:t>Conference Events, One- time workshops, External events</a:t>
          </a:r>
        </a:p>
      </dgm:t>
    </dgm:pt>
    <dgm:pt modelId="{1FB246AD-667B-48E4-9D50-B92AB92F09C3}" type="parTrans" cxnId="{D4726B7E-9A34-420B-B663-5753EDF34079}">
      <dgm:prSet/>
      <dgm:spPr/>
      <dgm:t>
        <a:bodyPr/>
        <a:lstStyle/>
        <a:p>
          <a:endParaRPr lang="en-US"/>
        </a:p>
      </dgm:t>
    </dgm:pt>
    <dgm:pt modelId="{12A74624-01CA-4515-B7E1-CF7D6B0E5DA0}" type="sibTrans" cxnId="{D4726B7E-9A34-420B-B663-5753EDF34079}">
      <dgm:prSet/>
      <dgm:spPr/>
      <dgm:t>
        <a:bodyPr/>
        <a:lstStyle/>
        <a:p>
          <a:endParaRPr lang="en-US"/>
        </a:p>
      </dgm:t>
    </dgm:pt>
    <dgm:pt modelId="{4B4711B5-D393-4D7C-9FCC-2BAF864B6981}">
      <dgm:prSet/>
      <dgm:spPr/>
      <dgm:t>
        <a:bodyPr/>
        <a:lstStyle/>
        <a:p>
          <a:r>
            <a:rPr lang="en-US" dirty="0"/>
            <a:t>Vendors – Doing business with HISD</a:t>
          </a:r>
        </a:p>
      </dgm:t>
    </dgm:pt>
    <dgm:pt modelId="{B7867292-DF72-47D1-AA88-55E71D7D3E44}" type="parTrans" cxnId="{8EC21042-D898-46D8-A2BA-EAE16F095661}">
      <dgm:prSet/>
      <dgm:spPr/>
      <dgm:t>
        <a:bodyPr/>
        <a:lstStyle/>
        <a:p>
          <a:endParaRPr lang="en-US"/>
        </a:p>
      </dgm:t>
    </dgm:pt>
    <dgm:pt modelId="{DB26C724-5439-4144-A3A7-01597E7EE9E1}" type="sibTrans" cxnId="{8EC21042-D898-46D8-A2BA-EAE16F095661}">
      <dgm:prSet/>
      <dgm:spPr/>
      <dgm:t>
        <a:bodyPr/>
        <a:lstStyle/>
        <a:p>
          <a:endParaRPr lang="en-US"/>
        </a:p>
      </dgm:t>
    </dgm:pt>
    <dgm:pt modelId="{2951D51F-F780-4580-9CEF-4E75EAE9EA36}">
      <dgm:prSet/>
      <dgm:spPr/>
      <dgm:t>
        <a:bodyPr/>
        <a:lstStyle/>
        <a:p>
          <a:r>
            <a:rPr lang="en-US" dirty="0"/>
            <a:t>Businesses offering promotions</a:t>
          </a:r>
        </a:p>
      </dgm:t>
    </dgm:pt>
    <dgm:pt modelId="{81B77238-8ADC-4406-8512-CF2C7A4D0915}" type="parTrans" cxnId="{2E5C5074-A34A-4B1D-8002-F2B4055F436C}">
      <dgm:prSet/>
      <dgm:spPr/>
      <dgm:t>
        <a:bodyPr/>
        <a:lstStyle/>
        <a:p>
          <a:endParaRPr lang="en-US"/>
        </a:p>
      </dgm:t>
    </dgm:pt>
    <dgm:pt modelId="{83517BBB-8C48-4690-AEAF-A6AFA0E354EF}" type="sibTrans" cxnId="{2E5C5074-A34A-4B1D-8002-F2B4055F436C}">
      <dgm:prSet/>
      <dgm:spPr/>
      <dgm:t>
        <a:bodyPr/>
        <a:lstStyle/>
        <a:p>
          <a:endParaRPr lang="en-US"/>
        </a:p>
      </dgm:t>
    </dgm:pt>
    <dgm:pt modelId="{638FF2A8-C844-466E-8FCA-B2BCC85B7F55}" type="pres">
      <dgm:prSet presAssocID="{D8BEB781-407C-41BF-9020-FA46E9AEEE91}" presName="diagram" presStyleCnt="0">
        <dgm:presLayoutVars>
          <dgm:dir/>
          <dgm:resizeHandles val="exact"/>
        </dgm:presLayoutVars>
      </dgm:prSet>
      <dgm:spPr/>
    </dgm:pt>
    <dgm:pt modelId="{87F1F631-4AC9-4A92-BDC0-E62FD49E8162}" type="pres">
      <dgm:prSet presAssocID="{4828B8AB-12F4-4F3F-84C6-A6F3B1394608}" presName="node" presStyleLbl="node1" presStyleIdx="0" presStyleCnt="6">
        <dgm:presLayoutVars>
          <dgm:bulletEnabled val="1"/>
        </dgm:presLayoutVars>
      </dgm:prSet>
      <dgm:spPr/>
    </dgm:pt>
    <dgm:pt modelId="{3336C566-FD7C-48EA-8F55-216304D01834}" type="pres">
      <dgm:prSet presAssocID="{D01B4482-BADE-45AE-988B-E7C1DEC80542}" presName="sibTrans" presStyleCnt="0"/>
      <dgm:spPr/>
    </dgm:pt>
    <dgm:pt modelId="{7A21F3C2-22AB-4D31-B1EE-02F7D5DC625A}" type="pres">
      <dgm:prSet presAssocID="{6D19F0EA-00E9-418C-A475-8C22CEB65103}" presName="node" presStyleLbl="node1" presStyleIdx="1" presStyleCnt="6" custScaleX="101978" custScaleY="104558" custLinFactNeighborX="-3269" custLinFactNeighborY="-1300">
        <dgm:presLayoutVars>
          <dgm:bulletEnabled val="1"/>
        </dgm:presLayoutVars>
      </dgm:prSet>
      <dgm:spPr/>
    </dgm:pt>
    <dgm:pt modelId="{AA5A703E-B766-42B8-834E-AB5CAD5106A4}" type="pres">
      <dgm:prSet presAssocID="{D35F5A12-2629-42BD-B623-AAC50E66E324}" presName="sibTrans" presStyleCnt="0"/>
      <dgm:spPr/>
    </dgm:pt>
    <dgm:pt modelId="{D85B6507-DD32-436A-981A-DA563C045A87}" type="pres">
      <dgm:prSet presAssocID="{673BF6B0-E5FF-42D1-8DB6-496014255296}" presName="node" presStyleLbl="node1" presStyleIdx="2" presStyleCnt="6">
        <dgm:presLayoutVars>
          <dgm:bulletEnabled val="1"/>
        </dgm:presLayoutVars>
      </dgm:prSet>
      <dgm:spPr/>
    </dgm:pt>
    <dgm:pt modelId="{C2420512-BFED-48AA-8D25-5F0F29A1A47B}" type="pres">
      <dgm:prSet presAssocID="{D8B74502-A896-4A7D-8106-91927DC6C677}" presName="sibTrans" presStyleCnt="0"/>
      <dgm:spPr/>
    </dgm:pt>
    <dgm:pt modelId="{81B848A4-B41F-4F4F-A1C0-DB57F8F21E4C}" type="pres">
      <dgm:prSet presAssocID="{13B5CBFC-6E67-4478-9963-71EAEBD77ACD}" presName="node" presStyleLbl="node1" presStyleIdx="3" presStyleCnt="6" custScaleX="102211" custScaleY="104580">
        <dgm:presLayoutVars>
          <dgm:bulletEnabled val="1"/>
        </dgm:presLayoutVars>
      </dgm:prSet>
      <dgm:spPr/>
    </dgm:pt>
    <dgm:pt modelId="{D78393E2-76F5-4B51-B12C-49A55C2B8438}" type="pres">
      <dgm:prSet presAssocID="{12A74624-01CA-4515-B7E1-CF7D6B0E5DA0}" presName="sibTrans" presStyleCnt="0"/>
      <dgm:spPr/>
    </dgm:pt>
    <dgm:pt modelId="{BD128363-9048-4DBD-A4C1-724961171B5B}" type="pres">
      <dgm:prSet presAssocID="{4B4711B5-D393-4D7C-9FCC-2BAF864B6981}" presName="node" presStyleLbl="node1" presStyleIdx="4" presStyleCnt="6" custScaleX="101978" custScaleY="104558" custLinFactNeighborX="-3269" custLinFactNeighborY="-1300">
        <dgm:presLayoutVars>
          <dgm:bulletEnabled val="1"/>
        </dgm:presLayoutVars>
      </dgm:prSet>
      <dgm:spPr/>
    </dgm:pt>
    <dgm:pt modelId="{DB5A9558-5D33-495C-8F4E-6C34D015385A}" type="pres">
      <dgm:prSet presAssocID="{DB26C724-5439-4144-A3A7-01597E7EE9E1}" presName="sibTrans" presStyleCnt="0"/>
      <dgm:spPr/>
    </dgm:pt>
    <dgm:pt modelId="{5BF5AF5F-A026-4E83-8F5E-A16CE4633D30}" type="pres">
      <dgm:prSet presAssocID="{2951D51F-F780-4580-9CEF-4E75EAE9EA36}" presName="node" presStyleLbl="node1" presStyleIdx="5" presStyleCnt="6" custScaleX="107575" custScaleY="103595" custLinFactNeighborX="-3269" custLinFactNeighborY="-1300">
        <dgm:presLayoutVars>
          <dgm:bulletEnabled val="1"/>
        </dgm:presLayoutVars>
      </dgm:prSet>
      <dgm:spPr/>
    </dgm:pt>
  </dgm:ptLst>
  <dgm:cxnLst>
    <dgm:cxn modelId="{2915CF29-653E-4816-8257-B14CEF936306}" type="presOf" srcId="{13B5CBFC-6E67-4478-9963-71EAEBD77ACD}" destId="{81B848A4-B41F-4F4F-A1C0-DB57F8F21E4C}" srcOrd="0" destOrd="0" presId="urn:microsoft.com/office/officeart/2005/8/layout/default"/>
    <dgm:cxn modelId="{B86C5434-4012-483A-9D2B-83DB3D7B4062}" srcId="{D8BEB781-407C-41BF-9020-FA46E9AEEE91}" destId="{4828B8AB-12F4-4F3F-84C6-A6F3B1394608}" srcOrd="0" destOrd="0" parTransId="{F8871435-0BE7-43FB-A5F8-2E29737BA98C}" sibTransId="{D01B4482-BADE-45AE-988B-E7C1DEC80542}"/>
    <dgm:cxn modelId="{C1D98337-D528-46E2-A2BE-43BFA91707C9}" type="presOf" srcId="{2951D51F-F780-4580-9CEF-4E75EAE9EA36}" destId="{5BF5AF5F-A026-4E83-8F5E-A16CE4633D30}" srcOrd="0" destOrd="0" presId="urn:microsoft.com/office/officeart/2005/8/layout/default"/>
    <dgm:cxn modelId="{8EC21042-D898-46D8-A2BA-EAE16F095661}" srcId="{D8BEB781-407C-41BF-9020-FA46E9AEEE91}" destId="{4B4711B5-D393-4D7C-9FCC-2BAF864B6981}" srcOrd="4" destOrd="0" parTransId="{B7867292-DF72-47D1-AA88-55E71D7D3E44}" sibTransId="{DB26C724-5439-4144-A3A7-01597E7EE9E1}"/>
    <dgm:cxn modelId="{4B25B062-B644-4B0F-8522-681FC886B8A2}" srcId="{D8BEB781-407C-41BF-9020-FA46E9AEEE91}" destId="{6D19F0EA-00E9-418C-A475-8C22CEB65103}" srcOrd="1" destOrd="0" parTransId="{C9B945F7-0ADD-47BD-803F-72FCDE0C68A6}" sibTransId="{D35F5A12-2629-42BD-B623-AAC50E66E324}"/>
    <dgm:cxn modelId="{2E5C5074-A34A-4B1D-8002-F2B4055F436C}" srcId="{D8BEB781-407C-41BF-9020-FA46E9AEEE91}" destId="{2951D51F-F780-4580-9CEF-4E75EAE9EA36}" srcOrd="5" destOrd="0" parTransId="{81B77238-8ADC-4406-8512-CF2C7A4D0915}" sibTransId="{83517BBB-8C48-4690-AEAF-A6AFA0E354EF}"/>
    <dgm:cxn modelId="{D4726B7E-9A34-420B-B663-5753EDF34079}" srcId="{D8BEB781-407C-41BF-9020-FA46E9AEEE91}" destId="{13B5CBFC-6E67-4478-9963-71EAEBD77ACD}" srcOrd="3" destOrd="0" parTransId="{1FB246AD-667B-48E4-9D50-B92AB92F09C3}" sibTransId="{12A74624-01CA-4515-B7E1-CF7D6B0E5DA0}"/>
    <dgm:cxn modelId="{94D6ABA2-C89A-47DA-9D3B-4948430DECED}" type="presOf" srcId="{4828B8AB-12F4-4F3F-84C6-A6F3B1394608}" destId="{87F1F631-4AC9-4A92-BDC0-E62FD49E8162}" srcOrd="0" destOrd="0" presId="urn:microsoft.com/office/officeart/2005/8/layout/default"/>
    <dgm:cxn modelId="{45D205B4-A40E-4B42-8321-C4C981DD990F}" type="presOf" srcId="{673BF6B0-E5FF-42D1-8DB6-496014255296}" destId="{D85B6507-DD32-436A-981A-DA563C045A87}" srcOrd="0" destOrd="0" presId="urn:microsoft.com/office/officeart/2005/8/layout/default"/>
    <dgm:cxn modelId="{8B02F5C9-7F43-4EC2-8D0E-35F3FD48C43E}" type="presOf" srcId="{4B4711B5-D393-4D7C-9FCC-2BAF864B6981}" destId="{BD128363-9048-4DBD-A4C1-724961171B5B}" srcOrd="0" destOrd="0" presId="urn:microsoft.com/office/officeart/2005/8/layout/default"/>
    <dgm:cxn modelId="{FD6DC8DC-0D76-488E-8BBC-103D6EC48904}" type="presOf" srcId="{D8BEB781-407C-41BF-9020-FA46E9AEEE91}" destId="{638FF2A8-C844-466E-8FCA-B2BCC85B7F55}" srcOrd="0" destOrd="0" presId="urn:microsoft.com/office/officeart/2005/8/layout/default"/>
    <dgm:cxn modelId="{9907C7ED-91D0-416B-97E2-099725960CB2}" srcId="{D8BEB781-407C-41BF-9020-FA46E9AEEE91}" destId="{673BF6B0-E5FF-42D1-8DB6-496014255296}" srcOrd="2" destOrd="0" parTransId="{0FF0E15A-57EE-4B6C-86EC-B9FEFF18DF52}" sibTransId="{D8B74502-A896-4A7D-8106-91927DC6C677}"/>
    <dgm:cxn modelId="{F92AB9FE-D822-4663-BBBC-C379D7EA7310}" type="presOf" srcId="{6D19F0EA-00E9-418C-A475-8C22CEB65103}" destId="{7A21F3C2-22AB-4D31-B1EE-02F7D5DC625A}" srcOrd="0" destOrd="0" presId="urn:microsoft.com/office/officeart/2005/8/layout/default"/>
    <dgm:cxn modelId="{02A3A30D-1EBB-4687-8BB5-CD75A25A11BC}" type="presParOf" srcId="{638FF2A8-C844-466E-8FCA-B2BCC85B7F55}" destId="{87F1F631-4AC9-4A92-BDC0-E62FD49E8162}" srcOrd="0" destOrd="0" presId="urn:microsoft.com/office/officeart/2005/8/layout/default"/>
    <dgm:cxn modelId="{E38934F2-52E2-4B2F-9BD6-C546FEB9F44E}" type="presParOf" srcId="{638FF2A8-C844-466E-8FCA-B2BCC85B7F55}" destId="{3336C566-FD7C-48EA-8F55-216304D01834}" srcOrd="1" destOrd="0" presId="urn:microsoft.com/office/officeart/2005/8/layout/default"/>
    <dgm:cxn modelId="{AEBECA0B-CB78-463D-876A-129268CD0283}" type="presParOf" srcId="{638FF2A8-C844-466E-8FCA-B2BCC85B7F55}" destId="{7A21F3C2-22AB-4D31-B1EE-02F7D5DC625A}" srcOrd="2" destOrd="0" presId="urn:microsoft.com/office/officeart/2005/8/layout/default"/>
    <dgm:cxn modelId="{FFB5E496-981D-4941-B3A8-CD0C4F43B68A}" type="presParOf" srcId="{638FF2A8-C844-466E-8FCA-B2BCC85B7F55}" destId="{AA5A703E-B766-42B8-834E-AB5CAD5106A4}" srcOrd="3" destOrd="0" presId="urn:microsoft.com/office/officeart/2005/8/layout/default"/>
    <dgm:cxn modelId="{C3412477-824D-4E26-A146-578E3C9C31F5}" type="presParOf" srcId="{638FF2A8-C844-466E-8FCA-B2BCC85B7F55}" destId="{D85B6507-DD32-436A-981A-DA563C045A87}" srcOrd="4" destOrd="0" presId="urn:microsoft.com/office/officeart/2005/8/layout/default"/>
    <dgm:cxn modelId="{FDAEDB9D-7A92-49B0-8587-516C41DC06DF}" type="presParOf" srcId="{638FF2A8-C844-466E-8FCA-B2BCC85B7F55}" destId="{C2420512-BFED-48AA-8D25-5F0F29A1A47B}" srcOrd="5" destOrd="0" presId="urn:microsoft.com/office/officeart/2005/8/layout/default"/>
    <dgm:cxn modelId="{AC2ED33E-A4C3-45C2-9308-A60BA130D892}" type="presParOf" srcId="{638FF2A8-C844-466E-8FCA-B2BCC85B7F55}" destId="{81B848A4-B41F-4F4F-A1C0-DB57F8F21E4C}" srcOrd="6" destOrd="0" presId="urn:microsoft.com/office/officeart/2005/8/layout/default"/>
    <dgm:cxn modelId="{8222EF8E-75B3-4D57-A1E1-C543AAE64693}" type="presParOf" srcId="{638FF2A8-C844-466E-8FCA-B2BCC85B7F55}" destId="{D78393E2-76F5-4B51-B12C-49A55C2B8438}" srcOrd="7" destOrd="0" presId="urn:microsoft.com/office/officeart/2005/8/layout/default"/>
    <dgm:cxn modelId="{A4DCEBFA-2AAC-4F3C-BB89-9C70512FFF2D}" type="presParOf" srcId="{638FF2A8-C844-466E-8FCA-B2BCC85B7F55}" destId="{BD128363-9048-4DBD-A4C1-724961171B5B}" srcOrd="8" destOrd="0" presId="urn:microsoft.com/office/officeart/2005/8/layout/default"/>
    <dgm:cxn modelId="{16DC18CE-188B-443A-B058-8C476535FB1E}" type="presParOf" srcId="{638FF2A8-C844-466E-8FCA-B2BCC85B7F55}" destId="{DB5A9558-5D33-495C-8F4E-6C34D015385A}" srcOrd="9" destOrd="0" presId="urn:microsoft.com/office/officeart/2005/8/layout/default"/>
    <dgm:cxn modelId="{B0035871-D3D4-493B-BB26-A9BA4061C31F}" type="presParOf" srcId="{638FF2A8-C844-466E-8FCA-B2BCC85B7F55}" destId="{5BF5AF5F-A026-4E83-8F5E-A16CE4633D3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780DF3-A085-4EB5-9DC5-481E208086B2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6BCE2A5-2B96-42BD-A168-116E090C659A}">
      <dgm:prSet phldrT="[Text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Community Partnerships</a:t>
          </a:r>
        </a:p>
      </dgm:t>
    </dgm:pt>
    <dgm:pt modelId="{1E79ADBD-FF5C-418C-B130-44F467E6235D}" type="parTrans" cxnId="{AA58F5E4-8B1B-49E0-B827-DCA8C86C24DB}">
      <dgm:prSet/>
      <dgm:spPr/>
      <dgm:t>
        <a:bodyPr/>
        <a:lstStyle/>
        <a:p>
          <a:endParaRPr lang="en-US"/>
        </a:p>
      </dgm:t>
    </dgm:pt>
    <dgm:pt modelId="{40600EFE-357F-43F4-B73D-1C9D5E738F71}" type="sibTrans" cxnId="{AA58F5E4-8B1B-49E0-B827-DCA8C86C24DB}">
      <dgm:prSet/>
      <dgm:spPr/>
      <dgm:t>
        <a:bodyPr/>
        <a:lstStyle/>
        <a:p>
          <a:endParaRPr lang="en-US"/>
        </a:p>
      </dgm:t>
    </dgm:pt>
    <dgm:pt modelId="{3C02A626-85D3-4442-A887-A98DED361668}">
      <dgm:prSet phldrT="[Text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Receiving School/ Dept. </a:t>
          </a:r>
        </a:p>
      </dgm:t>
    </dgm:pt>
    <dgm:pt modelId="{7517C84A-1F81-4B7A-B197-C4FF70751942}" type="parTrans" cxnId="{778FB4F4-A05B-48DD-B145-2D39B7F2F0B4}">
      <dgm:prSet/>
      <dgm:spPr/>
      <dgm:t>
        <a:bodyPr/>
        <a:lstStyle/>
        <a:p>
          <a:endParaRPr lang="en-US"/>
        </a:p>
      </dgm:t>
    </dgm:pt>
    <dgm:pt modelId="{04A71078-7F16-40CD-BA15-E732D4CEA7FC}" type="sibTrans" cxnId="{778FB4F4-A05B-48DD-B145-2D39B7F2F0B4}">
      <dgm:prSet/>
      <dgm:spPr/>
      <dgm:t>
        <a:bodyPr/>
        <a:lstStyle/>
        <a:p>
          <a:endParaRPr lang="en-US"/>
        </a:p>
      </dgm:t>
    </dgm:pt>
    <dgm:pt modelId="{9A2BC503-9036-4AC2-805D-C856FBC33617}">
      <dgm:prSet phldrT="[Text]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Receiving School /Dept. </a:t>
          </a:r>
        </a:p>
      </dgm:t>
    </dgm:pt>
    <dgm:pt modelId="{A928A6ED-9857-4418-A695-B249DCE48E5E}" type="parTrans" cxnId="{4E41843A-628E-4AF4-B3C1-F4186BA5A20A}">
      <dgm:prSet/>
      <dgm:spPr/>
      <dgm:t>
        <a:bodyPr/>
        <a:lstStyle/>
        <a:p>
          <a:endParaRPr lang="en-US"/>
        </a:p>
      </dgm:t>
    </dgm:pt>
    <dgm:pt modelId="{185DC96A-4DD0-4CCB-B815-4E962C6FC558}" type="sibTrans" cxnId="{4E41843A-628E-4AF4-B3C1-F4186BA5A20A}">
      <dgm:prSet/>
      <dgm:spPr/>
      <dgm:t>
        <a:bodyPr/>
        <a:lstStyle/>
        <a:p>
          <a:endParaRPr lang="en-US"/>
        </a:p>
      </dgm:t>
    </dgm:pt>
    <dgm:pt modelId="{B65071F4-4B74-48B6-A328-29A0C568571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Community Partnerships oversees the overall relationship with the partner organization </a:t>
          </a:r>
        </a:p>
      </dgm:t>
    </dgm:pt>
    <dgm:pt modelId="{112E1563-1615-4903-ABAE-67AFCCEEEB74}" type="parTrans" cxnId="{9D7D31C2-708F-4B6B-87C1-187A36E0C004}">
      <dgm:prSet/>
      <dgm:spPr/>
      <dgm:t>
        <a:bodyPr/>
        <a:lstStyle/>
        <a:p>
          <a:endParaRPr lang="en-US"/>
        </a:p>
      </dgm:t>
    </dgm:pt>
    <dgm:pt modelId="{D52B5685-E5F3-4F5D-AD34-1B6688690201}" type="sibTrans" cxnId="{9D7D31C2-708F-4B6B-87C1-187A36E0C004}">
      <dgm:prSet/>
      <dgm:spPr/>
      <dgm:t>
        <a:bodyPr/>
        <a:lstStyle/>
        <a:p>
          <a:endParaRPr lang="en-US"/>
        </a:p>
      </dgm:t>
    </dgm:pt>
    <dgm:pt modelId="{9D46C13E-7C0D-4E50-80CE-4DF3D7F5C90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HISD Staff assigned to oversee implementation and monitor the partnership </a:t>
          </a:r>
        </a:p>
      </dgm:t>
    </dgm:pt>
    <dgm:pt modelId="{11BE3CED-C43A-4AB7-B9FA-684FC51E38E9}" type="parTrans" cxnId="{C8497A3B-932B-4C96-B682-E293CE3AB293}">
      <dgm:prSet/>
      <dgm:spPr/>
      <dgm:t>
        <a:bodyPr/>
        <a:lstStyle/>
        <a:p>
          <a:endParaRPr lang="en-US"/>
        </a:p>
      </dgm:t>
    </dgm:pt>
    <dgm:pt modelId="{DED9049D-87D2-4E9D-922F-CD9B70ECBFA8}" type="sibTrans" cxnId="{C8497A3B-932B-4C96-B682-E293CE3AB293}">
      <dgm:prSet/>
      <dgm:spPr/>
      <dgm:t>
        <a:bodyPr/>
        <a:lstStyle/>
        <a:p>
          <a:endParaRPr lang="en-US"/>
        </a:p>
      </dgm:t>
    </dgm:pt>
    <dgm:pt modelId="{1C44C50E-7818-4D82-906B-16F838CF455D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HISD Staff member assigned to implement specific tasks necessary to implement partnership</a:t>
          </a:r>
        </a:p>
      </dgm:t>
    </dgm:pt>
    <dgm:pt modelId="{0CED8FCA-1F7D-41FF-81AE-EB31D938EC4B}" type="parTrans" cxnId="{61420167-3C56-405F-A1F1-CE38E9E72B70}">
      <dgm:prSet/>
      <dgm:spPr/>
      <dgm:t>
        <a:bodyPr/>
        <a:lstStyle/>
        <a:p>
          <a:endParaRPr lang="en-US"/>
        </a:p>
      </dgm:t>
    </dgm:pt>
    <dgm:pt modelId="{40D26708-A172-4C1E-BA6F-B4C854DB359B}" type="sibTrans" cxnId="{61420167-3C56-405F-A1F1-CE38E9E72B70}">
      <dgm:prSet/>
      <dgm:spPr/>
      <dgm:t>
        <a:bodyPr/>
        <a:lstStyle/>
        <a:p>
          <a:endParaRPr lang="en-US"/>
        </a:p>
      </dgm:t>
    </dgm:pt>
    <dgm:pt modelId="{21EAC0FA-D047-4543-BA3F-9B56D28976A0}" type="pres">
      <dgm:prSet presAssocID="{1C780DF3-A085-4EB5-9DC5-481E208086B2}" presName="root" presStyleCnt="0">
        <dgm:presLayoutVars>
          <dgm:dir/>
          <dgm:resizeHandles val="exact"/>
        </dgm:presLayoutVars>
      </dgm:prSet>
      <dgm:spPr/>
    </dgm:pt>
    <dgm:pt modelId="{017352B8-DB9B-4F53-B571-7A232549989C}" type="pres">
      <dgm:prSet presAssocID="{96BCE2A5-2B96-42BD-A168-116E090C659A}" presName="compNode" presStyleCnt="0"/>
      <dgm:spPr/>
    </dgm:pt>
    <dgm:pt modelId="{4136807F-9D08-43F2-B085-36BADB429C93}" type="pres">
      <dgm:prSet presAssocID="{96BCE2A5-2B96-42BD-A168-116E090C659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232FF7A4-8ACE-4C6B-AAC6-AEE3170CF961}" type="pres">
      <dgm:prSet presAssocID="{96BCE2A5-2B96-42BD-A168-116E090C659A}" presName="iconSpace" presStyleCnt="0"/>
      <dgm:spPr/>
    </dgm:pt>
    <dgm:pt modelId="{5CF6B94B-709D-467F-BF29-BC29D42A05DC}" type="pres">
      <dgm:prSet presAssocID="{96BCE2A5-2B96-42BD-A168-116E090C659A}" presName="parTx" presStyleLbl="revTx" presStyleIdx="0" presStyleCnt="6">
        <dgm:presLayoutVars>
          <dgm:chMax val="0"/>
          <dgm:chPref val="0"/>
        </dgm:presLayoutVars>
      </dgm:prSet>
      <dgm:spPr/>
    </dgm:pt>
    <dgm:pt modelId="{B4B8A5A2-D098-4CB3-A85C-D10FD9E6C567}" type="pres">
      <dgm:prSet presAssocID="{96BCE2A5-2B96-42BD-A168-116E090C659A}" presName="txSpace" presStyleCnt="0"/>
      <dgm:spPr/>
    </dgm:pt>
    <dgm:pt modelId="{1676EE69-2D5C-40EE-BC82-7B879468814B}" type="pres">
      <dgm:prSet presAssocID="{96BCE2A5-2B96-42BD-A168-116E090C659A}" presName="desTx" presStyleLbl="revTx" presStyleIdx="1" presStyleCnt="6">
        <dgm:presLayoutVars/>
      </dgm:prSet>
      <dgm:spPr/>
    </dgm:pt>
    <dgm:pt modelId="{FCF890D2-4ED9-482C-B7FB-62DB885D844B}" type="pres">
      <dgm:prSet presAssocID="{40600EFE-357F-43F4-B73D-1C9D5E738F71}" presName="sibTrans" presStyleCnt="0"/>
      <dgm:spPr/>
    </dgm:pt>
    <dgm:pt modelId="{CDDBF3AF-A1DB-47FB-A900-054703EC0CA8}" type="pres">
      <dgm:prSet presAssocID="{3C02A626-85D3-4442-A887-A98DED361668}" presName="compNode" presStyleCnt="0"/>
      <dgm:spPr/>
    </dgm:pt>
    <dgm:pt modelId="{83AA5A36-0F4F-4390-B71D-DFD5B6762E31}" type="pres">
      <dgm:prSet presAssocID="{3C02A626-85D3-4442-A887-A98DED36166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77012A4C-6D2E-4373-B9B1-4DA4234854C1}" type="pres">
      <dgm:prSet presAssocID="{3C02A626-85D3-4442-A887-A98DED361668}" presName="iconSpace" presStyleCnt="0"/>
      <dgm:spPr/>
    </dgm:pt>
    <dgm:pt modelId="{8182BCBD-3469-4DDB-B8B3-A629AD94905B}" type="pres">
      <dgm:prSet presAssocID="{3C02A626-85D3-4442-A887-A98DED361668}" presName="parTx" presStyleLbl="revTx" presStyleIdx="2" presStyleCnt="6">
        <dgm:presLayoutVars>
          <dgm:chMax val="0"/>
          <dgm:chPref val="0"/>
        </dgm:presLayoutVars>
      </dgm:prSet>
      <dgm:spPr/>
    </dgm:pt>
    <dgm:pt modelId="{BD04CED5-60F8-4867-B094-43F7AFD7EDF4}" type="pres">
      <dgm:prSet presAssocID="{3C02A626-85D3-4442-A887-A98DED361668}" presName="txSpace" presStyleCnt="0"/>
      <dgm:spPr/>
    </dgm:pt>
    <dgm:pt modelId="{86543B60-D389-4CFE-92EF-B6E74A17F3CE}" type="pres">
      <dgm:prSet presAssocID="{3C02A626-85D3-4442-A887-A98DED361668}" presName="desTx" presStyleLbl="revTx" presStyleIdx="3" presStyleCnt="6">
        <dgm:presLayoutVars/>
      </dgm:prSet>
      <dgm:spPr/>
    </dgm:pt>
    <dgm:pt modelId="{F3CD6F67-DE0A-4A34-93F9-CEB8AB41E3AD}" type="pres">
      <dgm:prSet presAssocID="{04A71078-7F16-40CD-BA15-E732D4CEA7FC}" presName="sibTrans" presStyleCnt="0"/>
      <dgm:spPr/>
    </dgm:pt>
    <dgm:pt modelId="{63CC9524-69D7-4D41-A3A4-FC2931D5B6AB}" type="pres">
      <dgm:prSet presAssocID="{9A2BC503-9036-4AC2-805D-C856FBC33617}" presName="compNode" presStyleCnt="0"/>
      <dgm:spPr/>
    </dgm:pt>
    <dgm:pt modelId="{B4DE12E6-8847-42B5-A077-795009C66B87}" type="pres">
      <dgm:prSet presAssocID="{9A2BC503-9036-4AC2-805D-C856FBC3361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0271D7F3-2E0D-4677-ACDF-E634D7D99C1B}" type="pres">
      <dgm:prSet presAssocID="{9A2BC503-9036-4AC2-805D-C856FBC33617}" presName="iconSpace" presStyleCnt="0"/>
      <dgm:spPr/>
    </dgm:pt>
    <dgm:pt modelId="{987A74D5-37CB-4F30-93E1-7CCC29F8DA79}" type="pres">
      <dgm:prSet presAssocID="{9A2BC503-9036-4AC2-805D-C856FBC33617}" presName="parTx" presStyleLbl="revTx" presStyleIdx="4" presStyleCnt="6">
        <dgm:presLayoutVars>
          <dgm:chMax val="0"/>
          <dgm:chPref val="0"/>
        </dgm:presLayoutVars>
      </dgm:prSet>
      <dgm:spPr/>
    </dgm:pt>
    <dgm:pt modelId="{7E890209-A132-4E2B-872D-5E40FA45971D}" type="pres">
      <dgm:prSet presAssocID="{9A2BC503-9036-4AC2-805D-C856FBC33617}" presName="txSpace" presStyleCnt="0"/>
      <dgm:spPr/>
    </dgm:pt>
    <dgm:pt modelId="{15D391F9-4904-4220-B663-138347DACA33}" type="pres">
      <dgm:prSet presAssocID="{9A2BC503-9036-4AC2-805D-C856FBC33617}" presName="desTx" presStyleLbl="revTx" presStyleIdx="5" presStyleCnt="6">
        <dgm:presLayoutVars/>
      </dgm:prSet>
      <dgm:spPr/>
    </dgm:pt>
  </dgm:ptLst>
  <dgm:cxnLst>
    <dgm:cxn modelId="{7CE7D438-E104-45B8-B0F1-8DB6B4EFD7A6}" type="presOf" srcId="{1C780DF3-A085-4EB5-9DC5-481E208086B2}" destId="{21EAC0FA-D047-4543-BA3F-9B56D28976A0}" srcOrd="0" destOrd="0" presId="urn:microsoft.com/office/officeart/2018/2/layout/IconLabelDescriptionList"/>
    <dgm:cxn modelId="{4E41843A-628E-4AF4-B3C1-F4186BA5A20A}" srcId="{1C780DF3-A085-4EB5-9DC5-481E208086B2}" destId="{9A2BC503-9036-4AC2-805D-C856FBC33617}" srcOrd="2" destOrd="0" parTransId="{A928A6ED-9857-4418-A695-B249DCE48E5E}" sibTransId="{185DC96A-4DD0-4CCB-B815-4E962C6FC558}"/>
    <dgm:cxn modelId="{C8497A3B-932B-4C96-B682-E293CE3AB293}" srcId="{3C02A626-85D3-4442-A887-A98DED361668}" destId="{9D46C13E-7C0D-4E50-80CE-4DF3D7F5C908}" srcOrd="0" destOrd="0" parTransId="{11BE3CED-C43A-4AB7-B9FA-684FC51E38E9}" sibTransId="{DED9049D-87D2-4E9D-922F-CD9B70ECBFA8}"/>
    <dgm:cxn modelId="{7F59C941-51CD-47C0-AF38-66B942D68B50}" type="presOf" srcId="{9D46C13E-7C0D-4E50-80CE-4DF3D7F5C908}" destId="{86543B60-D389-4CFE-92EF-B6E74A17F3CE}" srcOrd="0" destOrd="0" presId="urn:microsoft.com/office/officeart/2018/2/layout/IconLabelDescriptionList"/>
    <dgm:cxn modelId="{61420167-3C56-405F-A1F1-CE38E9E72B70}" srcId="{9A2BC503-9036-4AC2-805D-C856FBC33617}" destId="{1C44C50E-7818-4D82-906B-16F838CF455D}" srcOrd="0" destOrd="0" parTransId="{0CED8FCA-1F7D-41FF-81AE-EB31D938EC4B}" sibTransId="{40D26708-A172-4C1E-BA6F-B4C854DB359B}"/>
    <dgm:cxn modelId="{D768F956-B63D-42E2-8810-EC0D7554301B}" type="presOf" srcId="{3C02A626-85D3-4442-A887-A98DED361668}" destId="{8182BCBD-3469-4DDB-B8B3-A629AD94905B}" srcOrd="0" destOrd="0" presId="urn:microsoft.com/office/officeart/2018/2/layout/IconLabelDescriptionList"/>
    <dgm:cxn modelId="{5E5F1C9D-68A6-414C-A491-F04482663E81}" type="presOf" srcId="{9A2BC503-9036-4AC2-805D-C856FBC33617}" destId="{987A74D5-37CB-4F30-93E1-7CCC29F8DA79}" srcOrd="0" destOrd="0" presId="urn:microsoft.com/office/officeart/2018/2/layout/IconLabelDescriptionList"/>
    <dgm:cxn modelId="{621846A1-BEAE-4E58-A898-D9E389C1CA81}" type="presOf" srcId="{96BCE2A5-2B96-42BD-A168-116E090C659A}" destId="{5CF6B94B-709D-467F-BF29-BC29D42A05DC}" srcOrd="0" destOrd="0" presId="urn:microsoft.com/office/officeart/2018/2/layout/IconLabelDescriptionList"/>
    <dgm:cxn modelId="{3D47C8C0-DBC8-4C4D-A37F-021E0431F680}" type="presOf" srcId="{1C44C50E-7818-4D82-906B-16F838CF455D}" destId="{15D391F9-4904-4220-B663-138347DACA33}" srcOrd="0" destOrd="0" presId="urn:microsoft.com/office/officeart/2018/2/layout/IconLabelDescriptionList"/>
    <dgm:cxn modelId="{9D7D31C2-708F-4B6B-87C1-187A36E0C004}" srcId="{96BCE2A5-2B96-42BD-A168-116E090C659A}" destId="{B65071F4-4B74-48B6-A328-29A0C568571E}" srcOrd="0" destOrd="0" parTransId="{112E1563-1615-4903-ABAE-67AFCCEEEB74}" sibTransId="{D52B5685-E5F3-4F5D-AD34-1B6688690201}"/>
    <dgm:cxn modelId="{AA58F5E4-8B1B-49E0-B827-DCA8C86C24DB}" srcId="{1C780DF3-A085-4EB5-9DC5-481E208086B2}" destId="{96BCE2A5-2B96-42BD-A168-116E090C659A}" srcOrd="0" destOrd="0" parTransId="{1E79ADBD-FF5C-418C-B130-44F467E6235D}" sibTransId="{40600EFE-357F-43F4-B73D-1C9D5E738F71}"/>
    <dgm:cxn modelId="{778FB4F4-A05B-48DD-B145-2D39B7F2F0B4}" srcId="{1C780DF3-A085-4EB5-9DC5-481E208086B2}" destId="{3C02A626-85D3-4442-A887-A98DED361668}" srcOrd="1" destOrd="0" parTransId="{7517C84A-1F81-4B7A-B197-C4FF70751942}" sibTransId="{04A71078-7F16-40CD-BA15-E732D4CEA7FC}"/>
    <dgm:cxn modelId="{8BDD4EF8-A530-4B21-85D2-6C83B7BC237C}" type="presOf" srcId="{B65071F4-4B74-48B6-A328-29A0C568571E}" destId="{1676EE69-2D5C-40EE-BC82-7B879468814B}" srcOrd="0" destOrd="0" presId="urn:microsoft.com/office/officeart/2018/2/layout/IconLabelDescriptionList"/>
    <dgm:cxn modelId="{A319F0FC-511E-4C0B-A82F-96800CD4F670}" type="presParOf" srcId="{21EAC0FA-D047-4543-BA3F-9B56D28976A0}" destId="{017352B8-DB9B-4F53-B571-7A232549989C}" srcOrd="0" destOrd="0" presId="urn:microsoft.com/office/officeart/2018/2/layout/IconLabelDescriptionList"/>
    <dgm:cxn modelId="{C651269C-EDC6-438B-95F4-375B5281BBB7}" type="presParOf" srcId="{017352B8-DB9B-4F53-B571-7A232549989C}" destId="{4136807F-9D08-43F2-B085-36BADB429C93}" srcOrd="0" destOrd="0" presId="urn:microsoft.com/office/officeart/2018/2/layout/IconLabelDescriptionList"/>
    <dgm:cxn modelId="{662D6AEB-DD3D-4279-8326-3C0634887256}" type="presParOf" srcId="{017352B8-DB9B-4F53-B571-7A232549989C}" destId="{232FF7A4-8ACE-4C6B-AAC6-AEE3170CF961}" srcOrd="1" destOrd="0" presId="urn:microsoft.com/office/officeart/2018/2/layout/IconLabelDescriptionList"/>
    <dgm:cxn modelId="{018D942E-B664-48D4-9B8B-171F895C6B05}" type="presParOf" srcId="{017352B8-DB9B-4F53-B571-7A232549989C}" destId="{5CF6B94B-709D-467F-BF29-BC29D42A05DC}" srcOrd="2" destOrd="0" presId="urn:microsoft.com/office/officeart/2018/2/layout/IconLabelDescriptionList"/>
    <dgm:cxn modelId="{FA73E6C6-29EA-4008-9FCB-D7928F4CC02F}" type="presParOf" srcId="{017352B8-DB9B-4F53-B571-7A232549989C}" destId="{B4B8A5A2-D098-4CB3-A85C-D10FD9E6C567}" srcOrd="3" destOrd="0" presId="urn:microsoft.com/office/officeart/2018/2/layout/IconLabelDescriptionList"/>
    <dgm:cxn modelId="{165E5DE6-3A5A-47AB-82EB-B8CCDE1A2942}" type="presParOf" srcId="{017352B8-DB9B-4F53-B571-7A232549989C}" destId="{1676EE69-2D5C-40EE-BC82-7B879468814B}" srcOrd="4" destOrd="0" presId="urn:microsoft.com/office/officeart/2018/2/layout/IconLabelDescriptionList"/>
    <dgm:cxn modelId="{B8BF17FE-A007-4715-BF53-4C9533905FAB}" type="presParOf" srcId="{21EAC0FA-D047-4543-BA3F-9B56D28976A0}" destId="{FCF890D2-4ED9-482C-B7FB-62DB885D844B}" srcOrd="1" destOrd="0" presId="urn:microsoft.com/office/officeart/2018/2/layout/IconLabelDescriptionList"/>
    <dgm:cxn modelId="{E6E0C739-6A74-46C6-AEB5-39C76D83B469}" type="presParOf" srcId="{21EAC0FA-D047-4543-BA3F-9B56D28976A0}" destId="{CDDBF3AF-A1DB-47FB-A900-054703EC0CA8}" srcOrd="2" destOrd="0" presId="urn:microsoft.com/office/officeart/2018/2/layout/IconLabelDescriptionList"/>
    <dgm:cxn modelId="{A1940FDB-61B1-488B-96B3-3A516905E95B}" type="presParOf" srcId="{CDDBF3AF-A1DB-47FB-A900-054703EC0CA8}" destId="{83AA5A36-0F4F-4390-B71D-DFD5B6762E31}" srcOrd="0" destOrd="0" presId="urn:microsoft.com/office/officeart/2018/2/layout/IconLabelDescriptionList"/>
    <dgm:cxn modelId="{B9BC6239-C8FD-4D33-A379-AC6077C75403}" type="presParOf" srcId="{CDDBF3AF-A1DB-47FB-A900-054703EC0CA8}" destId="{77012A4C-6D2E-4373-B9B1-4DA4234854C1}" srcOrd="1" destOrd="0" presId="urn:microsoft.com/office/officeart/2018/2/layout/IconLabelDescriptionList"/>
    <dgm:cxn modelId="{FB863D6B-D740-4A3B-9922-73CB15DA8B25}" type="presParOf" srcId="{CDDBF3AF-A1DB-47FB-A900-054703EC0CA8}" destId="{8182BCBD-3469-4DDB-B8B3-A629AD94905B}" srcOrd="2" destOrd="0" presId="urn:microsoft.com/office/officeart/2018/2/layout/IconLabelDescriptionList"/>
    <dgm:cxn modelId="{EC5E30DD-7C83-4FF7-86F6-402BC2C4AD6A}" type="presParOf" srcId="{CDDBF3AF-A1DB-47FB-A900-054703EC0CA8}" destId="{BD04CED5-60F8-4867-B094-43F7AFD7EDF4}" srcOrd="3" destOrd="0" presId="urn:microsoft.com/office/officeart/2018/2/layout/IconLabelDescriptionList"/>
    <dgm:cxn modelId="{A32B486F-2CDA-482F-820F-A9DFD5227812}" type="presParOf" srcId="{CDDBF3AF-A1DB-47FB-A900-054703EC0CA8}" destId="{86543B60-D389-4CFE-92EF-B6E74A17F3CE}" srcOrd="4" destOrd="0" presId="urn:microsoft.com/office/officeart/2018/2/layout/IconLabelDescriptionList"/>
    <dgm:cxn modelId="{790476A7-3AEB-4B48-ACEF-CD8A0B87A433}" type="presParOf" srcId="{21EAC0FA-D047-4543-BA3F-9B56D28976A0}" destId="{F3CD6F67-DE0A-4A34-93F9-CEB8AB41E3AD}" srcOrd="3" destOrd="0" presId="urn:microsoft.com/office/officeart/2018/2/layout/IconLabelDescriptionList"/>
    <dgm:cxn modelId="{5D6D8A2F-E671-4E31-A4A2-C4AB2EC3D336}" type="presParOf" srcId="{21EAC0FA-D047-4543-BA3F-9B56D28976A0}" destId="{63CC9524-69D7-4D41-A3A4-FC2931D5B6AB}" srcOrd="4" destOrd="0" presId="urn:microsoft.com/office/officeart/2018/2/layout/IconLabelDescriptionList"/>
    <dgm:cxn modelId="{36C2F69F-5C02-4E09-B04A-D91C8C24AEFA}" type="presParOf" srcId="{63CC9524-69D7-4D41-A3A4-FC2931D5B6AB}" destId="{B4DE12E6-8847-42B5-A077-795009C66B87}" srcOrd="0" destOrd="0" presId="urn:microsoft.com/office/officeart/2018/2/layout/IconLabelDescriptionList"/>
    <dgm:cxn modelId="{63BBEAA0-CB84-4D07-A6D1-51B34D870C30}" type="presParOf" srcId="{63CC9524-69D7-4D41-A3A4-FC2931D5B6AB}" destId="{0271D7F3-2E0D-4677-ACDF-E634D7D99C1B}" srcOrd="1" destOrd="0" presId="urn:microsoft.com/office/officeart/2018/2/layout/IconLabelDescriptionList"/>
    <dgm:cxn modelId="{7EE6F66C-0FE5-4310-9DCC-35816200EED4}" type="presParOf" srcId="{63CC9524-69D7-4D41-A3A4-FC2931D5B6AB}" destId="{987A74D5-37CB-4F30-93E1-7CCC29F8DA79}" srcOrd="2" destOrd="0" presId="urn:microsoft.com/office/officeart/2018/2/layout/IconLabelDescriptionList"/>
    <dgm:cxn modelId="{14076D36-CE95-47D9-90EB-DE7F26815025}" type="presParOf" srcId="{63CC9524-69D7-4D41-A3A4-FC2931D5B6AB}" destId="{7E890209-A132-4E2B-872D-5E40FA45971D}" srcOrd="3" destOrd="0" presId="urn:microsoft.com/office/officeart/2018/2/layout/IconLabelDescriptionList"/>
    <dgm:cxn modelId="{4B8791F3-2FB5-445D-BF1F-72A8DBC6A0E7}" type="presParOf" srcId="{63CC9524-69D7-4D41-A3A4-FC2931D5B6AB}" destId="{15D391F9-4904-4220-B663-138347DACA33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780DF3-A085-4EB5-9DC5-481E208086B2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6BCE2A5-2B96-42BD-A168-116E090C659A}">
      <dgm:prSet phldrT="[Text]"/>
      <dgm:spPr/>
      <dgm:t>
        <a:bodyPr/>
        <a:lstStyle/>
        <a:p>
          <a:r>
            <a:rPr lang="en-US" dirty="0"/>
            <a:t>Communication</a:t>
          </a:r>
        </a:p>
      </dgm:t>
    </dgm:pt>
    <dgm:pt modelId="{1E79ADBD-FF5C-418C-B130-44F467E6235D}" type="parTrans" cxnId="{AA58F5E4-8B1B-49E0-B827-DCA8C86C24DB}">
      <dgm:prSet/>
      <dgm:spPr/>
      <dgm:t>
        <a:bodyPr/>
        <a:lstStyle/>
        <a:p>
          <a:endParaRPr lang="en-US"/>
        </a:p>
      </dgm:t>
    </dgm:pt>
    <dgm:pt modelId="{40600EFE-357F-43F4-B73D-1C9D5E738F71}" type="sibTrans" cxnId="{AA58F5E4-8B1B-49E0-B827-DCA8C86C24DB}">
      <dgm:prSet/>
      <dgm:spPr/>
      <dgm:t>
        <a:bodyPr/>
        <a:lstStyle/>
        <a:p>
          <a:endParaRPr lang="en-US"/>
        </a:p>
      </dgm:t>
    </dgm:pt>
    <dgm:pt modelId="{3C02A626-85D3-4442-A887-A98DED361668}">
      <dgm:prSet phldrT="[Text]"/>
      <dgm:spPr/>
      <dgm:t>
        <a:bodyPr/>
        <a:lstStyle/>
        <a:p>
          <a:r>
            <a:rPr lang="en-US" dirty="0"/>
            <a:t>Implementation</a:t>
          </a:r>
        </a:p>
      </dgm:t>
    </dgm:pt>
    <dgm:pt modelId="{7517C84A-1F81-4B7A-B197-C4FF70751942}" type="parTrans" cxnId="{778FB4F4-A05B-48DD-B145-2D39B7F2F0B4}">
      <dgm:prSet/>
      <dgm:spPr/>
      <dgm:t>
        <a:bodyPr/>
        <a:lstStyle/>
        <a:p>
          <a:endParaRPr lang="en-US"/>
        </a:p>
      </dgm:t>
    </dgm:pt>
    <dgm:pt modelId="{04A71078-7F16-40CD-BA15-E732D4CEA7FC}" type="sibTrans" cxnId="{778FB4F4-A05B-48DD-B145-2D39B7F2F0B4}">
      <dgm:prSet/>
      <dgm:spPr/>
      <dgm:t>
        <a:bodyPr/>
        <a:lstStyle/>
        <a:p>
          <a:endParaRPr lang="en-US"/>
        </a:p>
      </dgm:t>
    </dgm:pt>
    <dgm:pt modelId="{9A2BC503-9036-4AC2-805D-C856FBC33617}">
      <dgm:prSet phldrT="[Text]"/>
      <dgm:spPr/>
      <dgm:t>
        <a:bodyPr/>
        <a:lstStyle/>
        <a:p>
          <a:r>
            <a:rPr lang="en-US" dirty="0"/>
            <a:t>Monitoring</a:t>
          </a:r>
        </a:p>
      </dgm:t>
    </dgm:pt>
    <dgm:pt modelId="{A928A6ED-9857-4418-A695-B249DCE48E5E}" type="parTrans" cxnId="{4E41843A-628E-4AF4-B3C1-F4186BA5A20A}">
      <dgm:prSet/>
      <dgm:spPr/>
      <dgm:t>
        <a:bodyPr/>
        <a:lstStyle/>
        <a:p>
          <a:endParaRPr lang="en-US"/>
        </a:p>
      </dgm:t>
    </dgm:pt>
    <dgm:pt modelId="{185DC96A-4DD0-4CCB-B815-4E962C6FC558}" type="sibTrans" cxnId="{4E41843A-628E-4AF4-B3C1-F4186BA5A20A}">
      <dgm:prSet/>
      <dgm:spPr/>
      <dgm:t>
        <a:bodyPr/>
        <a:lstStyle/>
        <a:p>
          <a:endParaRPr lang="en-US"/>
        </a:p>
      </dgm:t>
    </dgm:pt>
    <dgm:pt modelId="{B65071F4-4B74-48B6-A328-29A0C568571E}">
      <dgm:prSet phldrT="[Text]"/>
      <dgm:spPr/>
      <dgm:t>
        <a:bodyPr/>
        <a:lstStyle/>
        <a:p>
          <a:r>
            <a:rPr lang="en-US" dirty="0"/>
            <a:t>Foster positive, collaborative relationships with partnership leadership</a:t>
          </a:r>
        </a:p>
      </dgm:t>
    </dgm:pt>
    <dgm:pt modelId="{112E1563-1615-4903-ABAE-67AFCCEEEB74}" type="parTrans" cxnId="{9D7D31C2-708F-4B6B-87C1-187A36E0C004}">
      <dgm:prSet/>
      <dgm:spPr/>
      <dgm:t>
        <a:bodyPr/>
        <a:lstStyle/>
        <a:p>
          <a:endParaRPr lang="en-US"/>
        </a:p>
      </dgm:t>
    </dgm:pt>
    <dgm:pt modelId="{D52B5685-E5F3-4F5D-AD34-1B6688690201}" type="sibTrans" cxnId="{9D7D31C2-708F-4B6B-87C1-187A36E0C004}">
      <dgm:prSet/>
      <dgm:spPr/>
      <dgm:t>
        <a:bodyPr/>
        <a:lstStyle/>
        <a:p>
          <a:endParaRPr lang="en-US"/>
        </a:p>
      </dgm:t>
    </dgm:pt>
    <dgm:pt modelId="{9D46C13E-7C0D-4E50-80CE-4DF3D7F5C908}">
      <dgm:prSet phldrT="[Text]"/>
      <dgm:spPr/>
      <dgm:t>
        <a:bodyPr/>
        <a:lstStyle/>
        <a:p>
          <a:r>
            <a:rPr lang="en-US" dirty="0"/>
            <a:t>Provides guidance to the partner organization and HISD Staff regarding alignment with district goals</a:t>
          </a:r>
        </a:p>
      </dgm:t>
    </dgm:pt>
    <dgm:pt modelId="{11BE3CED-C43A-4AB7-B9FA-684FC51E38E9}" type="parTrans" cxnId="{C8497A3B-932B-4C96-B682-E293CE3AB293}">
      <dgm:prSet/>
      <dgm:spPr/>
      <dgm:t>
        <a:bodyPr/>
        <a:lstStyle/>
        <a:p>
          <a:endParaRPr lang="en-US"/>
        </a:p>
      </dgm:t>
    </dgm:pt>
    <dgm:pt modelId="{DED9049D-87D2-4E9D-922F-CD9B70ECBFA8}" type="sibTrans" cxnId="{C8497A3B-932B-4C96-B682-E293CE3AB293}">
      <dgm:prSet/>
      <dgm:spPr/>
      <dgm:t>
        <a:bodyPr/>
        <a:lstStyle/>
        <a:p>
          <a:endParaRPr lang="en-US"/>
        </a:p>
      </dgm:t>
    </dgm:pt>
    <dgm:pt modelId="{1C44C50E-7818-4D82-906B-16F838CF455D}">
      <dgm:prSet phldrT="[Text]"/>
      <dgm:spPr/>
      <dgm:t>
        <a:bodyPr/>
        <a:lstStyle/>
        <a:p>
          <a:r>
            <a:rPr lang="en-US" dirty="0"/>
            <a:t>Monitors ongoing outcomes of the partnership, makes key decisions about the partnership, on- going commitment of resources</a:t>
          </a:r>
        </a:p>
      </dgm:t>
    </dgm:pt>
    <dgm:pt modelId="{0CED8FCA-1F7D-41FF-81AE-EB31D938EC4B}" type="parTrans" cxnId="{61420167-3C56-405F-A1F1-CE38E9E72B70}">
      <dgm:prSet/>
      <dgm:spPr/>
      <dgm:t>
        <a:bodyPr/>
        <a:lstStyle/>
        <a:p>
          <a:endParaRPr lang="en-US"/>
        </a:p>
      </dgm:t>
    </dgm:pt>
    <dgm:pt modelId="{40D26708-A172-4C1E-BA6F-B4C854DB359B}" type="sibTrans" cxnId="{61420167-3C56-405F-A1F1-CE38E9E72B70}">
      <dgm:prSet/>
      <dgm:spPr/>
      <dgm:t>
        <a:bodyPr/>
        <a:lstStyle/>
        <a:p>
          <a:endParaRPr lang="en-US"/>
        </a:p>
      </dgm:t>
    </dgm:pt>
    <dgm:pt modelId="{26C51EB0-89A3-4A08-AE49-C449B1587135}">
      <dgm:prSet/>
      <dgm:spPr/>
      <dgm:t>
        <a:bodyPr/>
        <a:lstStyle/>
        <a:p>
          <a:r>
            <a:rPr lang="en-US" dirty="0"/>
            <a:t>Supports problem-solving early and ensures the project is on track</a:t>
          </a:r>
        </a:p>
      </dgm:t>
    </dgm:pt>
    <dgm:pt modelId="{0F920D39-8382-4E05-A550-41854B2C7D58}" type="parTrans" cxnId="{576962A2-24AF-4970-A400-B0D076DDA0CC}">
      <dgm:prSet/>
      <dgm:spPr/>
      <dgm:t>
        <a:bodyPr/>
        <a:lstStyle/>
        <a:p>
          <a:endParaRPr lang="en-US"/>
        </a:p>
      </dgm:t>
    </dgm:pt>
    <dgm:pt modelId="{968699E0-03D1-4617-81A4-EAAC3AB24144}" type="sibTrans" cxnId="{576962A2-24AF-4970-A400-B0D076DDA0CC}">
      <dgm:prSet/>
      <dgm:spPr/>
      <dgm:t>
        <a:bodyPr/>
        <a:lstStyle/>
        <a:p>
          <a:endParaRPr lang="en-US"/>
        </a:p>
      </dgm:t>
    </dgm:pt>
    <dgm:pt modelId="{C95D476A-F40C-480A-8448-C1F50936B58B}">
      <dgm:prSet/>
      <dgm:spPr/>
      <dgm:t>
        <a:bodyPr/>
        <a:lstStyle/>
        <a:p>
          <a:r>
            <a:rPr lang="en-US" dirty="0"/>
            <a:t>Proposes partnership opportunities</a:t>
          </a:r>
        </a:p>
      </dgm:t>
    </dgm:pt>
    <dgm:pt modelId="{DD4B703A-621D-425B-8ECA-09A09B1927AE}" type="parTrans" cxnId="{B612B606-E9E9-40E6-9169-1050DCA89B3E}">
      <dgm:prSet/>
      <dgm:spPr/>
      <dgm:t>
        <a:bodyPr/>
        <a:lstStyle/>
        <a:p>
          <a:endParaRPr lang="en-US"/>
        </a:p>
      </dgm:t>
    </dgm:pt>
    <dgm:pt modelId="{F66A113F-99FA-4BD7-9383-6082E634D645}" type="sibTrans" cxnId="{B612B606-E9E9-40E6-9169-1050DCA89B3E}">
      <dgm:prSet/>
      <dgm:spPr/>
      <dgm:t>
        <a:bodyPr/>
        <a:lstStyle/>
        <a:p>
          <a:endParaRPr lang="en-US"/>
        </a:p>
      </dgm:t>
    </dgm:pt>
    <dgm:pt modelId="{B602065D-B7D1-4F49-9EA6-981835F97449}">
      <dgm:prSet/>
      <dgm:spPr/>
      <dgm:t>
        <a:bodyPr/>
        <a:lstStyle/>
        <a:p>
          <a:r>
            <a:rPr lang="en-US" dirty="0"/>
            <a:t>Attends high-profile events hosted by the organization </a:t>
          </a:r>
        </a:p>
      </dgm:t>
    </dgm:pt>
    <dgm:pt modelId="{354D50F4-25A4-416E-ADC2-A8F828F087D1}" type="parTrans" cxnId="{92A030D9-5988-4348-AAE7-47917093BD32}">
      <dgm:prSet/>
      <dgm:spPr/>
      <dgm:t>
        <a:bodyPr/>
        <a:lstStyle/>
        <a:p>
          <a:endParaRPr lang="en-US"/>
        </a:p>
      </dgm:t>
    </dgm:pt>
    <dgm:pt modelId="{67C14AEF-CA05-4DFC-8C34-B2076CE73AF4}" type="sibTrans" cxnId="{92A030D9-5988-4348-AAE7-47917093BD32}">
      <dgm:prSet/>
      <dgm:spPr/>
      <dgm:t>
        <a:bodyPr/>
        <a:lstStyle/>
        <a:p>
          <a:endParaRPr lang="en-US"/>
        </a:p>
      </dgm:t>
    </dgm:pt>
    <dgm:pt modelId="{088BF667-A6DC-4283-AB92-D501111CF2C9}" type="pres">
      <dgm:prSet presAssocID="{1C780DF3-A085-4EB5-9DC5-481E208086B2}" presName="linear" presStyleCnt="0">
        <dgm:presLayoutVars>
          <dgm:dir/>
          <dgm:animLvl val="lvl"/>
          <dgm:resizeHandles val="exact"/>
        </dgm:presLayoutVars>
      </dgm:prSet>
      <dgm:spPr/>
    </dgm:pt>
    <dgm:pt modelId="{897C1B33-B7E0-41BD-B95C-8DDA48C5445B}" type="pres">
      <dgm:prSet presAssocID="{96BCE2A5-2B96-42BD-A168-116E090C659A}" presName="parentLin" presStyleCnt="0"/>
      <dgm:spPr/>
    </dgm:pt>
    <dgm:pt modelId="{50B03F49-582F-487A-B87A-9A79A37F70A0}" type="pres">
      <dgm:prSet presAssocID="{96BCE2A5-2B96-42BD-A168-116E090C659A}" presName="parentLeftMargin" presStyleLbl="node1" presStyleIdx="0" presStyleCnt="3"/>
      <dgm:spPr/>
    </dgm:pt>
    <dgm:pt modelId="{BD8F4319-97E2-4E19-B173-780DF5721F1A}" type="pres">
      <dgm:prSet presAssocID="{96BCE2A5-2B96-42BD-A168-116E090C659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3A5B36-A745-4D6F-9A8C-47B4C34EE6B1}" type="pres">
      <dgm:prSet presAssocID="{96BCE2A5-2B96-42BD-A168-116E090C659A}" presName="negativeSpace" presStyleCnt="0"/>
      <dgm:spPr/>
    </dgm:pt>
    <dgm:pt modelId="{3C0395CD-18DB-4900-96C6-DA404C67A1DF}" type="pres">
      <dgm:prSet presAssocID="{96BCE2A5-2B96-42BD-A168-116E090C659A}" presName="childText" presStyleLbl="conFgAcc1" presStyleIdx="0" presStyleCnt="3">
        <dgm:presLayoutVars>
          <dgm:bulletEnabled val="1"/>
        </dgm:presLayoutVars>
      </dgm:prSet>
      <dgm:spPr/>
    </dgm:pt>
    <dgm:pt modelId="{64BCD673-19BF-4480-99BD-BD0BE03BC93F}" type="pres">
      <dgm:prSet presAssocID="{40600EFE-357F-43F4-B73D-1C9D5E738F71}" presName="spaceBetweenRectangles" presStyleCnt="0"/>
      <dgm:spPr/>
    </dgm:pt>
    <dgm:pt modelId="{D6BF7860-7566-4ED8-AFE6-62936ABD44AA}" type="pres">
      <dgm:prSet presAssocID="{3C02A626-85D3-4442-A887-A98DED361668}" presName="parentLin" presStyleCnt="0"/>
      <dgm:spPr/>
    </dgm:pt>
    <dgm:pt modelId="{DF2504A3-F325-477E-A051-F78B2B3DBFEF}" type="pres">
      <dgm:prSet presAssocID="{3C02A626-85D3-4442-A887-A98DED361668}" presName="parentLeftMargin" presStyleLbl="node1" presStyleIdx="0" presStyleCnt="3"/>
      <dgm:spPr/>
    </dgm:pt>
    <dgm:pt modelId="{EA4DAC72-90CF-4EC6-BA36-307E9CE0DF17}" type="pres">
      <dgm:prSet presAssocID="{3C02A626-85D3-4442-A887-A98DED36166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E15CEF5-35FC-4732-A400-0D9C43395EF6}" type="pres">
      <dgm:prSet presAssocID="{3C02A626-85D3-4442-A887-A98DED361668}" presName="negativeSpace" presStyleCnt="0"/>
      <dgm:spPr/>
    </dgm:pt>
    <dgm:pt modelId="{82FCD36A-9845-452F-AA29-491837818AD8}" type="pres">
      <dgm:prSet presAssocID="{3C02A626-85D3-4442-A887-A98DED361668}" presName="childText" presStyleLbl="conFgAcc1" presStyleIdx="1" presStyleCnt="3">
        <dgm:presLayoutVars>
          <dgm:bulletEnabled val="1"/>
        </dgm:presLayoutVars>
      </dgm:prSet>
      <dgm:spPr/>
    </dgm:pt>
    <dgm:pt modelId="{59492B95-E106-43EC-A67C-4F8C8BA026E5}" type="pres">
      <dgm:prSet presAssocID="{04A71078-7F16-40CD-BA15-E732D4CEA7FC}" presName="spaceBetweenRectangles" presStyleCnt="0"/>
      <dgm:spPr/>
    </dgm:pt>
    <dgm:pt modelId="{7F10E236-72FA-4783-AE52-9A5CAEC34DBE}" type="pres">
      <dgm:prSet presAssocID="{9A2BC503-9036-4AC2-805D-C856FBC33617}" presName="parentLin" presStyleCnt="0"/>
      <dgm:spPr/>
    </dgm:pt>
    <dgm:pt modelId="{10DB28E1-C336-4AAA-AF12-5A752DD56917}" type="pres">
      <dgm:prSet presAssocID="{9A2BC503-9036-4AC2-805D-C856FBC33617}" presName="parentLeftMargin" presStyleLbl="node1" presStyleIdx="1" presStyleCnt="3"/>
      <dgm:spPr/>
    </dgm:pt>
    <dgm:pt modelId="{D64E68F1-6B9A-45F6-BE35-A2CAC4DADAB2}" type="pres">
      <dgm:prSet presAssocID="{9A2BC503-9036-4AC2-805D-C856FBC3361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FB78FBC-47F9-4ECA-8A60-870A0E0F79AF}" type="pres">
      <dgm:prSet presAssocID="{9A2BC503-9036-4AC2-805D-C856FBC33617}" presName="negativeSpace" presStyleCnt="0"/>
      <dgm:spPr/>
    </dgm:pt>
    <dgm:pt modelId="{3F0794FE-7881-417C-9C44-9FEBA50E73C6}" type="pres">
      <dgm:prSet presAssocID="{9A2BC503-9036-4AC2-805D-C856FBC3361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612B606-E9E9-40E6-9169-1050DCA89B3E}" srcId="{96BCE2A5-2B96-42BD-A168-116E090C659A}" destId="{C95D476A-F40C-480A-8448-C1F50936B58B}" srcOrd="2" destOrd="0" parTransId="{DD4B703A-621D-425B-8ECA-09A09B1927AE}" sibTransId="{F66A113F-99FA-4BD7-9383-6082E634D645}"/>
    <dgm:cxn modelId="{374A760F-9567-4A69-AD85-6AF394D3B0CF}" type="presOf" srcId="{1C780DF3-A085-4EB5-9DC5-481E208086B2}" destId="{088BF667-A6DC-4283-AB92-D501111CF2C9}" srcOrd="0" destOrd="0" presId="urn:microsoft.com/office/officeart/2005/8/layout/list1"/>
    <dgm:cxn modelId="{EC4C0125-03F4-4AC4-95D5-9DBD361AE3BC}" type="presOf" srcId="{9D46C13E-7C0D-4E50-80CE-4DF3D7F5C908}" destId="{82FCD36A-9845-452F-AA29-491837818AD8}" srcOrd="0" destOrd="0" presId="urn:microsoft.com/office/officeart/2005/8/layout/list1"/>
    <dgm:cxn modelId="{0D58DE26-8BCE-4C8D-9A44-A9D18BC897F6}" type="presOf" srcId="{3C02A626-85D3-4442-A887-A98DED361668}" destId="{DF2504A3-F325-477E-A051-F78B2B3DBFEF}" srcOrd="0" destOrd="0" presId="urn:microsoft.com/office/officeart/2005/8/layout/list1"/>
    <dgm:cxn modelId="{AC4E9F2D-9390-41BB-9673-7E2046713535}" type="presOf" srcId="{9A2BC503-9036-4AC2-805D-C856FBC33617}" destId="{D64E68F1-6B9A-45F6-BE35-A2CAC4DADAB2}" srcOrd="1" destOrd="0" presId="urn:microsoft.com/office/officeart/2005/8/layout/list1"/>
    <dgm:cxn modelId="{4E41843A-628E-4AF4-B3C1-F4186BA5A20A}" srcId="{1C780DF3-A085-4EB5-9DC5-481E208086B2}" destId="{9A2BC503-9036-4AC2-805D-C856FBC33617}" srcOrd="2" destOrd="0" parTransId="{A928A6ED-9857-4418-A695-B249DCE48E5E}" sibTransId="{185DC96A-4DD0-4CCB-B815-4E962C6FC558}"/>
    <dgm:cxn modelId="{C8497A3B-932B-4C96-B682-E293CE3AB293}" srcId="{3C02A626-85D3-4442-A887-A98DED361668}" destId="{9D46C13E-7C0D-4E50-80CE-4DF3D7F5C908}" srcOrd="0" destOrd="0" parTransId="{11BE3CED-C43A-4AB7-B9FA-684FC51E38E9}" sibTransId="{DED9049D-87D2-4E9D-922F-CD9B70ECBFA8}"/>
    <dgm:cxn modelId="{F5059A3C-39FA-41F1-A93C-18E7943D3E68}" type="presOf" srcId="{26C51EB0-89A3-4A08-AE49-C449B1587135}" destId="{3C0395CD-18DB-4900-96C6-DA404C67A1DF}" srcOrd="0" destOrd="1" presId="urn:microsoft.com/office/officeart/2005/8/layout/list1"/>
    <dgm:cxn modelId="{61420167-3C56-405F-A1F1-CE38E9E72B70}" srcId="{9A2BC503-9036-4AC2-805D-C856FBC33617}" destId="{1C44C50E-7818-4D82-906B-16F838CF455D}" srcOrd="0" destOrd="0" parTransId="{0CED8FCA-1F7D-41FF-81AE-EB31D938EC4B}" sibTransId="{40D26708-A172-4C1E-BA6F-B4C854DB359B}"/>
    <dgm:cxn modelId="{D619957E-4E31-4EEE-BCC8-28D07B8B7152}" type="presOf" srcId="{9A2BC503-9036-4AC2-805D-C856FBC33617}" destId="{10DB28E1-C336-4AAA-AF12-5A752DD56917}" srcOrd="0" destOrd="0" presId="urn:microsoft.com/office/officeart/2005/8/layout/list1"/>
    <dgm:cxn modelId="{5FED3D85-D1F5-46FB-ABA9-3C547EA31FA1}" type="presOf" srcId="{1C44C50E-7818-4D82-906B-16F838CF455D}" destId="{3F0794FE-7881-417C-9C44-9FEBA50E73C6}" srcOrd="0" destOrd="0" presId="urn:microsoft.com/office/officeart/2005/8/layout/list1"/>
    <dgm:cxn modelId="{576962A2-24AF-4970-A400-B0D076DDA0CC}" srcId="{96BCE2A5-2B96-42BD-A168-116E090C659A}" destId="{26C51EB0-89A3-4A08-AE49-C449B1587135}" srcOrd="1" destOrd="0" parTransId="{0F920D39-8382-4E05-A550-41854B2C7D58}" sibTransId="{968699E0-03D1-4617-81A4-EAAC3AB24144}"/>
    <dgm:cxn modelId="{E586EDB2-7D48-416F-A493-9C5D2987CB98}" type="presOf" srcId="{B65071F4-4B74-48B6-A328-29A0C568571E}" destId="{3C0395CD-18DB-4900-96C6-DA404C67A1DF}" srcOrd="0" destOrd="0" presId="urn:microsoft.com/office/officeart/2005/8/layout/list1"/>
    <dgm:cxn modelId="{1298E5B7-4C1C-47A8-86DC-535185BF7D97}" type="presOf" srcId="{C95D476A-F40C-480A-8448-C1F50936B58B}" destId="{3C0395CD-18DB-4900-96C6-DA404C67A1DF}" srcOrd="0" destOrd="2" presId="urn:microsoft.com/office/officeart/2005/8/layout/list1"/>
    <dgm:cxn modelId="{9D7D31C2-708F-4B6B-87C1-187A36E0C004}" srcId="{96BCE2A5-2B96-42BD-A168-116E090C659A}" destId="{B65071F4-4B74-48B6-A328-29A0C568571E}" srcOrd="0" destOrd="0" parTransId="{112E1563-1615-4903-ABAE-67AFCCEEEB74}" sibTransId="{D52B5685-E5F3-4F5D-AD34-1B6688690201}"/>
    <dgm:cxn modelId="{69482CC4-40F0-4FF1-9AAD-55DCEF8DA268}" type="presOf" srcId="{96BCE2A5-2B96-42BD-A168-116E090C659A}" destId="{50B03F49-582F-487A-B87A-9A79A37F70A0}" srcOrd="0" destOrd="0" presId="urn:microsoft.com/office/officeart/2005/8/layout/list1"/>
    <dgm:cxn modelId="{0A1070D4-166C-4592-9675-226C4F1B189E}" type="presOf" srcId="{96BCE2A5-2B96-42BD-A168-116E090C659A}" destId="{BD8F4319-97E2-4E19-B173-780DF5721F1A}" srcOrd="1" destOrd="0" presId="urn:microsoft.com/office/officeart/2005/8/layout/list1"/>
    <dgm:cxn modelId="{92A030D9-5988-4348-AAE7-47917093BD32}" srcId="{96BCE2A5-2B96-42BD-A168-116E090C659A}" destId="{B602065D-B7D1-4F49-9EA6-981835F97449}" srcOrd="3" destOrd="0" parTransId="{354D50F4-25A4-416E-ADC2-A8F828F087D1}" sibTransId="{67C14AEF-CA05-4DFC-8C34-B2076CE73AF4}"/>
    <dgm:cxn modelId="{C2362BDA-A1D4-4A67-B4F3-DED66A4BEFCA}" type="presOf" srcId="{B602065D-B7D1-4F49-9EA6-981835F97449}" destId="{3C0395CD-18DB-4900-96C6-DA404C67A1DF}" srcOrd="0" destOrd="3" presId="urn:microsoft.com/office/officeart/2005/8/layout/list1"/>
    <dgm:cxn modelId="{B6B7E0DD-24F3-4A1F-BE88-43975FED7FFE}" type="presOf" srcId="{3C02A626-85D3-4442-A887-A98DED361668}" destId="{EA4DAC72-90CF-4EC6-BA36-307E9CE0DF17}" srcOrd="1" destOrd="0" presId="urn:microsoft.com/office/officeart/2005/8/layout/list1"/>
    <dgm:cxn modelId="{AA58F5E4-8B1B-49E0-B827-DCA8C86C24DB}" srcId="{1C780DF3-A085-4EB5-9DC5-481E208086B2}" destId="{96BCE2A5-2B96-42BD-A168-116E090C659A}" srcOrd="0" destOrd="0" parTransId="{1E79ADBD-FF5C-418C-B130-44F467E6235D}" sibTransId="{40600EFE-357F-43F4-B73D-1C9D5E738F71}"/>
    <dgm:cxn modelId="{778FB4F4-A05B-48DD-B145-2D39B7F2F0B4}" srcId="{1C780DF3-A085-4EB5-9DC5-481E208086B2}" destId="{3C02A626-85D3-4442-A887-A98DED361668}" srcOrd="1" destOrd="0" parTransId="{7517C84A-1F81-4B7A-B197-C4FF70751942}" sibTransId="{04A71078-7F16-40CD-BA15-E732D4CEA7FC}"/>
    <dgm:cxn modelId="{97356F10-6084-4241-8800-A02A1FF60991}" type="presParOf" srcId="{088BF667-A6DC-4283-AB92-D501111CF2C9}" destId="{897C1B33-B7E0-41BD-B95C-8DDA48C5445B}" srcOrd="0" destOrd="0" presId="urn:microsoft.com/office/officeart/2005/8/layout/list1"/>
    <dgm:cxn modelId="{E88D4596-A8D8-45ED-875F-A0EEF7B7E81B}" type="presParOf" srcId="{897C1B33-B7E0-41BD-B95C-8DDA48C5445B}" destId="{50B03F49-582F-487A-B87A-9A79A37F70A0}" srcOrd="0" destOrd="0" presId="urn:microsoft.com/office/officeart/2005/8/layout/list1"/>
    <dgm:cxn modelId="{EB175D5B-3F33-423D-AF92-90EF1813EF51}" type="presParOf" srcId="{897C1B33-B7E0-41BD-B95C-8DDA48C5445B}" destId="{BD8F4319-97E2-4E19-B173-780DF5721F1A}" srcOrd="1" destOrd="0" presId="urn:microsoft.com/office/officeart/2005/8/layout/list1"/>
    <dgm:cxn modelId="{8FF93C04-EAFE-43C8-ABCE-0680FE83A851}" type="presParOf" srcId="{088BF667-A6DC-4283-AB92-D501111CF2C9}" destId="{9E3A5B36-A745-4D6F-9A8C-47B4C34EE6B1}" srcOrd="1" destOrd="0" presId="urn:microsoft.com/office/officeart/2005/8/layout/list1"/>
    <dgm:cxn modelId="{370B532B-559A-4ADC-BA72-875A0CD8E99A}" type="presParOf" srcId="{088BF667-A6DC-4283-AB92-D501111CF2C9}" destId="{3C0395CD-18DB-4900-96C6-DA404C67A1DF}" srcOrd="2" destOrd="0" presId="urn:microsoft.com/office/officeart/2005/8/layout/list1"/>
    <dgm:cxn modelId="{DCBE67F7-9A2A-4082-A11D-BDAD0A67AEBF}" type="presParOf" srcId="{088BF667-A6DC-4283-AB92-D501111CF2C9}" destId="{64BCD673-19BF-4480-99BD-BD0BE03BC93F}" srcOrd="3" destOrd="0" presId="urn:microsoft.com/office/officeart/2005/8/layout/list1"/>
    <dgm:cxn modelId="{74A9A351-DB59-45FE-A684-6F612D3D1AB1}" type="presParOf" srcId="{088BF667-A6DC-4283-AB92-D501111CF2C9}" destId="{D6BF7860-7566-4ED8-AFE6-62936ABD44AA}" srcOrd="4" destOrd="0" presId="urn:microsoft.com/office/officeart/2005/8/layout/list1"/>
    <dgm:cxn modelId="{F1C9527D-6B63-472F-A8DA-4008BDB5BC60}" type="presParOf" srcId="{D6BF7860-7566-4ED8-AFE6-62936ABD44AA}" destId="{DF2504A3-F325-477E-A051-F78B2B3DBFEF}" srcOrd="0" destOrd="0" presId="urn:microsoft.com/office/officeart/2005/8/layout/list1"/>
    <dgm:cxn modelId="{2A4A5F32-63A0-4357-B1C2-30CE2C7B4FD8}" type="presParOf" srcId="{D6BF7860-7566-4ED8-AFE6-62936ABD44AA}" destId="{EA4DAC72-90CF-4EC6-BA36-307E9CE0DF17}" srcOrd="1" destOrd="0" presId="urn:microsoft.com/office/officeart/2005/8/layout/list1"/>
    <dgm:cxn modelId="{4B35AA73-FD41-441E-8EE5-3C1E5C902CC4}" type="presParOf" srcId="{088BF667-A6DC-4283-AB92-D501111CF2C9}" destId="{EE15CEF5-35FC-4732-A400-0D9C43395EF6}" srcOrd="5" destOrd="0" presId="urn:microsoft.com/office/officeart/2005/8/layout/list1"/>
    <dgm:cxn modelId="{6A144EBC-7120-4E42-9EA8-4D9BDCAEC587}" type="presParOf" srcId="{088BF667-A6DC-4283-AB92-D501111CF2C9}" destId="{82FCD36A-9845-452F-AA29-491837818AD8}" srcOrd="6" destOrd="0" presId="urn:microsoft.com/office/officeart/2005/8/layout/list1"/>
    <dgm:cxn modelId="{AF86597B-252B-4BD9-BD62-A4A1D6BAEFC1}" type="presParOf" srcId="{088BF667-A6DC-4283-AB92-D501111CF2C9}" destId="{59492B95-E106-43EC-A67C-4F8C8BA026E5}" srcOrd="7" destOrd="0" presId="urn:microsoft.com/office/officeart/2005/8/layout/list1"/>
    <dgm:cxn modelId="{FC8CB751-9B0E-4B07-BBAB-B1FC5C37CF18}" type="presParOf" srcId="{088BF667-A6DC-4283-AB92-D501111CF2C9}" destId="{7F10E236-72FA-4783-AE52-9A5CAEC34DBE}" srcOrd="8" destOrd="0" presId="urn:microsoft.com/office/officeart/2005/8/layout/list1"/>
    <dgm:cxn modelId="{70AE555C-C93D-4355-A130-053A29AFD564}" type="presParOf" srcId="{7F10E236-72FA-4783-AE52-9A5CAEC34DBE}" destId="{10DB28E1-C336-4AAA-AF12-5A752DD56917}" srcOrd="0" destOrd="0" presId="urn:microsoft.com/office/officeart/2005/8/layout/list1"/>
    <dgm:cxn modelId="{743B2FE2-7395-406B-A5AE-03507FDC61C6}" type="presParOf" srcId="{7F10E236-72FA-4783-AE52-9A5CAEC34DBE}" destId="{D64E68F1-6B9A-45F6-BE35-A2CAC4DADAB2}" srcOrd="1" destOrd="0" presId="urn:microsoft.com/office/officeart/2005/8/layout/list1"/>
    <dgm:cxn modelId="{3A81AA93-F1DC-419A-8199-FB2AD21F99E3}" type="presParOf" srcId="{088BF667-A6DC-4283-AB92-D501111CF2C9}" destId="{DFB78FBC-47F9-4ECA-8A60-870A0E0F79AF}" srcOrd="9" destOrd="0" presId="urn:microsoft.com/office/officeart/2005/8/layout/list1"/>
    <dgm:cxn modelId="{830B76F8-CCA7-4C12-AF23-5BB0CCF49819}" type="presParOf" srcId="{088BF667-A6DC-4283-AB92-D501111CF2C9}" destId="{3F0794FE-7881-417C-9C44-9FEBA50E73C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780DF3-A085-4EB5-9DC5-481E208086B2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6BCE2A5-2B96-42BD-A168-116E090C659A}">
      <dgm:prSet phldrT="[Text]"/>
      <dgm:spPr/>
      <dgm:t>
        <a:bodyPr/>
        <a:lstStyle/>
        <a:p>
          <a:r>
            <a:rPr lang="en-US" dirty="0"/>
            <a:t>Communication</a:t>
          </a:r>
        </a:p>
      </dgm:t>
    </dgm:pt>
    <dgm:pt modelId="{1E79ADBD-FF5C-418C-B130-44F467E6235D}" type="parTrans" cxnId="{AA58F5E4-8B1B-49E0-B827-DCA8C86C24DB}">
      <dgm:prSet/>
      <dgm:spPr/>
      <dgm:t>
        <a:bodyPr/>
        <a:lstStyle/>
        <a:p>
          <a:endParaRPr lang="en-US"/>
        </a:p>
      </dgm:t>
    </dgm:pt>
    <dgm:pt modelId="{40600EFE-357F-43F4-B73D-1C9D5E738F71}" type="sibTrans" cxnId="{AA58F5E4-8B1B-49E0-B827-DCA8C86C24DB}">
      <dgm:prSet/>
      <dgm:spPr/>
      <dgm:t>
        <a:bodyPr/>
        <a:lstStyle/>
        <a:p>
          <a:endParaRPr lang="en-US"/>
        </a:p>
      </dgm:t>
    </dgm:pt>
    <dgm:pt modelId="{3C02A626-85D3-4442-A887-A98DED361668}">
      <dgm:prSet phldrT="[Text]"/>
      <dgm:spPr/>
      <dgm:t>
        <a:bodyPr/>
        <a:lstStyle/>
        <a:p>
          <a:r>
            <a:rPr lang="en-US" dirty="0"/>
            <a:t>Implementation</a:t>
          </a:r>
        </a:p>
      </dgm:t>
    </dgm:pt>
    <dgm:pt modelId="{7517C84A-1F81-4B7A-B197-C4FF70751942}" type="parTrans" cxnId="{778FB4F4-A05B-48DD-B145-2D39B7F2F0B4}">
      <dgm:prSet/>
      <dgm:spPr/>
      <dgm:t>
        <a:bodyPr/>
        <a:lstStyle/>
        <a:p>
          <a:endParaRPr lang="en-US"/>
        </a:p>
      </dgm:t>
    </dgm:pt>
    <dgm:pt modelId="{04A71078-7F16-40CD-BA15-E732D4CEA7FC}" type="sibTrans" cxnId="{778FB4F4-A05B-48DD-B145-2D39B7F2F0B4}">
      <dgm:prSet/>
      <dgm:spPr/>
      <dgm:t>
        <a:bodyPr/>
        <a:lstStyle/>
        <a:p>
          <a:endParaRPr lang="en-US"/>
        </a:p>
      </dgm:t>
    </dgm:pt>
    <dgm:pt modelId="{9A2BC503-9036-4AC2-805D-C856FBC33617}">
      <dgm:prSet phldrT="[Text]"/>
      <dgm:spPr/>
      <dgm:t>
        <a:bodyPr/>
        <a:lstStyle/>
        <a:p>
          <a:r>
            <a:rPr lang="en-US" dirty="0"/>
            <a:t>Monitoring</a:t>
          </a:r>
        </a:p>
      </dgm:t>
    </dgm:pt>
    <dgm:pt modelId="{A928A6ED-9857-4418-A695-B249DCE48E5E}" type="parTrans" cxnId="{4E41843A-628E-4AF4-B3C1-F4186BA5A20A}">
      <dgm:prSet/>
      <dgm:spPr/>
      <dgm:t>
        <a:bodyPr/>
        <a:lstStyle/>
        <a:p>
          <a:endParaRPr lang="en-US"/>
        </a:p>
      </dgm:t>
    </dgm:pt>
    <dgm:pt modelId="{185DC96A-4DD0-4CCB-B815-4E962C6FC558}" type="sibTrans" cxnId="{4E41843A-628E-4AF4-B3C1-F4186BA5A20A}">
      <dgm:prSet/>
      <dgm:spPr/>
      <dgm:t>
        <a:bodyPr/>
        <a:lstStyle/>
        <a:p>
          <a:endParaRPr lang="en-US"/>
        </a:p>
      </dgm:t>
    </dgm:pt>
    <dgm:pt modelId="{B65071F4-4B74-48B6-A328-29A0C568571E}">
      <dgm:prSet phldrT="[Text]"/>
      <dgm:spPr/>
      <dgm:t>
        <a:bodyPr/>
        <a:lstStyle/>
        <a:p>
          <a:r>
            <a:rPr lang="en-US" dirty="0"/>
            <a:t>Foster positive, collaborative relationships with partnership leadership</a:t>
          </a:r>
        </a:p>
      </dgm:t>
    </dgm:pt>
    <dgm:pt modelId="{112E1563-1615-4903-ABAE-67AFCCEEEB74}" type="parTrans" cxnId="{9D7D31C2-708F-4B6B-87C1-187A36E0C004}">
      <dgm:prSet/>
      <dgm:spPr/>
      <dgm:t>
        <a:bodyPr/>
        <a:lstStyle/>
        <a:p>
          <a:endParaRPr lang="en-US"/>
        </a:p>
      </dgm:t>
    </dgm:pt>
    <dgm:pt modelId="{D52B5685-E5F3-4F5D-AD34-1B6688690201}" type="sibTrans" cxnId="{9D7D31C2-708F-4B6B-87C1-187A36E0C004}">
      <dgm:prSet/>
      <dgm:spPr/>
      <dgm:t>
        <a:bodyPr/>
        <a:lstStyle/>
        <a:p>
          <a:endParaRPr lang="en-US"/>
        </a:p>
      </dgm:t>
    </dgm:pt>
    <dgm:pt modelId="{9D46C13E-7C0D-4E50-80CE-4DF3D7F5C908}">
      <dgm:prSet phldrT="[Text]"/>
      <dgm:spPr/>
      <dgm:t>
        <a:bodyPr/>
        <a:lstStyle/>
        <a:p>
          <a:r>
            <a:rPr lang="en-US" dirty="0"/>
            <a:t>Provides guidance to the partner organization and HISD Staff regarding alignment with district goals</a:t>
          </a:r>
        </a:p>
      </dgm:t>
    </dgm:pt>
    <dgm:pt modelId="{11BE3CED-C43A-4AB7-B9FA-684FC51E38E9}" type="parTrans" cxnId="{C8497A3B-932B-4C96-B682-E293CE3AB293}">
      <dgm:prSet/>
      <dgm:spPr/>
      <dgm:t>
        <a:bodyPr/>
        <a:lstStyle/>
        <a:p>
          <a:endParaRPr lang="en-US"/>
        </a:p>
      </dgm:t>
    </dgm:pt>
    <dgm:pt modelId="{DED9049D-87D2-4E9D-922F-CD9B70ECBFA8}" type="sibTrans" cxnId="{C8497A3B-932B-4C96-B682-E293CE3AB293}">
      <dgm:prSet/>
      <dgm:spPr/>
      <dgm:t>
        <a:bodyPr/>
        <a:lstStyle/>
        <a:p>
          <a:endParaRPr lang="en-US"/>
        </a:p>
      </dgm:t>
    </dgm:pt>
    <dgm:pt modelId="{1C44C50E-7818-4D82-906B-16F838CF455D}">
      <dgm:prSet phldrT="[Text]"/>
      <dgm:spPr/>
      <dgm:t>
        <a:bodyPr/>
        <a:lstStyle/>
        <a:p>
          <a:r>
            <a:rPr lang="en-US" dirty="0"/>
            <a:t>Monitors ongoing outcomes of the partnership to provide on-going improvement and adjustments, Coordinate mid and end year progress meetings, revises MOU as needed</a:t>
          </a:r>
        </a:p>
      </dgm:t>
    </dgm:pt>
    <dgm:pt modelId="{0CED8FCA-1F7D-41FF-81AE-EB31D938EC4B}" type="parTrans" cxnId="{61420167-3C56-405F-A1F1-CE38E9E72B70}">
      <dgm:prSet/>
      <dgm:spPr/>
      <dgm:t>
        <a:bodyPr/>
        <a:lstStyle/>
        <a:p>
          <a:endParaRPr lang="en-US"/>
        </a:p>
      </dgm:t>
    </dgm:pt>
    <dgm:pt modelId="{40D26708-A172-4C1E-BA6F-B4C854DB359B}" type="sibTrans" cxnId="{61420167-3C56-405F-A1F1-CE38E9E72B70}">
      <dgm:prSet/>
      <dgm:spPr/>
      <dgm:t>
        <a:bodyPr/>
        <a:lstStyle/>
        <a:p>
          <a:endParaRPr lang="en-US"/>
        </a:p>
      </dgm:t>
    </dgm:pt>
    <dgm:pt modelId="{11B106B4-0747-418C-8A2B-F19A917F8DF9}">
      <dgm:prSet/>
      <dgm:spPr/>
      <dgm:t>
        <a:bodyPr/>
        <a:lstStyle/>
        <a:p>
          <a:r>
            <a:rPr lang="en-US" dirty="0"/>
            <a:t>Engages in on-going communication with partner organization program staff for implementation</a:t>
          </a:r>
        </a:p>
      </dgm:t>
    </dgm:pt>
    <dgm:pt modelId="{E38C4BDA-6855-4EA3-A6B7-DB1CA7305A3A}" type="parTrans" cxnId="{9978BA3C-2FD5-4990-A2B3-F1BAE8953212}">
      <dgm:prSet/>
      <dgm:spPr/>
      <dgm:t>
        <a:bodyPr/>
        <a:lstStyle/>
        <a:p>
          <a:endParaRPr lang="en-US"/>
        </a:p>
      </dgm:t>
    </dgm:pt>
    <dgm:pt modelId="{A8FB59EE-B68C-4B3E-A2BF-5C381564561D}" type="sibTrans" cxnId="{9978BA3C-2FD5-4990-A2B3-F1BAE8953212}">
      <dgm:prSet/>
      <dgm:spPr/>
      <dgm:t>
        <a:bodyPr/>
        <a:lstStyle/>
        <a:p>
          <a:endParaRPr lang="en-US"/>
        </a:p>
      </dgm:t>
    </dgm:pt>
    <dgm:pt modelId="{BBC90200-C517-4559-81EB-27581854942A}">
      <dgm:prSet/>
      <dgm:spPr/>
      <dgm:t>
        <a:bodyPr/>
        <a:lstStyle/>
        <a:p>
          <a:r>
            <a:rPr lang="en-US" dirty="0"/>
            <a:t>Provides updates to leaderships, campus leadership</a:t>
          </a:r>
        </a:p>
      </dgm:t>
    </dgm:pt>
    <dgm:pt modelId="{06F1C1B0-3A48-4C9C-BDD9-CFD5A9B04B75}" type="parTrans" cxnId="{D0CFE417-C5DD-4ADF-82C6-0EA408AE4E5A}">
      <dgm:prSet/>
      <dgm:spPr/>
      <dgm:t>
        <a:bodyPr/>
        <a:lstStyle/>
        <a:p>
          <a:endParaRPr lang="en-US"/>
        </a:p>
      </dgm:t>
    </dgm:pt>
    <dgm:pt modelId="{C2BFEC38-0EA2-4831-BB8D-E061113F2818}" type="sibTrans" cxnId="{D0CFE417-C5DD-4ADF-82C6-0EA408AE4E5A}">
      <dgm:prSet/>
      <dgm:spPr/>
      <dgm:t>
        <a:bodyPr/>
        <a:lstStyle/>
        <a:p>
          <a:endParaRPr lang="en-US"/>
        </a:p>
      </dgm:t>
    </dgm:pt>
    <dgm:pt modelId="{088BF667-A6DC-4283-AB92-D501111CF2C9}" type="pres">
      <dgm:prSet presAssocID="{1C780DF3-A085-4EB5-9DC5-481E208086B2}" presName="linear" presStyleCnt="0">
        <dgm:presLayoutVars>
          <dgm:dir/>
          <dgm:animLvl val="lvl"/>
          <dgm:resizeHandles val="exact"/>
        </dgm:presLayoutVars>
      </dgm:prSet>
      <dgm:spPr/>
    </dgm:pt>
    <dgm:pt modelId="{897C1B33-B7E0-41BD-B95C-8DDA48C5445B}" type="pres">
      <dgm:prSet presAssocID="{96BCE2A5-2B96-42BD-A168-116E090C659A}" presName="parentLin" presStyleCnt="0"/>
      <dgm:spPr/>
    </dgm:pt>
    <dgm:pt modelId="{50B03F49-582F-487A-B87A-9A79A37F70A0}" type="pres">
      <dgm:prSet presAssocID="{96BCE2A5-2B96-42BD-A168-116E090C659A}" presName="parentLeftMargin" presStyleLbl="node1" presStyleIdx="0" presStyleCnt="3"/>
      <dgm:spPr/>
    </dgm:pt>
    <dgm:pt modelId="{BD8F4319-97E2-4E19-B173-780DF5721F1A}" type="pres">
      <dgm:prSet presAssocID="{96BCE2A5-2B96-42BD-A168-116E090C659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E3A5B36-A745-4D6F-9A8C-47B4C34EE6B1}" type="pres">
      <dgm:prSet presAssocID="{96BCE2A5-2B96-42BD-A168-116E090C659A}" presName="negativeSpace" presStyleCnt="0"/>
      <dgm:spPr/>
    </dgm:pt>
    <dgm:pt modelId="{3C0395CD-18DB-4900-96C6-DA404C67A1DF}" type="pres">
      <dgm:prSet presAssocID="{96BCE2A5-2B96-42BD-A168-116E090C659A}" presName="childText" presStyleLbl="conFgAcc1" presStyleIdx="0" presStyleCnt="3">
        <dgm:presLayoutVars>
          <dgm:bulletEnabled val="1"/>
        </dgm:presLayoutVars>
      </dgm:prSet>
      <dgm:spPr/>
    </dgm:pt>
    <dgm:pt modelId="{64BCD673-19BF-4480-99BD-BD0BE03BC93F}" type="pres">
      <dgm:prSet presAssocID="{40600EFE-357F-43F4-B73D-1C9D5E738F71}" presName="spaceBetweenRectangles" presStyleCnt="0"/>
      <dgm:spPr/>
    </dgm:pt>
    <dgm:pt modelId="{D6BF7860-7566-4ED8-AFE6-62936ABD44AA}" type="pres">
      <dgm:prSet presAssocID="{3C02A626-85D3-4442-A887-A98DED361668}" presName="parentLin" presStyleCnt="0"/>
      <dgm:spPr/>
    </dgm:pt>
    <dgm:pt modelId="{DF2504A3-F325-477E-A051-F78B2B3DBFEF}" type="pres">
      <dgm:prSet presAssocID="{3C02A626-85D3-4442-A887-A98DED361668}" presName="parentLeftMargin" presStyleLbl="node1" presStyleIdx="0" presStyleCnt="3"/>
      <dgm:spPr/>
    </dgm:pt>
    <dgm:pt modelId="{EA4DAC72-90CF-4EC6-BA36-307E9CE0DF17}" type="pres">
      <dgm:prSet presAssocID="{3C02A626-85D3-4442-A887-A98DED36166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E15CEF5-35FC-4732-A400-0D9C43395EF6}" type="pres">
      <dgm:prSet presAssocID="{3C02A626-85D3-4442-A887-A98DED361668}" presName="negativeSpace" presStyleCnt="0"/>
      <dgm:spPr/>
    </dgm:pt>
    <dgm:pt modelId="{82FCD36A-9845-452F-AA29-491837818AD8}" type="pres">
      <dgm:prSet presAssocID="{3C02A626-85D3-4442-A887-A98DED361668}" presName="childText" presStyleLbl="conFgAcc1" presStyleIdx="1" presStyleCnt="3">
        <dgm:presLayoutVars>
          <dgm:bulletEnabled val="1"/>
        </dgm:presLayoutVars>
      </dgm:prSet>
      <dgm:spPr/>
    </dgm:pt>
    <dgm:pt modelId="{59492B95-E106-43EC-A67C-4F8C8BA026E5}" type="pres">
      <dgm:prSet presAssocID="{04A71078-7F16-40CD-BA15-E732D4CEA7FC}" presName="spaceBetweenRectangles" presStyleCnt="0"/>
      <dgm:spPr/>
    </dgm:pt>
    <dgm:pt modelId="{7F10E236-72FA-4783-AE52-9A5CAEC34DBE}" type="pres">
      <dgm:prSet presAssocID="{9A2BC503-9036-4AC2-805D-C856FBC33617}" presName="parentLin" presStyleCnt="0"/>
      <dgm:spPr/>
    </dgm:pt>
    <dgm:pt modelId="{10DB28E1-C336-4AAA-AF12-5A752DD56917}" type="pres">
      <dgm:prSet presAssocID="{9A2BC503-9036-4AC2-805D-C856FBC33617}" presName="parentLeftMargin" presStyleLbl="node1" presStyleIdx="1" presStyleCnt="3"/>
      <dgm:spPr/>
    </dgm:pt>
    <dgm:pt modelId="{D64E68F1-6B9A-45F6-BE35-A2CAC4DADAB2}" type="pres">
      <dgm:prSet presAssocID="{9A2BC503-9036-4AC2-805D-C856FBC3361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FB78FBC-47F9-4ECA-8A60-870A0E0F79AF}" type="pres">
      <dgm:prSet presAssocID="{9A2BC503-9036-4AC2-805D-C856FBC33617}" presName="negativeSpace" presStyleCnt="0"/>
      <dgm:spPr/>
    </dgm:pt>
    <dgm:pt modelId="{3F0794FE-7881-417C-9C44-9FEBA50E73C6}" type="pres">
      <dgm:prSet presAssocID="{9A2BC503-9036-4AC2-805D-C856FBC3361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74A760F-9567-4A69-AD85-6AF394D3B0CF}" type="presOf" srcId="{1C780DF3-A085-4EB5-9DC5-481E208086B2}" destId="{088BF667-A6DC-4283-AB92-D501111CF2C9}" srcOrd="0" destOrd="0" presId="urn:microsoft.com/office/officeart/2005/8/layout/list1"/>
    <dgm:cxn modelId="{FCF07E11-96B0-4F14-B8F6-FCF34444A3BD}" type="presOf" srcId="{11B106B4-0747-418C-8A2B-F19A917F8DF9}" destId="{3C0395CD-18DB-4900-96C6-DA404C67A1DF}" srcOrd="0" destOrd="1" presId="urn:microsoft.com/office/officeart/2005/8/layout/list1"/>
    <dgm:cxn modelId="{A0F55F16-E60F-4CD8-903A-A0A8B35246E4}" type="presOf" srcId="{BBC90200-C517-4559-81EB-27581854942A}" destId="{3C0395CD-18DB-4900-96C6-DA404C67A1DF}" srcOrd="0" destOrd="2" presId="urn:microsoft.com/office/officeart/2005/8/layout/list1"/>
    <dgm:cxn modelId="{D0CFE417-C5DD-4ADF-82C6-0EA408AE4E5A}" srcId="{96BCE2A5-2B96-42BD-A168-116E090C659A}" destId="{BBC90200-C517-4559-81EB-27581854942A}" srcOrd="2" destOrd="0" parTransId="{06F1C1B0-3A48-4C9C-BDD9-CFD5A9B04B75}" sibTransId="{C2BFEC38-0EA2-4831-BB8D-E061113F2818}"/>
    <dgm:cxn modelId="{EC4C0125-03F4-4AC4-95D5-9DBD361AE3BC}" type="presOf" srcId="{9D46C13E-7C0D-4E50-80CE-4DF3D7F5C908}" destId="{82FCD36A-9845-452F-AA29-491837818AD8}" srcOrd="0" destOrd="0" presId="urn:microsoft.com/office/officeart/2005/8/layout/list1"/>
    <dgm:cxn modelId="{0D58DE26-8BCE-4C8D-9A44-A9D18BC897F6}" type="presOf" srcId="{3C02A626-85D3-4442-A887-A98DED361668}" destId="{DF2504A3-F325-477E-A051-F78B2B3DBFEF}" srcOrd="0" destOrd="0" presId="urn:microsoft.com/office/officeart/2005/8/layout/list1"/>
    <dgm:cxn modelId="{AC4E9F2D-9390-41BB-9673-7E2046713535}" type="presOf" srcId="{9A2BC503-9036-4AC2-805D-C856FBC33617}" destId="{D64E68F1-6B9A-45F6-BE35-A2CAC4DADAB2}" srcOrd="1" destOrd="0" presId="urn:microsoft.com/office/officeart/2005/8/layout/list1"/>
    <dgm:cxn modelId="{4E41843A-628E-4AF4-B3C1-F4186BA5A20A}" srcId="{1C780DF3-A085-4EB5-9DC5-481E208086B2}" destId="{9A2BC503-9036-4AC2-805D-C856FBC33617}" srcOrd="2" destOrd="0" parTransId="{A928A6ED-9857-4418-A695-B249DCE48E5E}" sibTransId="{185DC96A-4DD0-4CCB-B815-4E962C6FC558}"/>
    <dgm:cxn modelId="{C8497A3B-932B-4C96-B682-E293CE3AB293}" srcId="{3C02A626-85D3-4442-A887-A98DED361668}" destId="{9D46C13E-7C0D-4E50-80CE-4DF3D7F5C908}" srcOrd="0" destOrd="0" parTransId="{11BE3CED-C43A-4AB7-B9FA-684FC51E38E9}" sibTransId="{DED9049D-87D2-4E9D-922F-CD9B70ECBFA8}"/>
    <dgm:cxn modelId="{9978BA3C-2FD5-4990-A2B3-F1BAE8953212}" srcId="{96BCE2A5-2B96-42BD-A168-116E090C659A}" destId="{11B106B4-0747-418C-8A2B-F19A917F8DF9}" srcOrd="1" destOrd="0" parTransId="{E38C4BDA-6855-4EA3-A6B7-DB1CA7305A3A}" sibTransId="{A8FB59EE-B68C-4B3E-A2BF-5C381564561D}"/>
    <dgm:cxn modelId="{61420167-3C56-405F-A1F1-CE38E9E72B70}" srcId="{9A2BC503-9036-4AC2-805D-C856FBC33617}" destId="{1C44C50E-7818-4D82-906B-16F838CF455D}" srcOrd="0" destOrd="0" parTransId="{0CED8FCA-1F7D-41FF-81AE-EB31D938EC4B}" sibTransId="{40D26708-A172-4C1E-BA6F-B4C854DB359B}"/>
    <dgm:cxn modelId="{D619957E-4E31-4EEE-BCC8-28D07B8B7152}" type="presOf" srcId="{9A2BC503-9036-4AC2-805D-C856FBC33617}" destId="{10DB28E1-C336-4AAA-AF12-5A752DD56917}" srcOrd="0" destOrd="0" presId="urn:microsoft.com/office/officeart/2005/8/layout/list1"/>
    <dgm:cxn modelId="{5FED3D85-D1F5-46FB-ABA9-3C547EA31FA1}" type="presOf" srcId="{1C44C50E-7818-4D82-906B-16F838CF455D}" destId="{3F0794FE-7881-417C-9C44-9FEBA50E73C6}" srcOrd="0" destOrd="0" presId="urn:microsoft.com/office/officeart/2005/8/layout/list1"/>
    <dgm:cxn modelId="{E586EDB2-7D48-416F-A493-9C5D2987CB98}" type="presOf" srcId="{B65071F4-4B74-48B6-A328-29A0C568571E}" destId="{3C0395CD-18DB-4900-96C6-DA404C67A1DF}" srcOrd="0" destOrd="0" presId="urn:microsoft.com/office/officeart/2005/8/layout/list1"/>
    <dgm:cxn modelId="{9D7D31C2-708F-4B6B-87C1-187A36E0C004}" srcId="{96BCE2A5-2B96-42BD-A168-116E090C659A}" destId="{B65071F4-4B74-48B6-A328-29A0C568571E}" srcOrd="0" destOrd="0" parTransId="{112E1563-1615-4903-ABAE-67AFCCEEEB74}" sibTransId="{D52B5685-E5F3-4F5D-AD34-1B6688690201}"/>
    <dgm:cxn modelId="{69482CC4-40F0-4FF1-9AAD-55DCEF8DA268}" type="presOf" srcId="{96BCE2A5-2B96-42BD-A168-116E090C659A}" destId="{50B03F49-582F-487A-B87A-9A79A37F70A0}" srcOrd="0" destOrd="0" presId="urn:microsoft.com/office/officeart/2005/8/layout/list1"/>
    <dgm:cxn modelId="{0A1070D4-166C-4592-9675-226C4F1B189E}" type="presOf" srcId="{96BCE2A5-2B96-42BD-A168-116E090C659A}" destId="{BD8F4319-97E2-4E19-B173-780DF5721F1A}" srcOrd="1" destOrd="0" presId="urn:microsoft.com/office/officeart/2005/8/layout/list1"/>
    <dgm:cxn modelId="{B6B7E0DD-24F3-4A1F-BE88-43975FED7FFE}" type="presOf" srcId="{3C02A626-85D3-4442-A887-A98DED361668}" destId="{EA4DAC72-90CF-4EC6-BA36-307E9CE0DF17}" srcOrd="1" destOrd="0" presId="urn:microsoft.com/office/officeart/2005/8/layout/list1"/>
    <dgm:cxn modelId="{AA58F5E4-8B1B-49E0-B827-DCA8C86C24DB}" srcId="{1C780DF3-A085-4EB5-9DC5-481E208086B2}" destId="{96BCE2A5-2B96-42BD-A168-116E090C659A}" srcOrd="0" destOrd="0" parTransId="{1E79ADBD-FF5C-418C-B130-44F467E6235D}" sibTransId="{40600EFE-357F-43F4-B73D-1C9D5E738F71}"/>
    <dgm:cxn modelId="{778FB4F4-A05B-48DD-B145-2D39B7F2F0B4}" srcId="{1C780DF3-A085-4EB5-9DC5-481E208086B2}" destId="{3C02A626-85D3-4442-A887-A98DED361668}" srcOrd="1" destOrd="0" parTransId="{7517C84A-1F81-4B7A-B197-C4FF70751942}" sibTransId="{04A71078-7F16-40CD-BA15-E732D4CEA7FC}"/>
    <dgm:cxn modelId="{97356F10-6084-4241-8800-A02A1FF60991}" type="presParOf" srcId="{088BF667-A6DC-4283-AB92-D501111CF2C9}" destId="{897C1B33-B7E0-41BD-B95C-8DDA48C5445B}" srcOrd="0" destOrd="0" presId="urn:microsoft.com/office/officeart/2005/8/layout/list1"/>
    <dgm:cxn modelId="{E88D4596-A8D8-45ED-875F-A0EEF7B7E81B}" type="presParOf" srcId="{897C1B33-B7E0-41BD-B95C-8DDA48C5445B}" destId="{50B03F49-582F-487A-B87A-9A79A37F70A0}" srcOrd="0" destOrd="0" presId="urn:microsoft.com/office/officeart/2005/8/layout/list1"/>
    <dgm:cxn modelId="{EB175D5B-3F33-423D-AF92-90EF1813EF51}" type="presParOf" srcId="{897C1B33-B7E0-41BD-B95C-8DDA48C5445B}" destId="{BD8F4319-97E2-4E19-B173-780DF5721F1A}" srcOrd="1" destOrd="0" presId="urn:microsoft.com/office/officeart/2005/8/layout/list1"/>
    <dgm:cxn modelId="{8FF93C04-EAFE-43C8-ABCE-0680FE83A851}" type="presParOf" srcId="{088BF667-A6DC-4283-AB92-D501111CF2C9}" destId="{9E3A5B36-A745-4D6F-9A8C-47B4C34EE6B1}" srcOrd="1" destOrd="0" presId="urn:microsoft.com/office/officeart/2005/8/layout/list1"/>
    <dgm:cxn modelId="{370B532B-559A-4ADC-BA72-875A0CD8E99A}" type="presParOf" srcId="{088BF667-A6DC-4283-AB92-D501111CF2C9}" destId="{3C0395CD-18DB-4900-96C6-DA404C67A1DF}" srcOrd="2" destOrd="0" presId="urn:microsoft.com/office/officeart/2005/8/layout/list1"/>
    <dgm:cxn modelId="{DCBE67F7-9A2A-4082-A11D-BDAD0A67AEBF}" type="presParOf" srcId="{088BF667-A6DC-4283-AB92-D501111CF2C9}" destId="{64BCD673-19BF-4480-99BD-BD0BE03BC93F}" srcOrd="3" destOrd="0" presId="urn:microsoft.com/office/officeart/2005/8/layout/list1"/>
    <dgm:cxn modelId="{74A9A351-DB59-45FE-A684-6F612D3D1AB1}" type="presParOf" srcId="{088BF667-A6DC-4283-AB92-D501111CF2C9}" destId="{D6BF7860-7566-4ED8-AFE6-62936ABD44AA}" srcOrd="4" destOrd="0" presId="urn:microsoft.com/office/officeart/2005/8/layout/list1"/>
    <dgm:cxn modelId="{F1C9527D-6B63-472F-A8DA-4008BDB5BC60}" type="presParOf" srcId="{D6BF7860-7566-4ED8-AFE6-62936ABD44AA}" destId="{DF2504A3-F325-477E-A051-F78B2B3DBFEF}" srcOrd="0" destOrd="0" presId="urn:microsoft.com/office/officeart/2005/8/layout/list1"/>
    <dgm:cxn modelId="{2A4A5F32-63A0-4357-B1C2-30CE2C7B4FD8}" type="presParOf" srcId="{D6BF7860-7566-4ED8-AFE6-62936ABD44AA}" destId="{EA4DAC72-90CF-4EC6-BA36-307E9CE0DF17}" srcOrd="1" destOrd="0" presId="urn:microsoft.com/office/officeart/2005/8/layout/list1"/>
    <dgm:cxn modelId="{4B35AA73-FD41-441E-8EE5-3C1E5C902CC4}" type="presParOf" srcId="{088BF667-A6DC-4283-AB92-D501111CF2C9}" destId="{EE15CEF5-35FC-4732-A400-0D9C43395EF6}" srcOrd="5" destOrd="0" presId="urn:microsoft.com/office/officeart/2005/8/layout/list1"/>
    <dgm:cxn modelId="{6A144EBC-7120-4E42-9EA8-4D9BDCAEC587}" type="presParOf" srcId="{088BF667-A6DC-4283-AB92-D501111CF2C9}" destId="{82FCD36A-9845-452F-AA29-491837818AD8}" srcOrd="6" destOrd="0" presId="urn:microsoft.com/office/officeart/2005/8/layout/list1"/>
    <dgm:cxn modelId="{AF86597B-252B-4BD9-BD62-A4A1D6BAEFC1}" type="presParOf" srcId="{088BF667-A6DC-4283-AB92-D501111CF2C9}" destId="{59492B95-E106-43EC-A67C-4F8C8BA026E5}" srcOrd="7" destOrd="0" presId="urn:microsoft.com/office/officeart/2005/8/layout/list1"/>
    <dgm:cxn modelId="{FC8CB751-9B0E-4B07-BBAB-B1FC5C37CF18}" type="presParOf" srcId="{088BF667-A6DC-4283-AB92-D501111CF2C9}" destId="{7F10E236-72FA-4783-AE52-9A5CAEC34DBE}" srcOrd="8" destOrd="0" presId="urn:microsoft.com/office/officeart/2005/8/layout/list1"/>
    <dgm:cxn modelId="{70AE555C-C93D-4355-A130-053A29AFD564}" type="presParOf" srcId="{7F10E236-72FA-4783-AE52-9A5CAEC34DBE}" destId="{10DB28E1-C336-4AAA-AF12-5A752DD56917}" srcOrd="0" destOrd="0" presId="urn:microsoft.com/office/officeart/2005/8/layout/list1"/>
    <dgm:cxn modelId="{743B2FE2-7395-406B-A5AE-03507FDC61C6}" type="presParOf" srcId="{7F10E236-72FA-4783-AE52-9A5CAEC34DBE}" destId="{D64E68F1-6B9A-45F6-BE35-A2CAC4DADAB2}" srcOrd="1" destOrd="0" presId="urn:microsoft.com/office/officeart/2005/8/layout/list1"/>
    <dgm:cxn modelId="{3A81AA93-F1DC-419A-8199-FB2AD21F99E3}" type="presParOf" srcId="{088BF667-A6DC-4283-AB92-D501111CF2C9}" destId="{DFB78FBC-47F9-4ECA-8A60-870A0E0F79AF}" srcOrd="9" destOrd="0" presId="urn:microsoft.com/office/officeart/2005/8/layout/list1"/>
    <dgm:cxn modelId="{830B76F8-CCA7-4C12-AF23-5BB0CCF49819}" type="presParOf" srcId="{088BF667-A6DC-4283-AB92-D501111CF2C9}" destId="{3F0794FE-7881-417C-9C44-9FEBA50E73C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780DF3-A085-4EB5-9DC5-481E208086B2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C02A626-85D3-4442-A887-A98DED361668}">
      <dgm:prSet phldrT="[Text]" custT="1"/>
      <dgm:spPr/>
      <dgm:t>
        <a:bodyPr/>
        <a:lstStyle/>
        <a:p>
          <a:r>
            <a:rPr lang="en-US" sz="3200" dirty="0"/>
            <a:t>Implementation</a:t>
          </a:r>
        </a:p>
      </dgm:t>
    </dgm:pt>
    <dgm:pt modelId="{7517C84A-1F81-4B7A-B197-C4FF70751942}" type="parTrans" cxnId="{778FB4F4-A05B-48DD-B145-2D39B7F2F0B4}">
      <dgm:prSet/>
      <dgm:spPr/>
      <dgm:t>
        <a:bodyPr/>
        <a:lstStyle/>
        <a:p>
          <a:endParaRPr lang="en-US"/>
        </a:p>
      </dgm:t>
    </dgm:pt>
    <dgm:pt modelId="{04A71078-7F16-40CD-BA15-E732D4CEA7FC}" type="sibTrans" cxnId="{778FB4F4-A05B-48DD-B145-2D39B7F2F0B4}">
      <dgm:prSet/>
      <dgm:spPr/>
      <dgm:t>
        <a:bodyPr/>
        <a:lstStyle/>
        <a:p>
          <a:endParaRPr lang="en-US"/>
        </a:p>
      </dgm:t>
    </dgm:pt>
    <dgm:pt modelId="{9D46C13E-7C0D-4E50-80CE-4DF3D7F5C908}">
      <dgm:prSet phldrT="[Text]" custT="1"/>
      <dgm:spPr/>
      <dgm:t>
        <a:bodyPr/>
        <a:lstStyle/>
        <a:p>
          <a:r>
            <a:rPr lang="en-US" sz="2000" dirty="0"/>
            <a:t>Implements tasks as assigned by the programmatic owner.</a:t>
          </a:r>
        </a:p>
      </dgm:t>
    </dgm:pt>
    <dgm:pt modelId="{11BE3CED-C43A-4AB7-B9FA-684FC51E38E9}" type="parTrans" cxnId="{C8497A3B-932B-4C96-B682-E293CE3AB293}">
      <dgm:prSet/>
      <dgm:spPr/>
      <dgm:t>
        <a:bodyPr/>
        <a:lstStyle/>
        <a:p>
          <a:endParaRPr lang="en-US"/>
        </a:p>
      </dgm:t>
    </dgm:pt>
    <dgm:pt modelId="{DED9049D-87D2-4E9D-922F-CD9B70ECBFA8}" type="sibTrans" cxnId="{C8497A3B-932B-4C96-B682-E293CE3AB293}">
      <dgm:prSet/>
      <dgm:spPr/>
      <dgm:t>
        <a:bodyPr/>
        <a:lstStyle/>
        <a:p>
          <a:endParaRPr lang="en-US"/>
        </a:p>
      </dgm:t>
    </dgm:pt>
    <dgm:pt modelId="{088BF667-A6DC-4283-AB92-D501111CF2C9}" type="pres">
      <dgm:prSet presAssocID="{1C780DF3-A085-4EB5-9DC5-481E208086B2}" presName="linear" presStyleCnt="0">
        <dgm:presLayoutVars>
          <dgm:dir/>
          <dgm:animLvl val="lvl"/>
          <dgm:resizeHandles val="exact"/>
        </dgm:presLayoutVars>
      </dgm:prSet>
      <dgm:spPr/>
    </dgm:pt>
    <dgm:pt modelId="{D6BF7860-7566-4ED8-AFE6-62936ABD44AA}" type="pres">
      <dgm:prSet presAssocID="{3C02A626-85D3-4442-A887-A98DED361668}" presName="parentLin" presStyleCnt="0"/>
      <dgm:spPr/>
    </dgm:pt>
    <dgm:pt modelId="{DF2504A3-F325-477E-A051-F78B2B3DBFEF}" type="pres">
      <dgm:prSet presAssocID="{3C02A626-85D3-4442-A887-A98DED361668}" presName="parentLeftMargin" presStyleLbl="node1" presStyleIdx="0" presStyleCnt="1"/>
      <dgm:spPr/>
    </dgm:pt>
    <dgm:pt modelId="{EA4DAC72-90CF-4EC6-BA36-307E9CE0DF17}" type="pres">
      <dgm:prSet presAssocID="{3C02A626-85D3-4442-A887-A98DED361668}" presName="parentText" presStyleLbl="node1" presStyleIdx="0" presStyleCnt="1" custScaleY="44430">
        <dgm:presLayoutVars>
          <dgm:chMax val="0"/>
          <dgm:bulletEnabled val="1"/>
        </dgm:presLayoutVars>
      </dgm:prSet>
      <dgm:spPr/>
    </dgm:pt>
    <dgm:pt modelId="{EE15CEF5-35FC-4732-A400-0D9C43395EF6}" type="pres">
      <dgm:prSet presAssocID="{3C02A626-85D3-4442-A887-A98DED361668}" presName="negativeSpace" presStyleCnt="0"/>
      <dgm:spPr/>
    </dgm:pt>
    <dgm:pt modelId="{82FCD36A-9845-452F-AA29-491837818AD8}" type="pres">
      <dgm:prSet presAssocID="{3C02A626-85D3-4442-A887-A98DED361668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74A760F-9567-4A69-AD85-6AF394D3B0CF}" type="presOf" srcId="{1C780DF3-A085-4EB5-9DC5-481E208086B2}" destId="{088BF667-A6DC-4283-AB92-D501111CF2C9}" srcOrd="0" destOrd="0" presId="urn:microsoft.com/office/officeart/2005/8/layout/list1"/>
    <dgm:cxn modelId="{EC4C0125-03F4-4AC4-95D5-9DBD361AE3BC}" type="presOf" srcId="{9D46C13E-7C0D-4E50-80CE-4DF3D7F5C908}" destId="{82FCD36A-9845-452F-AA29-491837818AD8}" srcOrd="0" destOrd="0" presId="urn:microsoft.com/office/officeart/2005/8/layout/list1"/>
    <dgm:cxn modelId="{0D58DE26-8BCE-4C8D-9A44-A9D18BC897F6}" type="presOf" srcId="{3C02A626-85D3-4442-A887-A98DED361668}" destId="{DF2504A3-F325-477E-A051-F78B2B3DBFEF}" srcOrd="0" destOrd="0" presId="urn:microsoft.com/office/officeart/2005/8/layout/list1"/>
    <dgm:cxn modelId="{C8497A3B-932B-4C96-B682-E293CE3AB293}" srcId="{3C02A626-85D3-4442-A887-A98DED361668}" destId="{9D46C13E-7C0D-4E50-80CE-4DF3D7F5C908}" srcOrd="0" destOrd="0" parTransId="{11BE3CED-C43A-4AB7-B9FA-684FC51E38E9}" sibTransId="{DED9049D-87D2-4E9D-922F-CD9B70ECBFA8}"/>
    <dgm:cxn modelId="{B6B7E0DD-24F3-4A1F-BE88-43975FED7FFE}" type="presOf" srcId="{3C02A626-85D3-4442-A887-A98DED361668}" destId="{EA4DAC72-90CF-4EC6-BA36-307E9CE0DF17}" srcOrd="1" destOrd="0" presId="urn:microsoft.com/office/officeart/2005/8/layout/list1"/>
    <dgm:cxn modelId="{778FB4F4-A05B-48DD-B145-2D39B7F2F0B4}" srcId="{1C780DF3-A085-4EB5-9DC5-481E208086B2}" destId="{3C02A626-85D3-4442-A887-A98DED361668}" srcOrd="0" destOrd="0" parTransId="{7517C84A-1F81-4B7A-B197-C4FF70751942}" sibTransId="{04A71078-7F16-40CD-BA15-E732D4CEA7FC}"/>
    <dgm:cxn modelId="{74A9A351-DB59-45FE-A684-6F612D3D1AB1}" type="presParOf" srcId="{088BF667-A6DC-4283-AB92-D501111CF2C9}" destId="{D6BF7860-7566-4ED8-AFE6-62936ABD44AA}" srcOrd="0" destOrd="0" presId="urn:microsoft.com/office/officeart/2005/8/layout/list1"/>
    <dgm:cxn modelId="{F1C9527D-6B63-472F-A8DA-4008BDB5BC60}" type="presParOf" srcId="{D6BF7860-7566-4ED8-AFE6-62936ABD44AA}" destId="{DF2504A3-F325-477E-A051-F78B2B3DBFEF}" srcOrd="0" destOrd="0" presId="urn:microsoft.com/office/officeart/2005/8/layout/list1"/>
    <dgm:cxn modelId="{2A4A5F32-63A0-4357-B1C2-30CE2C7B4FD8}" type="presParOf" srcId="{D6BF7860-7566-4ED8-AFE6-62936ABD44AA}" destId="{EA4DAC72-90CF-4EC6-BA36-307E9CE0DF17}" srcOrd="1" destOrd="0" presId="urn:microsoft.com/office/officeart/2005/8/layout/list1"/>
    <dgm:cxn modelId="{4B35AA73-FD41-441E-8EE5-3C1E5C902CC4}" type="presParOf" srcId="{088BF667-A6DC-4283-AB92-D501111CF2C9}" destId="{EE15CEF5-35FC-4732-A400-0D9C43395EF6}" srcOrd="1" destOrd="0" presId="urn:microsoft.com/office/officeart/2005/8/layout/list1"/>
    <dgm:cxn modelId="{6A144EBC-7120-4E42-9EA8-4D9BDCAEC587}" type="presParOf" srcId="{088BF667-A6DC-4283-AB92-D501111CF2C9}" destId="{82FCD36A-9845-452F-AA29-491837818AD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1F631-4AC9-4A92-BDC0-E62FD49E8162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Track and manage district partnerships</a:t>
          </a:r>
        </a:p>
      </dsp:txBody>
      <dsp:txXfrm>
        <a:off x="0" y="591343"/>
        <a:ext cx="2571749" cy="1543050"/>
      </dsp:txXfrm>
    </dsp:sp>
    <dsp:sp modelId="{7A21F3C2-22AB-4D31-B1EE-02F7D5DC625A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Receive and review partnership inquiries</a:t>
          </a:r>
        </a:p>
      </dsp:txBody>
      <dsp:txXfrm>
        <a:off x="2828925" y="591343"/>
        <a:ext cx="2571749" cy="1543050"/>
      </dsp:txXfrm>
    </dsp:sp>
    <dsp:sp modelId="{D85B6507-DD32-436A-981A-DA563C045A87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Communicate and consult with district leadership regarding partnership development</a:t>
          </a:r>
        </a:p>
      </dsp:txBody>
      <dsp:txXfrm>
        <a:off x="5657849" y="591343"/>
        <a:ext cx="2571749" cy="1543050"/>
      </dsp:txXfrm>
    </dsp:sp>
    <dsp:sp modelId="{B0F1E15B-C9DB-401B-9532-C27CF6D7F1BD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Provides grant documentation for board approval of donations over 5k (monetary gifts and In-kind gift )</a:t>
          </a:r>
        </a:p>
      </dsp:txBody>
      <dsp:txXfrm>
        <a:off x="0" y="2391569"/>
        <a:ext cx="2571749" cy="1543050"/>
      </dsp:txXfrm>
    </dsp:sp>
    <dsp:sp modelId="{4AE3217A-76A6-4E34-BDF3-B4FA43FF1E7F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Consults with Partner owner for MOU documentation</a:t>
          </a:r>
        </a:p>
      </dsp:txBody>
      <dsp:txXfrm>
        <a:off x="2828925" y="2391569"/>
        <a:ext cx="2571749" cy="1543050"/>
      </dsp:txXfrm>
    </dsp:sp>
    <dsp:sp modelId="{8F20719B-725F-4BBD-B2D2-908F1FD9E47D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Provides guidance on problem-solving or partnership development</a:t>
          </a:r>
        </a:p>
      </dsp:txBody>
      <dsp:txXfrm>
        <a:off x="5657849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1F631-4AC9-4A92-BDC0-E62FD49E8162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Partnerships valued over $5,000</a:t>
          </a:r>
        </a:p>
      </dsp:txBody>
      <dsp:txXfrm>
        <a:off x="0" y="591343"/>
        <a:ext cx="2571749" cy="1543050"/>
      </dsp:txXfrm>
    </dsp:sp>
    <dsp:sp modelId="{7A21F3C2-22AB-4D31-B1EE-02F7D5DC625A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2">
            <a:hueOff val="-29970"/>
            <a:satOff val="136"/>
            <a:lumOff val="-258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Partnership has multiple impact areas: Volunteers, GIK, Funds</a:t>
          </a:r>
        </a:p>
      </dsp:txBody>
      <dsp:txXfrm>
        <a:off x="2828925" y="591343"/>
        <a:ext cx="2571749" cy="1543050"/>
      </dsp:txXfrm>
    </dsp:sp>
    <dsp:sp modelId="{D85B6507-DD32-436A-981A-DA563C045A87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2">
            <a:hueOff val="-59940"/>
            <a:satOff val="272"/>
            <a:lumOff val="-5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If the partner impacts multiple schools</a:t>
          </a:r>
        </a:p>
      </dsp:txBody>
      <dsp:txXfrm>
        <a:off x="5657849" y="591343"/>
        <a:ext cx="2571749" cy="1543050"/>
      </dsp:txXfrm>
    </dsp:sp>
    <dsp:sp modelId="{F9724244-79C7-4A18-AA0F-5F2E32FFFF4F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2">
            <a:hueOff val="-89909"/>
            <a:satOff val="409"/>
            <a:lumOff val="-776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Partner has multiple locations/ offices</a:t>
          </a:r>
        </a:p>
      </dsp:txBody>
      <dsp:txXfrm>
        <a:off x="0" y="2391569"/>
        <a:ext cx="2571749" cy="1543050"/>
      </dsp:txXfrm>
    </dsp:sp>
    <dsp:sp modelId="{23D0BF2F-6F18-42B3-8F85-20EA0AA2D7B8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2">
            <a:hueOff val="-119879"/>
            <a:satOff val="545"/>
            <a:lumOff val="-1035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Partnerships needs press, other coordination</a:t>
          </a:r>
        </a:p>
      </dsp:txBody>
      <dsp:txXfrm>
        <a:off x="2828925" y="2391569"/>
        <a:ext cx="2571749" cy="1543050"/>
      </dsp:txXfrm>
    </dsp:sp>
    <dsp:sp modelId="{81B848A4-B41F-4F4F-A1C0-DB57F8F21E4C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2">
            <a:hueOff val="-149849"/>
            <a:satOff val="681"/>
            <a:lumOff val="-1294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Citywide Events</a:t>
          </a:r>
        </a:p>
      </dsp:txBody>
      <dsp:txXfrm>
        <a:off x="5657849" y="2391569"/>
        <a:ext cx="2571749" cy="1543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1F631-4AC9-4A92-BDC0-E62FD49E8162}">
      <dsp:nvSpPr>
        <dsp:cNvPr id="0" name=""/>
        <dsp:cNvSpPr/>
      </dsp:nvSpPr>
      <dsp:spPr>
        <a:xfrm>
          <a:off x="111727" y="302323"/>
          <a:ext cx="2245633" cy="13473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Non-Profits focused on one school</a:t>
          </a:r>
        </a:p>
      </dsp:txBody>
      <dsp:txXfrm>
        <a:off x="111727" y="302323"/>
        <a:ext cx="2245633" cy="1347379"/>
      </dsp:txXfrm>
    </dsp:sp>
    <dsp:sp modelId="{7A21F3C2-22AB-4D31-B1EE-02F7D5DC625A}">
      <dsp:nvSpPr>
        <dsp:cNvPr id="0" name=""/>
        <dsp:cNvSpPr/>
      </dsp:nvSpPr>
      <dsp:spPr>
        <a:xfrm>
          <a:off x="2508514" y="254101"/>
          <a:ext cx="2290051" cy="1408793"/>
        </a:xfrm>
        <a:prstGeom prst="rect">
          <a:avLst/>
        </a:prstGeom>
        <a:solidFill>
          <a:schemeClr val="accent2">
            <a:hueOff val="-29970"/>
            <a:satOff val="136"/>
            <a:lumOff val="-258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Partners directly solicited under $5,000 value</a:t>
          </a:r>
        </a:p>
      </dsp:txBody>
      <dsp:txXfrm>
        <a:off x="2508514" y="254101"/>
        <a:ext cx="2290051" cy="1408793"/>
      </dsp:txXfrm>
    </dsp:sp>
    <dsp:sp modelId="{D85B6507-DD32-436A-981A-DA563C045A87}">
      <dsp:nvSpPr>
        <dsp:cNvPr id="0" name=""/>
        <dsp:cNvSpPr/>
      </dsp:nvSpPr>
      <dsp:spPr>
        <a:xfrm>
          <a:off x="5096539" y="302323"/>
          <a:ext cx="2245633" cy="1347379"/>
        </a:xfrm>
        <a:prstGeom prst="rect">
          <a:avLst/>
        </a:prstGeom>
        <a:solidFill>
          <a:schemeClr val="accent2">
            <a:hueOff val="-59940"/>
            <a:satOff val="272"/>
            <a:lumOff val="-5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Small Business within 2 mi radius</a:t>
          </a:r>
        </a:p>
      </dsp:txBody>
      <dsp:txXfrm>
        <a:off x="5096539" y="302323"/>
        <a:ext cx="2245633" cy="1347379"/>
      </dsp:txXfrm>
    </dsp:sp>
    <dsp:sp modelId="{81B848A4-B41F-4F4F-A1C0-DB57F8F21E4C}">
      <dsp:nvSpPr>
        <dsp:cNvPr id="0" name=""/>
        <dsp:cNvSpPr/>
      </dsp:nvSpPr>
      <dsp:spPr>
        <a:xfrm>
          <a:off x="1849" y="1904973"/>
          <a:ext cx="2295284" cy="1409089"/>
        </a:xfrm>
        <a:prstGeom prst="rect">
          <a:avLst/>
        </a:prstGeom>
        <a:solidFill>
          <a:schemeClr val="accent2">
            <a:hueOff val="-89909"/>
            <a:satOff val="409"/>
            <a:lumOff val="-776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Conference Events, One- time workshops, External events</a:t>
          </a:r>
        </a:p>
      </dsp:txBody>
      <dsp:txXfrm>
        <a:off x="1849" y="1904973"/>
        <a:ext cx="2295284" cy="1409089"/>
      </dsp:txXfrm>
    </dsp:sp>
    <dsp:sp modelId="{BD128363-9048-4DBD-A4C1-724961171B5B}">
      <dsp:nvSpPr>
        <dsp:cNvPr id="0" name=""/>
        <dsp:cNvSpPr/>
      </dsp:nvSpPr>
      <dsp:spPr>
        <a:xfrm>
          <a:off x="2448286" y="1887606"/>
          <a:ext cx="2290051" cy="1408793"/>
        </a:xfrm>
        <a:prstGeom prst="rect">
          <a:avLst/>
        </a:prstGeom>
        <a:solidFill>
          <a:schemeClr val="accent2">
            <a:hueOff val="-119879"/>
            <a:satOff val="545"/>
            <a:lumOff val="-1035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Vendors – Doing business with HISD</a:t>
          </a:r>
        </a:p>
      </dsp:txBody>
      <dsp:txXfrm>
        <a:off x="2448286" y="1887606"/>
        <a:ext cx="2290051" cy="1408793"/>
      </dsp:txXfrm>
    </dsp:sp>
    <dsp:sp modelId="{5BF5AF5F-A026-4E83-8F5E-A16CE4633D30}">
      <dsp:nvSpPr>
        <dsp:cNvPr id="0" name=""/>
        <dsp:cNvSpPr/>
      </dsp:nvSpPr>
      <dsp:spPr>
        <a:xfrm>
          <a:off x="4962902" y="1894093"/>
          <a:ext cx="2415739" cy="1395818"/>
        </a:xfrm>
        <a:prstGeom prst="rect">
          <a:avLst/>
        </a:prstGeom>
        <a:solidFill>
          <a:schemeClr val="accent2">
            <a:hueOff val="-149849"/>
            <a:satOff val="681"/>
            <a:lumOff val="-1294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Businesses offering promotions</a:t>
          </a:r>
        </a:p>
      </dsp:txBody>
      <dsp:txXfrm>
        <a:off x="4962902" y="1894093"/>
        <a:ext cx="2415739" cy="13958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36807F-9D08-43F2-B085-36BADB429C93}">
      <dsp:nvSpPr>
        <dsp:cNvPr id="0" name=""/>
        <dsp:cNvSpPr/>
      </dsp:nvSpPr>
      <dsp:spPr>
        <a:xfrm>
          <a:off x="2151" y="1244639"/>
          <a:ext cx="859359" cy="8593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6B94B-709D-467F-BF29-BC29D42A05DC}">
      <dsp:nvSpPr>
        <dsp:cNvPr id="0" name=""/>
        <dsp:cNvSpPr/>
      </dsp:nvSpPr>
      <dsp:spPr>
        <a:xfrm>
          <a:off x="2151" y="2191576"/>
          <a:ext cx="2455312" cy="368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Community Partnerships</a:t>
          </a:r>
        </a:p>
      </dsp:txBody>
      <dsp:txXfrm>
        <a:off x="2151" y="2191576"/>
        <a:ext cx="2455312" cy="368296"/>
      </dsp:txXfrm>
    </dsp:sp>
    <dsp:sp modelId="{1676EE69-2D5C-40EE-BC82-7B879468814B}">
      <dsp:nvSpPr>
        <dsp:cNvPr id="0" name=""/>
        <dsp:cNvSpPr/>
      </dsp:nvSpPr>
      <dsp:spPr>
        <a:xfrm>
          <a:off x="2151" y="2600607"/>
          <a:ext cx="2455312" cy="680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Community Partnerships oversees the overall relationship with the partner organization </a:t>
          </a:r>
        </a:p>
      </dsp:txBody>
      <dsp:txXfrm>
        <a:off x="2151" y="2600607"/>
        <a:ext cx="2455312" cy="680716"/>
      </dsp:txXfrm>
    </dsp:sp>
    <dsp:sp modelId="{83AA5A36-0F4F-4390-B71D-DFD5B6762E31}">
      <dsp:nvSpPr>
        <dsp:cNvPr id="0" name=""/>
        <dsp:cNvSpPr/>
      </dsp:nvSpPr>
      <dsp:spPr>
        <a:xfrm>
          <a:off x="2887143" y="1244639"/>
          <a:ext cx="859359" cy="8593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2BCBD-3469-4DDB-B8B3-A629AD94905B}">
      <dsp:nvSpPr>
        <dsp:cNvPr id="0" name=""/>
        <dsp:cNvSpPr/>
      </dsp:nvSpPr>
      <dsp:spPr>
        <a:xfrm>
          <a:off x="2887143" y="2191576"/>
          <a:ext cx="2455312" cy="368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Receiving School/ Dept. </a:t>
          </a:r>
        </a:p>
      </dsp:txBody>
      <dsp:txXfrm>
        <a:off x="2887143" y="2191576"/>
        <a:ext cx="2455312" cy="368296"/>
      </dsp:txXfrm>
    </dsp:sp>
    <dsp:sp modelId="{86543B60-D389-4CFE-92EF-B6E74A17F3CE}">
      <dsp:nvSpPr>
        <dsp:cNvPr id="0" name=""/>
        <dsp:cNvSpPr/>
      </dsp:nvSpPr>
      <dsp:spPr>
        <a:xfrm>
          <a:off x="2887143" y="2600607"/>
          <a:ext cx="2455312" cy="680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HISD Staff assigned to oversee implementation and monitor the partnership </a:t>
          </a:r>
        </a:p>
      </dsp:txBody>
      <dsp:txXfrm>
        <a:off x="2887143" y="2600607"/>
        <a:ext cx="2455312" cy="680716"/>
      </dsp:txXfrm>
    </dsp:sp>
    <dsp:sp modelId="{B4DE12E6-8847-42B5-A077-795009C66B87}">
      <dsp:nvSpPr>
        <dsp:cNvPr id="0" name=""/>
        <dsp:cNvSpPr/>
      </dsp:nvSpPr>
      <dsp:spPr>
        <a:xfrm>
          <a:off x="5772135" y="1244639"/>
          <a:ext cx="859359" cy="8593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7A74D5-37CB-4F30-93E1-7CCC29F8DA79}">
      <dsp:nvSpPr>
        <dsp:cNvPr id="0" name=""/>
        <dsp:cNvSpPr/>
      </dsp:nvSpPr>
      <dsp:spPr>
        <a:xfrm>
          <a:off x="5772135" y="2191576"/>
          <a:ext cx="2455312" cy="368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Receiving School /Dept. </a:t>
          </a:r>
        </a:p>
      </dsp:txBody>
      <dsp:txXfrm>
        <a:off x="5772135" y="2191576"/>
        <a:ext cx="2455312" cy="368296"/>
      </dsp:txXfrm>
    </dsp:sp>
    <dsp:sp modelId="{15D391F9-4904-4220-B663-138347DACA33}">
      <dsp:nvSpPr>
        <dsp:cNvPr id="0" name=""/>
        <dsp:cNvSpPr/>
      </dsp:nvSpPr>
      <dsp:spPr>
        <a:xfrm>
          <a:off x="5772135" y="2600607"/>
          <a:ext cx="2455312" cy="680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HISD Staff member assigned to implement specific tasks necessary to implement partnership</a:t>
          </a:r>
        </a:p>
      </dsp:txBody>
      <dsp:txXfrm>
        <a:off x="5772135" y="2600607"/>
        <a:ext cx="2455312" cy="6807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395CD-18DB-4900-96C6-DA404C67A1DF}">
      <dsp:nvSpPr>
        <dsp:cNvPr id="0" name=""/>
        <dsp:cNvSpPr/>
      </dsp:nvSpPr>
      <dsp:spPr>
        <a:xfrm>
          <a:off x="0" y="358896"/>
          <a:ext cx="8229600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Foster positive, collaborative relationships with partnership leadership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Supports problem-solving early and ensures the project is on track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Proposes partnership opportunities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Attends high-profile events hosted by the organization </a:t>
          </a:r>
        </a:p>
      </dsp:txBody>
      <dsp:txXfrm>
        <a:off x="0" y="358896"/>
        <a:ext cx="8229600" cy="1499400"/>
      </dsp:txXfrm>
    </dsp:sp>
    <dsp:sp modelId="{BD8F4319-97E2-4E19-B173-780DF5721F1A}">
      <dsp:nvSpPr>
        <dsp:cNvPr id="0" name=""/>
        <dsp:cNvSpPr/>
      </dsp:nvSpPr>
      <dsp:spPr>
        <a:xfrm>
          <a:off x="411480" y="107976"/>
          <a:ext cx="576072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Communication</a:t>
          </a:r>
        </a:p>
      </dsp:txBody>
      <dsp:txXfrm>
        <a:off x="435978" y="132474"/>
        <a:ext cx="5711724" cy="452844"/>
      </dsp:txXfrm>
    </dsp:sp>
    <dsp:sp modelId="{82FCD36A-9845-452F-AA29-491837818AD8}">
      <dsp:nvSpPr>
        <dsp:cNvPr id="0" name=""/>
        <dsp:cNvSpPr/>
      </dsp:nvSpPr>
      <dsp:spPr>
        <a:xfrm>
          <a:off x="0" y="2201016"/>
          <a:ext cx="8229600" cy="937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Provides guidance to the partner organization and HISD Staff regarding alignment with district goals</a:t>
          </a:r>
        </a:p>
      </dsp:txBody>
      <dsp:txXfrm>
        <a:off x="0" y="2201016"/>
        <a:ext cx="8229600" cy="937125"/>
      </dsp:txXfrm>
    </dsp:sp>
    <dsp:sp modelId="{EA4DAC72-90CF-4EC6-BA36-307E9CE0DF17}">
      <dsp:nvSpPr>
        <dsp:cNvPr id="0" name=""/>
        <dsp:cNvSpPr/>
      </dsp:nvSpPr>
      <dsp:spPr>
        <a:xfrm>
          <a:off x="411480" y="1950096"/>
          <a:ext cx="576072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Implementation</a:t>
          </a:r>
        </a:p>
      </dsp:txBody>
      <dsp:txXfrm>
        <a:off x="435978" y="1974594"/>
        <a:ext cx="5711724" cy="452844"/>
      </dsp:txXfrm>
    </dsp:sp>
    <dsp:sp modelId="{3F0794FE-7881-417C-9C44-9FEBA50E73C6}">
      <dsp:nvSpPr>
        <dsp:cNvPr id="0" name=""/>
        <dsp:cNvSpPr/>
      </dsp:nvSpPr>
      <dsp:spPr>
        <a:xfrm>
          <a:off x="0" y="3480861"/>
          <a:ext cx="8229600" cy="937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Monitors ongoing outcomes of the partnership, makes key decisions about the partnership, on- going commitment of resources</a:t>
          </a:r>
        </a:p>
      </dsp:txBody>
      <dsp:txXfrm>
        <a:off x="0" y="3480861"/>
        <a:ext cx="8229600" cy="937125"/>
      </dsp:txXfrm>
    </dsp:sp>
    <dsp:sp modelId="{D64E68F1-6B9A-45F6-BE35-A2CAC4DADAB2}">
      <dsp:nvSpPr>
        <dsp:cNvPr id="0" name=""/>
        <dsp:cNvSpPr/>
      </dsp:nvSpPr>
      <dsp:spPr>
        <a:xfrm>
          <a:off x="411480" y="3229941"/>
          <a:ext cx="576072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Monitoring</a:t>
          </a:r>
        </a:p>
      </dsp:txBody>
      <dsp:txXfrm>
        <a:off x="435978" y="3254439"/>
        <a:ext cx="5711724" cy="452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395CD-18DB-4900-96C6-DA404C67A1DF}">
      <dsp:nvSpPr>
        <dsp:cNvPr id="0" name=""/>
        <dsp:cNvSpPr/>
      </dsp:nvSpPr>
      <dsp:spPr>
        <a:xfrm>
          <a:off x="0" y="278571"/>
          <a:ext cx="8229600" cy="144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Foster positive, collaborative relationships with partnership leadership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Engages in on-going communication with partner organization program staff for implementation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Provides updates to leaderships, campus leadership</a:t>
          </a:r>
        </a:p>
      </dsp:txBody>
      <dsp:txXfrm>
        <a:off x="0" y="278571"/>
        <a:ext cx="8229600" cy="1445850"/>
      </dsp:txXfrm>
    </dsp:sp>
    <dsp:sp modelId="{BD8F4319-97E2-4E19-B173-780DF5721F1A}">
      <dsp:nvSpPr>
        <dsp:cNvPr id="0" name=""/>
        <dsp:cNvSpPr/>
      </dsp:nvSpPr>
      <dsp:spPr>
        <a:xfrm>
          <a:off x="411480" y="27651"/>
          <a:ext cx="576072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Communication</a:t>
          </a:r>
        </a:p>
      </dsp:txBody>
      <dsp:txXfrm>
        <a:off x="435978" y="52149"/>
        <a:ext cx="5711724" cy="452844"/>
      </dsp:txXfrm>
    </dsp:sp>
    <dsp:sp modelId="{82FCD36A-9845-452F-AA29-491837818AD8}">
      <dsp:nvSpPr>
        <dsp:cNvPr id="0" name=""/>
        <dsp:cNvSpPr/>
      </dsp:nvSpPr>
      <dsp:spPr>
        <a:xfrm>
          <a:off x="0" y="2067141"/>
          <a:ext cx="8229600" cy="937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Provides guidance to the partner organization and HISD Staff regarding alignment with district goals</a:t>
          </a:r>
        </a:p>
      </dsp:txBody>
      <dsp:txXfrm>
        <a:off x="0" y="2067141"/>
        <a:ext cx="8229600" cy="937125"/>
      </dsp:txXfrm>
    </dsp:sp>
    <dsp:sp modelId="{EA4DAC72-90CF-4EC6-BA36-307E9CE0DF17}">
      <dsp:nvSpPr>
        <dsp:cNvPr id="0" name=""/>
        <dsp:cNvSpPr/>
      </dsp:nvSpPr>
      <dsp:spPr>
        <a:xfrm>
          <a:off x="411480" y="1816221"/>
          <a:ext cx="576072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Implementation</a:t>
          </a:r>
        </a:p>
      </dsp:txBody>
      <dsp:txXfrm>
        <a:off x="435978" y="1840719"/>
        <a:ext cx="5711724" cy="452844"/>
      </dsp:txXfrm>
    </dsp:sp>
    <dsp:sp modelId="{3F0794FE-7881-417C-9C44-9FEBA50E73C6}">
      <dsp:nvSpPr>
        <dsp:cNvPr id="0" name=""/>
        <dsp:cNvSpPr/>
      </dsp:nvSpPr>
      <dsp:spPr>
        <a:xfrm>
          <a:off x="0" y="3346986"/>
          <a:ext cx="8229600" cy="1151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54076" rIns="63870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Monitors ongoing outcomes of the partnership to provide on-going improvement and adjustments, Coordinate mid and end year progress meetings, revises MOU as needed</a:t>
          </a:r>
        </a:p>
      </dsp:txBody>
      <dsp:txXfrm>
        <a:off x="0" y="3346986"/>
        <a:ext cx="8229600" cy="1151325"/>
      </dsp:txXfrm>
    </dsp:sp>
    <dsp:sp modelId="{D64E68F1-6B9A-45F6-BE35-A2CAC4DADAB2}">
      <dsp:nvSpPr>
        <dsp:cNvPr id="0" name=""/>
        <dsp:cNvSpPr/>
      </dsp:nvSpPr>
      <dsp:spPr>
        <a:xfrm>
          <a:off x="411480" y="3096066"/>
          <a:ext cx="576072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Monitoring</a:t>
          </a:r>
        </a:p>
      </dsp:txBody>
      <dsp:txXfrm>
        <a:off x="435978" y="3120564"/>
        <a:ext cx="5711724" cy="4528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CD36A-9845-452F-AA29-491837818AD8}">
      <dsp:nvSpPr>
        <dsp:cNvPr id="0" name=""/>
        <dsp:cNvSpPr/>
      </dsp:nvSpPr>
      <dsp:spPr>
        <a:xfrm>
          <a:off x="0" y="1367200"/>
          <a:ext cx="8229600" cy="1791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353820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Implements tasks as assigned by the programmatic owner.</a:t>
          </a:r>
        </a:p>
      </dsp:txBody>
      <dsp:txXfrm>
        <a:off x="0" y="1367200"/>
        <a:ext cx="8229600" cy="1791562"/>
      </dsp:txXfrm>
    </dsp:sp>
    <dsp:sp modelId="{EA4DAC72-90CF-4EC6-BA36-307E9CE0DF17}">
      <dsp:nvSpPr>
        <dsp:cNvPr id="0" name=""/>
        <dsp:cNvSpPr/>
      </dsp:nvSpPr>
      <dsp:spPr>
        <a:xfrm>
          <a:off x="411480" y="1474077"/>
          <a:ext cx="5760720" cy="85252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Implementation</a:t>
          </a:r>
        </a:p>
      </dsp:txBody>
      <dsp:txXfrm>
        <a:off x="453097" y="1515694"/>
        <a:ext cx="5677486" cy="769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454170-9E8F-2B48-BD7A-2276E75E0DE2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E0680E-5D13-7D4E-9B36-78930D05C6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3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D285E3-15E3-EE4C-9208-5C8B40A94859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FA3AB-C505-2249-9268-634B5AAFE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94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0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92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Corporations, Non-profits, Foundations, and individual donors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9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partnerships will need to be tracked through the Partner intake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14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200" dirty="0"/>
              <a:t>What is the partner and partner recipient obligations?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Check to make sure that you have covered all topics for preliminary planning.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can use the planning report and provide a copy to stakeholders and partners.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61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Partnership Follow-ups: </a:t>
            </a:r>
            <a:r>
              <a:rPr lang="en-US" sz="1200" dirty="0"/>
              <a:t>What is the status, and what forms are needed?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24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Central office oversees the overall relationship wit the partner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58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HISD Staff assigned oversees the implementation and monitor the partnership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93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HISD Staff member assigned to implement specific tasks necessary to implement partnership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EFA3AB-C505-2249-9268-634B5AAFE17B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83002"/>
            <a:ext cx="7772400" cy="1714725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7200"/>
              </a:lnSpc>
              <a:defRPr sz="7200" b="1" i="0" kern="0" spc="20" baseline="0">
                <a:solidFill>
                  <a:srgbClr val="FFFFFF"/>
                </a:solidFill>
                <a:latin typeface="Rockwell"/>
                <a:cs typeface="Rockwel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8597"/>
            <a:ext cx="7677431" cy="1752600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35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29400" y="274638"/>
            <a:ext cx="0" cy="58515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2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85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05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83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0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30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4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2315"/>
            <a:ext cx="9144000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52C1F8-3BA5-F24E-8618-E52498D87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8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7A2B9"/>
          </a:solidFill>
          <a:latin typeface="Rockwell"/>
          <a:ea typeface="+mj-ea"/>
          <a:cs typeface="Rockwel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faforms.com/4888853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A2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ts val="6800"/>
              </a:lnSpc>
            </a:pPr>
            <a:r>
              <a:rPr lang="en-US" spc="110" dirty="0"/>
              <a:t>PRINCIPAL TOOLKIT</a:t>
            </a:r>
            <a:endParaRPr lang="en-US" sz="7200" kern="0" spc="110" dirty="0"/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>
          <a:xfrm>
            <a:off x="457200" y="2630376"/>
            <a:ext cx="7677431" cy="1752600"/>
          </a:xfrm>
        </p:spPr>
        <p:txBody>
          <a:bodyPr/>
          <a:lstStyle/>
          <a:p>
            <a:r>
              <a:rPr lang="en-US" dirty="0"/>
              <a:t>Steps to successful partnerships</a:t>
            </a:r>
          </a:p>
          <a:p>
            <a:endParaRPr lang="en-US" dirty="0"/>
          </a:p>
          <a:p>
            <a:r>
              <a:rPr lang="en-US" sz="2000" dirty="0"/>
              <a:t>Developed for HISD Staff, presented by the department of Community Partnerships</a:t>
            </a:r>
          </a:p>
        </p:txBody>
      </p:sp>
    </p:spTree>
    <p:extLst>
      <p:ext uri="{BB962C8B-B14F-4D97-AF65-F5344CB8AC3E}">
        <p14:creationId xmlns:p14="http://schemas.microsoft.com/office/powerpoint/2010/main" val="210473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B64CCB1-091D-E1A6-D4C3-C2C2EB2AC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>
            <a:normAutofit/>
          </a:bodyPr>
          <a:lstStyle/>
          <a:p>
            <a:r>
              <a:rPr lang="en-US" dirty="0"/>
              <a:t>Role of Community Partnerships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1CA28-495E-428F-9F27-182E958A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11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48141D8-35A6-8C65-07A5-3B6EE81BA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How can we help ?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AA33C1A-8DA6-B842-D4AF-5CA6CC51B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Provide consultations to help set you up for success</a:t>
            </a:r>
          </a:p>
          <a:p>
            <a:r>
              <a:rPr lang="en-US" dirty="0"/>
              <a:t>Offer guidance on partnership development</a:t>
            </a:r>
          </a:p>
          <a:p>
            <a:r>
              <a:rPr lang="en-US" dirty="0"/>
              <a:t>Share techniques for problem-solving</a:t>
            </a:r>
          </a:p>
          <a:p>
            <a:r>
              <a:rPr lang="en-US" dirty="0"/>
              <a:t>Remove barriers in partnerships</a:t>
            </a:r>
          </a:p>
          <a:p>
            <a:r>
              <a:rPr lang="en-US" dirty="0"/>
              <a:t>Lend support to reach your vision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3CDD0F-7853-4F34-8221-C6448CCC1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44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E794-781B-47AB-BDB9-1BF58DCF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Community Partnership Role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56EF-0683-428A-B662-E5E7B06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4DDAD87-293A-15DC-7CC6-76AB91661F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814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7202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E794-781B-47AB-BDB9-1BF58DCF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When Does Community Partnerships Get Involved?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56EF-0683-428A-B662-E5E7B06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4DDAD87-293A-15DC-7CC6-76AB91661F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7382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2329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E794-781B-47AB-BDB9-1BF58DCF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53901" cy="796444"/>
          </a:xfrm>
        </p:spPr>
        <p:txBody>
          <a:bodyPr anchor="ctr">
            <a:noAutofit/>
          </a:bodyPr>
          <a:lstStyle/>
          <a:p>
            <a:r>
              <a:rPr lang="en-US" sz="3200" dirty="0"/>
              <a:t>When Does Community Partnership Not Manage Partnerships?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56EF-0683-428A-B662-E5E7B06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4DDAD87-293A-15DC-7CC6-76AB91661F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060613"/>
              </p:ext>
            </p:extLst>
          </p:nvPr>
        </p:nvGraphicFramePr>
        <p:xfrm>
          <a:off x="688368" y="2201237"/>
          <a:ext cx="7453901" cy="3585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9238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1ED1780-D191-CC45-5320-5BD0C6F0C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District Partnership Process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D6B3F-E883-4B61-9970-26BE93DE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4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Community Partnerships’ Process 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1302BFF-2ABE-40FD-83C9-46941241DD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94545"/>
            <a:ext cx="8264174" cy="5061806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41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16918A1-CBA4-B3D1-005E-E9059EDF8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Starting a partnership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CB3DC-5F7B-4C91-AEA8-F3F5DA8B8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EA4050-911C-4AD2-B23E-B5CE6123F5AB}"/>
              </a:ext>
            </a:extLst>
          </p:cNvPr>
          <p:cNvSpPr txBox="1"/>
          <p:nvPr/>
        </p:nvSpPr>
        <p:spPr>
          <a:xfrm>
            <a:off x="722313" y="3821987"/>
            <a:ext cx="706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Partnership Timeline</a:t>
            </a:r>
          </a:p>
        </p:txBody>
      </p:sp>
    </p:spTree>
    <p:extLst>
      <p:ext uri="{BB962C8B-B14F-4D97-AF65-F5344CB8AC3E}">
        <p14:creationId xmlns:p14="http://schemas.microsoft.com/office/powerpoint/2010/main" val="2319795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Step 1:</a:t>
            </a:r>
            <a:br>
              <a:rPr lang="en-US" dirty="0"/>
            </a:br>
            <a:r>
              <a:rPr lang="en-US" dirty="0"/>
              <a:t>Partnership Intake Form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C9220A-3796-4800-9A28-85C0FC3B3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The partnership intake form is a link on the website: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Partner Intake Form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 descr="Email outline">
            <a:extLst>
              <a:ext uri="{FF2B5EF4-FFF2-40B4-BE49-F238E27FC236}">
                <a16:creationId xmlns:a16="http://schemas.microsoft.com/office/drawing/2014/main" id="{DD8A9E56-0FCD-4165-B312-E85DAD04F7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71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Step 2:</a:t>
            </a:r>
            <a:br>
              <a:rPr lang="en-US" dirty="0"/>
            </a:br>
            <a:r>
              <a:rPr lang="en-US" dirty="0"/>
              <a:t>Vetting Evaluation</a:t>
            </a:r>
          </a:p>
        </p:txBody>
      </p:sp>
      <p:pic>
        <p:nvPicPr>
          <p:cNvPr id="6" name="Content Placeholder 5" descr="Blog outline">
            <a:extLst>
              <a:ext uri="{FF2B5EF4-FFF2-40B4-BE49-F238E27FC236}">
                <a16:creationId xmlns:a16="http://schemas.microsoft.com/office/drawing/2014/main" id="{82847370-09F4-4E2C-A406-29D3A9E07A0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C9220A-3796-4800-9A28-85C0FC3B3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Vetting team evaluates and approve the application within one week of submission.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9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We’ll Learn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Policy</a:t>
            </a:r>
          </a:p>
          <a:p>
            <a:r>
              <a:rPr lang="en-US" dirty="0"/>
              <a:t>How the district defines partnerships</a:t>
            </a:r>
          </a:p>
          <a:p>
            <a:r>
              <a:rPr lang="en-US" dirty="0"/>
              <a:t>Community partnerships’ role in partnerships</a:t>
            </a:r>
          </a:p>
          <a:p>
            <a:r>
              <a:rPr lang="en-US" dirty="0"/>
              <a:t>Partnership Timeline</a:t>
            </a:r>
          </a:p>
          <a:p>
            <a:r>
              <a:rPr lang="en-US" dirty="0"/>
              <a:t>Planning Report</a:t>
            </a:r>
          </a:p>
          <a:p>
            <a:r>
              <a:rPr lang="en-US" dirty="0"/>
              <a:t>Roles and responsibilities </a:t>
            </a:r>
          </a:p>
          <a:p>
            <a:r>
              <a:rPr lang="en-US" dirty="0"/>
              <a:t>Completing a partnership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84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1CC37910-2969-EF15-5BCF-BAAFADED2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Beginning the Partnership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D444F-FF04-4CEF-B5BF-AD82557F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6A478E-26B8-456F-8A19-EC7067396BDF}"/>
              </a:ext>
            </a:extLst>
          </p:cNvPr>
          <p:cNvSpPr txBox="1"/>
          <p:nvPr/>
        </p:nvSpPr>
        <p:spPr>
          <a:xfrm>
            <a:off x="722313" y="4099389"/>
            <a:ext cx="449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Partnership Timeline</a:t>
            </a:r>
          </a:p>
        </p:txBody>
      </p:sp>
    </p:spTree>
    <p:extLst>
      <p:ext uri="{BB962C8B-B14F-4D97-AF65-F5344CB8AC3E}">
        <p14:creationId xmlns:p14="http://schemas.microsoft.com/office/powerpoint/2010/main" val="1916641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sz="4100" dirty="0"/>
              <a:t>Step 3:</a:t>
            </a:r>
            <a:br>
              <a:rPr lang="en-US" sz="4100" dirty="0"/>
            </a:br>
            <a:r>
              <a:rPr lang="en-US" sz="4100" dirty="0"/>
              <a:t>CP Assessment / Discovery Call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C9220A-3796-4800-9A28-85C0FC3B3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Determine the scope of partnership within 72 hours of partnership intake form receipt. </a:t>
            </a:r>
          </a:p>
        </p:txBody>
      </p:sp>
      <p:pic>
        <p:nvPicPr>
          <p:cNvPr id="11" name="Content Placeholder 10" descr="Magnifying glass outline">
            <a:extLst>
              <a:ext uri="{FF2B5EF4-FFF2-40B4-BE49-F238E27FC236}">
                <a16:creationId xmlns:a16="http://schemas.microsoft.com/office/drawing/2014/main" id="{1DAE1F51-F8CE-4A91-B599-0194DEDA48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68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700" dirty="0"/>
              <a:t>Step 4:</a:t>
            </a:r>
            <a:br>
              <a:rPr lang="en-US" sz="3700" dirty="0"/>
            </a:br>
            <a:r>
              <a:rPr lang="en-US" sz="3700" dirty="0"/>
              <a:t>Connect with partners, Department/ School</a:t>
            </a:r>
          </a:p>
        </p:txBody>
      </p:sp>
      <p:pic>
        <p:nvPicPr>
          <p:cNvPr id="6" name="Content Placeholder 5" descr="Online meeting outline">
            <a:extLst>
              <a:ext uri="{FF2B5EF4-FFF2-40B4-BE49-F238E27FC236}">
                <a16:creationId xmlns:a16="http://schemas.microsoft.com/office/drawing/2014/main" id="{8B14050C-73A3-423B-A220-D0DD841F2E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C9220A-3796-4800-9A28-85C0FC3B3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Engage campus/Department leaders, and point person, and work through the implementation plan.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0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dirty="0"/>
              <a:t>MOU/Partner Agreement Letter / Donation Paperwork</a:t>
            </a:r>
          </a:p>
        </p:txBody>
      </p:sp>
      <p:pic>
        <p:nvPicPr>
          <p:cNvPr id="6" name="Content Placeholder 5" descr="Document outline">
            <a:extLst>
              <a:ext uri="{FF2B5EF4-FFF2-40B4-BE49-F238E27FC236}">
                <a16:creationId xmlns:a16="http://schemas.microsoft.com/office/drawing/2014/main" id="{2243B973-F0AF-4F26-942D-4BBFC1989BC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C9220A-3796-4800-9A28-85C0FC3B3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The MOU process is Managed by the internal stakeholder team but we provide support as needed</a:t>
            </a:r>
            <a:r>
              <a:rPr lang="en-US"/>
              <a:t>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Step 5:</a:t>
            </a:r>
            <a:br>
              <a:rPr lang="en-US" dirty="0"/>
            </a:br>
            <a:r>
              <a:rPr lang="en-US" dirty="0"/>
              <a:t>Partner Training</a:t>
            </a:r>
          </a:p>
        </p:txBody>
      </p:sp>
      <p:pic>
        <p:nvPicPr>
          <p:cNvPr id="6" name="Content Placeholder 5" descr="Presentation with media outline">
            <a:extLst>
              <a:ext uri="{FF2B5EF4-FFF2-40B4-BE49-F238E27FC236}">
                <a16:creationId xmlns:a16="http://schemas.microsoft.com/office/drawing/2014/main" id="{43EED27F-70B1-40F0-AE62-A116B0AAE5E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843881"/>
            <a:ext cx="4038600" cy="4038600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C9220A-3796-4800-9A28-85C0FC3B3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Share the partner training video explaining key elements of working with students.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94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0B9E2AD-58BD-0EDD-AA18-E82D54291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partnership Implementation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A0904E-6223-4D05-9A09-CEEB48D8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0580E4-5ADB-4081-80BF-B4B396768DED}"/>
              </a:ext>
            </a:extLst>
          </p:cNvPr>
          <p:cNvSpPr txBox="1"/>
          <p:nvPr/>
        </p:nvSpPr>
        <p:spPr>
          <a:xfrm>
            <a:off x="722313" y="4119937"/>
            <a:ext cx="542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Partnership Timeline</a:t>
            </a:r>
          </a:p>
        </p:txBody>
      </p:sp>
    </p:spTree>
    <p:extLst>
      <p:ext uri="{BB962C8B-B14F-4D97-AF65-F5344CB8AC3E}">
        <p14:creationId xmlns:p14="http://schemas.microsoft.com/office/powerpoint/2010/main" val="4151067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Step 6:</a:t>
            </a:r>
            <a:br>
              <a:rPr lang="en-US" dirty="0"/>
            </a:br>
            <a:r>
              <a:rPr lang="en-US" dirty="0"/>
              <a:t>Event / Program Begins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C9220A-3796-4800-9A28-85C0FC3B3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Using the implementation plan, start the program.</a:t>
            </a:r>
          </a:p>
        </p:txBody>
      </p:sp>
      <p:pic>
        <p:nvPicPr>
          <p:cNvPr id="6" name="Content Placeholder 5" descr="Aspiration outline">
            <a:extLst>
              <a:ext uri="{FF2B5EF4-FFF2-40B4-BE49-F238E27FC236}">
                <a16:creationId xmlns:a16="http://schemas.microsoft.com/office/drawing/2014/main" id="{4081DDA1-D511-4F01-A3A9-C7BA512A6C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41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E08F9E5-D6C8-ABEA-DA01-1C507BA0E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Completing the partnership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F96448-C415-49DC-BE29-2EA28151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443D6-3C52-46BC-AB7B-CCB7D6594C73}"/>
              </a:ext>
            </a:extLst>
          </p:cNvPr>
          <p:cNvSpPr txBox="1"/>
          <p:nvPr/>
        </p:nvSpPr>
        <p:spPr>
          <a:xfrm>
            <a:off x="832208" y="4058292"/>
            <a:ext cx="4982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Partnership Timeline</a:t>
            </a:r>
          </a:p>
        </p:txBody>
      </p:sp>
    </p:spTree>
    <p:extLst>
      <p:ext uri="{BB962C8B-B14F-4D97-AF65-F5344CB8AC3E}">
        <p14:creationId xmlns:p14="http://schemas.microsoft.com/office/powerpoint/2010/main" val="1881461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Step 7:</a:t>
            </a:r>
            <a:br>
              <a:rPr lang="en-US" dirty="0"/>
            </a:br>
            <a:r>
              <a:rPr lang="en-US" dirty="0"/>
              <a:t>Completing the Partnership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C9220A-3796-4800-9A28-85C0FC3B3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After Action Report</a:t>
            </a:r>
          </a:p>
          <a:p>
            <a:r>
              <a:rPr lang="en-US" dirty="0"/>
              <a:t>Satisfaction Survey</a:t>
            </a:r>
          </a:p>
          <a:p>
            <a:r>
              <a:rPr lang="en-US" dirty="0"/>
              <a:t>Pre – Post Data </a:t>
            </a:r>
          </a:p>
          <a:p>
            <a:r>
              <a:rPr lang="en-US" dirty="0"/>
              <a:t>Stewardship and Thank you</a:t>
            </a:r>
          </a:p>
          <a:p>
            <a:endParaRPr lang="en-US" dirty="0"/>
          </a:p>
          <a:p>
            <a:endParaRPr lang="en-US" dirty="0"/>
          </a:p>
          <a:p>
            <a:pPr lvl="0"/>
            <a:endParaRPr lang="en-US" dirty="0"/>
          </a:p>
        </p:txBody>
      </p:sp>
      <p:pic>
        <p:nvPicPr>
          <p:cNvPr id="6" name="Content Placeholder 5" descr="Clapping hands with solid fill">
            <a:extLst>
              <a:ext uri="{FF2B5EF4-FFF2-40B4-BE49-F238E27FC236}">
                <a16:creationId xmlns:a16="http://schemas.microsoft.com/office/drawing/2014/main" id="{4081DDA1-D511-4F01-A3A9-C7BA512A6C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48200" y="1843881"/>
            <a:ext cx="4038600" cy="40386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16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F019059-3841-7015-C7D4-3EE5487E9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Partnership Planning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DC26F-A0B5-4E2C-A007-E39A2FADE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1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8641836-0566-0C95-A269-0253E0412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Policy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2156E-C025-40F5-8D58-22F6920E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40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E794-781B-47AB-BDB9-1BF58DCF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Partnership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56EF-0683-428A-B662-E5E7B06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30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8DBB56C-F2F3-42B6-9362-97D05A425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752" y="1953217"/>
            <a:ext cx="7808495" cy="3574280"/>
          </a:xfrm>
        </p:spPr>
        <p:txBody>
          <a:bodyPr>
            <a:noAutofit/>
          </a:bodyPr>
          <a:lstStyle/>
          <a:p>
            <a:r>
              <a:rPr lang="en-US" sz="3200" dirty="0"/>
              <a:t>Who is the partner</a:t>
            </a:r>
            <a:r>
              <a:rPr lang="en-US" dirty="0"/>
              <a:t>?</a:t>
            </a:r>
          </a:p>
          <a:p>
            <a:r>
              <a:rPr lang="en-US" sz="3200" dirty="0"/>
              <a:t>Who is going to lead the partnership?</a:t>
            </a:r>
          </a:p>
          <a:p>
            <a:r>
              <a:rPr lang="en-US" sz="3200" dirty="0"/>
              <a:t>What are the program/ project details?</a:t>
            </a:r>
          </a:p>
          <a:p>
            <a:r>
              <a:rPr lang="en-US" dirty="0"/>
              <a:t>What are the p</a:t>
            </a:r>
            <a:r>
              <a:rPr lang="en-US" sz="3200" dirty="0"/>
              <a:t>artner and partnership </a:t>
            </a:r>
            <a:r>
              <a:rPr lang="en-US" dirty="0"/>
              <a:t>r</a:t>
            </a:r>
            <a:r>
              <a:rPr lang="en-US" sz="3200" dirty="0"/>
              <a:t>ecipient </a:t>
            </a:r>
            <a:r>
              <a:rPr lang="en-US" dirty="0"/>
              <a:t>e</a:t>
            </a:r>
            <a:r>
              <a:rPr lang="en-US" sz="3200" dirty="0"/>
              <a:t>xpectations?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19843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2BE2388-2E43-29C8-3753-F5E59C025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Partnership Planning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811FC-067A-4705-88C9-E491507E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31</a:t>
            </a:fld>
            <a:endParaRPr lang="en-US"/>
          </a:p>
        </p:txBody>
      </p:sp>
      <p:pic>
        <p:nvPicPr>
          <p:cNvPr id="20" name="Content Placeholder 1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F7478144-3024-4D2A-94B5-45360B2930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343" y="1492494"/>
            <a:ext cx="5333019" cy="4863856"/>
          </a:xfrm>
        </p:spPr>
      </p:pic>
    </p:spTree>
    <p:extLst>
      <p:ext uri="{BB962C8B-B14F-4D97-AF65-F5344CB8AC3E}">
        <p14:creationId xmlns:p14="http://schemas.microsoft.com/office/powerpoint/2010/main" val="2512995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1E91-EA38-47FC-957D-50B4ED0B8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 Planning Report</a:t>
            </a:r>
          </a:p>
        </p:txBody>
      </p:sp>
      <p:pic>
        <p:nvPicPr>
          <p:cNvPr id="6" name="Content Placeholder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28F8733-DC36-4430-B88B-7E2E272846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4659" y="1489754"/>
            <a:ext cx="5396929" cy="486659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CD981-C7D7-443F-9DD5-878B6DF7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246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1E91-EA38-47FC-957D-50B4ED0B8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 Planning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CD981-C7D7-443F-9DD5-878B6DF7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33</a:t>
            </a:fld>
            <a:endParaRPr lang="en-US" dirty="0"/>
          </a:p>
        </p:txBody>
      </p:sp>
      <p:pic>
        <p:nvPicPr>
          <p:cNvPr id="16" name="Content Placeholder 1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FD43E7E-B5DF-4F40-B387-57F6D6741F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96325" y="1417638"/>
            <a:ext cx="5888365" cy="4839324"/>
          </a:xfrm>
        </p:spPr>
      </p:pic>
    </p:spTree>
    <p:extLst>
      <p:ext uri="{BB962C8B-B14F-4D97-AF65-F5344CB8AC3E}">
        <p14:creationId xmlns:p14="http://schemas.microsoft.com/office/powerpoint/2010/main" val="356824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76C6BB6-F7BE-3525-3910-411AB5092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Partnership roles and responsibilities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97B10-1A42-404F-8D6F-8131C489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926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E794-781B-47AB-BDB9-1BF58DCF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Different Ownership Levels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56EF-0683-428A-B662-E5E7B06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35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BE18A08-FCCD-4B73-8ADE-46D68583F6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95913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23131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E794-781B-47AB-BDB9-1BF58DCF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Community Partnerships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56EF-0683-428A-B662-E5E7B06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36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BE18A08-FCCD-4B73-8ADE-46D68583F6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42701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363558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E794-781B-47AB-BDB9-1BF58DCF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Receiving School / Department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56EF-0683-428A-B662-E5E7B06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37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BE18A08-FCCD-4B73-8ADE-46D68583F6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50779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736966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E794-781B-47AB-BDB9-1BF58DCF1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Receiving School / Department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8B56EF-0683-428A-B662-E5E7B06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38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BE18A08-FCCD-4B73-8ADE-46D68583F6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22406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0205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3E985-6C70-4DF4-A7FF-2F75B3DD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you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35C0-6EDD-422F-946E-8F4A55EF2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Partnership planning report</a:t>
            </a:r>
          </a:p>
          <a:p>
            <a:r>
              <a:rPr lang="en-US" dirty="0"/>
              <a:t>Partnership checklist</a:t>
            </a:r>
          </a:p>
          <a:p>
            <a:r>
              <a:rPr lang="en-US" dirty="0"/>
              <a:t>What a partnership is not one-pager</a:t>
            </a:r>
          </a:p>
          <a:p>
            <a:r>
              <a:rPr lang="en-US" dirty="0"/>
              <a:t>Partnership process flow chart</a:t>
            </a:r>
          </a:p>
          <a:p>
            <a:r>
              <a:rPr lang="en-US" dirty="0"/>
              <a:t>How to solicit a partner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Here is the link to the tools.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18EE2E-9AFB-45F8-9EDB-6908384D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8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CCE-7EF6-4A25-A97D-5329FBB8B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Legislative Budget Board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53BE5-D958-4E31-9BBC-B6968A525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The Legislative Budget Board School Performance Review Team conducted a review of the management and performance of the district’s educational, financial, and operational functions during the calendar year 2019.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69482-30CF-4F38-A772-242D3D2F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97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57200" y="883001"/>
            <a:ext cx="7772400" cy="3390235"/>
          </a:xfrm>
        </p:spPr>
        <p:txBody>
          <a:bodyPr anchor="ctr"/>
          <a:lstStyle/>
          <a:p>
            <a:pPr algn="ctr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1640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61EF-B2DD-436C-89EE-629EE91A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Legislative Budget Board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25F24-B300-498D-80FD-64643132D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Recommendation 91:</a:t>
            </a:r>
            <a:r>
              <a:rPr lang="en-US" b="0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 Review the different ways that donations are reported to the district and develop a unified plan to </a:t>
            </a:r>
            <a:r>
              <a:rPr lang="en-US" b="1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accept and track campus donations</a:t>
            </a:r>
            <a:r>
              <a:rPr lang="en-US" b="0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Recommendation 92:</a:t>
            </a:r>
            <a:r>
              <a:rPr lang="en-US" b="0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Update</a:t>
            </a:r>
            <a:r>
              <a:rPr lang="en-US" b="1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procedures</a:t>
            </a:r>
            <a:r>
              <a:rPr lang="en-US" b="1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US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to</a:t>
            </a:r>
            <a:r>
              <a:rPr lang="en-US" b="1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 manage partnerships </a:t>
            </a:r>
            <a:r>
              <a:rPr lang="en-US" b="0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with external organizations </a:t>
            </a:r>
            <a:r>
              <a:rPr lang="en-US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and develop a system to </a:t>
            </a:r>
            <a:r>
              <a:rPr lang="en-US" b="1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track all-district </a:t>
            </a:r>
            <a:r>
              <a:rPr lang="en-US" b="0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partnerships.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86E37-D86F-4154-A1C5-304D7A9AC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114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7E2256A-EC2F-FBEB-A1E3-2A4912B7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/>
              <a:t>Defining a PARTNERSHIP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EE242-ED72-4BB4-BBE1-D81009C0D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D52C1F8-3BA5-F24E-8618-E52498D87186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45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Partnership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collaborative relationship </a:t>
            </a:r>
            <a:r>
              <a:rPr lang="en-US" dirty="0"/>
              <a:t>between HISD and organizations that is </a:t>
            </a:r>
            <a:r>
              <a:rPr lang="en-US" b="1" dirty="0"/>
              <a:t>mutually beneficial </a:t>
            </a:r>
            <a:r>
              <a:rPr lang="en-US" dirty="0"/>
              <a:t>and works toward </a:t>
            </a:r>
            <a:r>
              <a:rPr lang="en-US" b="1" dirty="0"/>
              <a:t>shared goals and purpose </a:t>
            </a:r>
            <a:r>
              <a:rPr lang="en-US" dirty="0"/>
              <a:t>through an agreed-upon division of labor, services, outcomes, and financially responsible.</a:t>
            </a:r>
          </a:p>
          <a:p>
            <a:pPr marL="0" indent="0">
              <a:buNone/>
            </a:pPr>
            <a:r>
              <a:rPr lang="en-US" dirty="0"/>
              <a:t>	-(source)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9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9E374-1B7B-4135-A8EF-703B92151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 partnership is 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1A74E-DF25-46CB-ADCD-B74EE1EF0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Marketing for families about external programs</a:t>
            </a:r>
          </a:p>
          <a:p>
            <a:r>
              <a:rPr lang="en-US" dirty="0"/>
              <a:t>Conference events, One- time workshops, External events</a:t>
            </a:r>
          </a:p>
          <a:p>
            <a:r>
              <a:rPr lang="en-US" dirty="0"/>
              <a:t>Companies solely seeking payment for services as a vendor</a:t>
            </a:r>
          </a:p>
          <a:p>
            <a:r>
              <a:rPr lang="en-US" dirty="0"/>
              <a:t>One person seeking to volunteer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44316-CAFA-4BB6-8063-DAE15F7D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37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E6F9B-DD0D-43EC-AF06-C1D158989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Determine Partnership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AA3E0-A97D-4B5E-AF9B-36B67EC2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9</a:t>
            </a:fld>
            <a:endParaRPr lang="en-US" dirty="0"/>
          </a:p>
        </p:txBody>
      </p:sp>
      <p:pic>
        <p:nvPicPr>
          <p:cNvPr id="10" name="Content Placeholder 9" descr="Timeline&#10;&#10;Description automatically generated">
            <a:extLst>
              <a:ext uri="{FF2B5EF4-FFF2-40B4-BE49-F238E27FC236}">
                <a16:creationId xmlns:a16="http://schemas.microsoft.com/office/drawing/2014/main" id="{5E5A5D78-2AD2-414C-8765-BC030B295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04317315"/>
      </p:ext>
    </p:extLst>
  </p:cSld>
  <p:clrMapOvr>
    <a:masterClrMapping/>
  </p:clrMapOvr>
</p:sld>
</file>

<file path=ppt/theme/theme1.xml><?xml version="1.0" encoding="utf-8"?>
<a:theme xmlns:a="http://schemas.openxmlformats.org/drawingml/2006/main" name="HISD-Template-2014-Standard">
  <a:themeElements>
    <a:clrScheme name="2014 HISD Color Theme">
      <a:dk1>
        <a:sysClr val="windowText" lastClr="000000"/>
      </a:dk1>
      <a:lt1>
        <a:sysClr val="window" lastClr="FFFFFF"/>
      </a:lt1>
      <a:dk2>
        <a:srgbClr val="67A2B9"/>
      </a:dk2>
      <a:lt2>
        <a:srgbClr val="F1F5F6"/>
      </a:lt2>
      <a:accent1>
        <a:srgbClr val="DCA900"/>
      </a:accent1>
      <a:accent2>
        <a:srgbClr val="B5CFDB"/>
      </a:accent2>
      <a:accent3>
        <a:srgbClr val="88B5C6"/>
      </a:accent3>
      <a:accent4>
        <a:srgbClr val="949494"/>
      </a:accent4>
      <a:accent5>
        <a:srgbClr val="58595B"/>
      </a:accent5>
      <a:accent6>
        <a:srgbClr val="EAF0F3"/>
      </a:accent6>
      <a:hlink>
        <a:srgbClr val="58595B"/>
      </a:hlink>
      <a:folHlink>
        <a:srgbClr val="D2D2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HISD-Template-2014-Standard2 (1)</Template>
  <TotalTime>31420</TotalTime>
  <Words>1023</Words>
  <Application>Microsoft Office PowerPoint</Application>
  <PresentationFormat>On-screen Show (4:3)</PresentationFormat>
  <Paragraphs>199</Paragraphs>
  <Slides>40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Open Sans</vt:lpstr>
      <vt:lpstr>Rockwell</vt:lpstr>
      <vt:lpstr>HISD-Template-2014-Standard</vt:lpstr>
      <vt:lpstr>PRINCIPAL TOOLKIT</vt:lpstr>
      <vt:lpstr>What We’ll Learn </vt:lpstr>
      <vt:lpstr>Policy </vt:lpstr>
      <vt:lpstr>The Legislative Budget Board  </vt:lpstr>
      <vt:lpstr>The Legislative Budget Board </vt:lpstr>
      <vt:lpstr>Defining a PARTNERSHIP</vt:lpstr>
      <vt:lpstr>What is a Partnership </vt:lpstr>
      <vt:lpstr>What a partnership is not</vt:lpstr>
      <vt:lpstr>Determine Partnership</vt:lpstr>
      <vt:lpstr>Role of Community Partnerships </vt:lpstr>
      <vt:lpstr>How can we help ?</vt:lpstr>
      <vt:lpstr>Community Partnership Role</vt:lpstr>
      <vt:lpstr>When Does Community Partnerships Get Involved? </vt:lpstr>
      <vt:lpstr>When Does Community Partnership Not Manage Partnerships? </vt:lpstr>
      <vt:lpstr>District Partnership Process </vt:lpstr>
      <vt:lpstr>Community Partnerships’ Process </vt:lpstr>
      <vt:lpstr>Starting a partnership</vt:lpstr>
      <vt:lpstr>Step 1: Partnership Intake Form</vt:lpstr>
      <vt:lpstr>Step 2: Vetting Evaluation</vt:lpstr>
      <vt:lpstr>Beginning the Partnership</vt:lpstr>
      <vt:lpstr>Step 3: CP Assessment / Discovery Call</vt:lpstr>
      <vt:lpstr>Step 4: Connect with partners, Department/ School</vt:lpstr>
      <vt:lpstr>MOU/Partner Agreement Letter / Donation Paperwork</vt:lpstr>
      <vt:lpstr>Step 5: Partner Training</vt:lpstr>
      <vt:lpstr>partnership Implementation</vt:lpstr>
      <vt:lpstr>Step 6: Event / Program Begins</vt:lpstr>
      <vt:lpstr>Completing the partnership</vt:lpstr>
      <vt:lpstr>Step 7: Completing the Partnership</vt:lpstr>
      <vt:lpstr>Partnership Planning Report</vt:lpstr>
      <vt:lpstr>Partnership Planning</vt:lpstr>
      <vt:lpstr>Partnership Planning Report</vt:lpstr>
      <vt:lpstr>Partnership Planning Report</vt:lpstr>
      <vt:lpstr>Partnership Planning Report</vt:lpstr>
      <vt:lpstr>Partnership roles and responsibilities</vt:lpstr>
      <vt:lpstr>Different Ownership Levels</vt:lpstr>
      <vt:lpstr>Community Partnerships </vt:lpstr>
      <vt:lpstr>Receiving School / Department</vt:lpstr>
      <vt:lpstr>Receiving School / Department</vt:lpstr>
      <vt:lpstr>Tools for you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TOOLKIT</dc:title>
  <dc:creator>Davis, Tarah D</dc:creator>
  <cp:lastModifiedBy>Davis, Tarah D</cp:lastModifiedBy>
  <cp:revision>3</cp:revision>
  <cp:lastPrinted>2022-06-21T14:47:00Z</cp:lastPrinted>
  <dcterms:created xsi:type="dcterms:W3CDTF">2022-04-11T20:47:02Z</dcterms:created>
  <dcterms:modified xsi:type="dcterms:W3CDTF">2022-07-05T15:12:39Z</dcterms:modified>
</cp:coreProperties>
</file>