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6" r:id="rId1"/>
    <p:sldMasterId id="2147483674" r:id="rId2"/>
  </p:sldMasterIdLst>
  <p:notesMasterIdLst>
    <p:notesMasterId r:id="rId25"/>
  </p:notesMasterIdLst>
  <p:sldIdLst>
    <p:sldId id="257" r:id="rId3"/>
    <p:sldId id="258" r:id="rId4"/>
    <p:sldId id="2147475038" r:id="rId5"/>
    <p:sldId id="2147475042" r:id="rId6"/>
    <p:sldId id="2147480228" r:id="rId7"/>
    <p:sldId id="2147480226" r:id="rId8"/>
    <p:sldId id="2147480227" r:id="rId9"/>
    <p:sldId id="2147480229" r:id="rId10"/>
    <p:sldId id="2147480225" r:id="rId11"/>
    <p:sldId id="2147480230" r:id="rId12"/>
    <p:sldId id="2147480182" r:id="rId13"/>
    <p:sldId id="266" r:id="rId14"/>
    <p:sldId id="2147480199" r:id="rId15"/>
    <p:sldId id="2147480215" r:id="rId16"/>
    <p:sldId id="2147480219" r:id="rId17"/>
    <p:sldId id="2147480220" r:id="rId18"/>
    <p:sldId id="2147480209" r:id="rId19"/>
    <p:sldId id="2147480218" r:id="rId20"/>
    <p:sldId id="2147480212" r:id="rId21"/>
    <p:sldId id="2147480213" r:id="rId22"/>
    <p:sldId id="2147480221" r:id="rId23"/>
    <p:sldId id="2147480222" r:id="rId24"/>
  </p:sldIdLst>
  <p:sldSz cx="12192000" cy="6858000"/>
  <p:notesSz cx="6858000" cy="9144000"/>
  <p:embeddedFontLst>
    <p:embeddedFont>
      <p:font typeface="Adobe Caslon Pro" panose="0205050205050A020403" charset="0"/>
      <p:regular r:id="rId26"/>
      <p:bold r:id="rId27"/>
      <p:italic r:id="rId28"/>
      <p:boldItalic r:id="rId29"/>
    </p:embeddedFont>
    <p:embeddedFont>
      <p:font typeface="Montserrat" panose="00000500000000000000" pitchFamily="2" charset="0"/>
      <p:regular r:id="rId30"/>
      <p:bold r:id="rId31"/>
      <p:italic r:id="rId32"/>
      <p:boldItalic r:id="rId33"/>
    </p:embeddedFont>
    <p:embeddedFont>
      <p:font typeface="Montserrat SemiBold" panose="00000700000000000000" pitchFamily="2" charset="0"/>
      <p:regular r:id="rId34"/>
      <p:bold r:id="rId35"/>
      <p:italic r:id="rId36"/>
      <p:boldItalic r:id="rId37"/>
    </p:embeddedFont>
    <p:embeddedFont>
      <p:font typeface="Novecento sans wide Normal" panose="020B0604020202020204" charset="0"/>
      <p:regular r:id="rId38"/>
    </p:embeddedFont>
    <p:embeddedFont>
      <p:font typeface="Rockwell" panose="02060603020205020403" pitchFamily="18"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85235D-54BB-46C4-AE02-9DEBAB759A82}">
          <p14:sldIdLst>
            <p14:sldId id="257"/>
            <p14:sldId id="258"/>
            <p14:sldId id="2147475038"/>
            <p14:sldId id="2147475042"/>
            <p14:sldId id="2147480228"/>
            <p14:sldId id="2147480226"/>
            <p14:sldId id="2147480227"/>
            <p14:sldId id="2147480229"/>
            <p14:sldId id="2147480225"/>
            <p14:sldId id="2147480230"/>
            <p14:sldId id="2147480182"/>
            <p14:sldId id="266"/>
            <p14:sldId id="2147480199"/>
            <p14:sldId id="2147480215"/>
            <p14:sldId id="2147480219"/>
            <p14:sldId id="2147480220"/>
            <p14:sldId id="2147480209"/>
            <p14:sldId id="2147480218"/>
            <p14:sldId id="2147480212"/>
            <p14:sldId id="2147480213"/>
            <p14:sldId id="2147480221"/>
            <p14:sldId id="2147480222"/>
          </p14:sldIdLst>
        </p14:section>
      </p14:sectionLst>
    </p:ext>
    <p:ext uri="{EFAFB233-063F-42B5-8137-9DF3F51BA10A}">
      <p15:sldGuideLst xmlns:p15="http://schemas.microsoft.com/office/powerpoint/2012/main">
        <p15:guide id="1" orient="horz" pos="731" userDrawn="1">
          <p15:clr>
            <a:srgbClr val="A4A3A4"/>
          </p15:clr>
        </p15:guide>
        <p15:guide id="2" pos="3840" userDrawn="1">
          <p15:clr>
            <a:srgbClr val="A4A3A4"/>
          </p15:clr>
        </p15:guide>
        <p15:guide id="3" orient="horz" pos="1434" userDrawn="1">
          <p15:clr>
            <a:srgbClr val="A4A3A4"/>
          </p15:clr>
        </p15:guide>
        <p15:guide id="4" orient="horz" pos="1729" userDrawn="1">
          <p15:clr>
            <a:srgbClr val="A4A3A4"/>
          </p15:clr>
        </p15:guide>
        <p15:guide id="5" orient="horz" pos="1063" userDrawn="1">
          <p15:clr>
            <a:srgbClr val="A4A3A4"/>
          </p15:clr>
        </p15:guide>
        <p15:guide id="6" orient="horz" pos="48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26370D-CB1B-5EFA-F07C-35CC76C90E22}" name="McCarley, Kendall E" initials="KM" userId="S::P00075598@houstonisd.org::e74692e6-63a1-4f07-8d0b-004f1c07204e" providerId="AD"/>
  <p188:author id="{19917F17-3287-E017-EAAF-CCDF5BA2538C}" name="Cohen, Olivia" initials="OC" userId="S::P00284530@houstonisd.org::62476650-b0f9-4458-973f-7cd49d926f48" providerId="AD"/>
  <p188:author id="{7C84B425-F062-5FCB-AC92-597B5394B59D}" name="Rucker, Rachel" initials="RR" userId="S::p00284112@houstonisd.org::27aa4223-b608-4207-b876-deee586512a7" providerId="AD"/>
  <p188:author id="{C5056747-8198-C410-A89F-A3689D6574B8}" name="McCarley, Kendall E" initials="ME" userId="S::p00075598@houstonisd.org::e74692e6-63a1-4f07-8d0b-004f1c07204e" providerId="AD"/>
  <p188:author id="{9DECB177-E5B7-D4EB-E6E1-4E6CED78C27B}" name="Cohen, Olivia" initials="CO" userId="S::p00284530@houstonisd.org::62476650-b0f9-4458-973f-7cd49d926f48" providerId="AD"/>
  <p188:author id="{002B4AA4-0806-9B96-374E-DA1A7BA53DED}" name="Rucker, Rachel" initials="RR" userId="S::P00284112@houstonisd.org::27aa4223-b608-4207-b876-deee586512a7" providerId="AD"/>
  <p188:author id="{8E6769A5-B5CF-B4F1-F9AD-6ED84E593F18}" name="Venskus, Katherine" initials="VK" userId="S::p00188890@houstonisd.org::20adb294-7f09-4f02-9b8f-8be17962e07c" providerId="AD"/>
  <p188:author id="{1C7C3BB5-D0B9-E1BD-A940-72A7A8F16C34}" name="Seth Litt" initials="SL" userId="S::seth@brysongillette.onmicrosoft.com::66e8a9d1-6994-4083-b359-8ca7cf3ea01f" providerId="AD"/>
  <p188:author id="{F64BE1B8-993A-41A7-8E97-AD411CEFAA3C}" name="Elizondo, Alexandra" initials="" userId="S::P00188895@houstonisd.org::60f6c146-0baa-4e46-82e3-225cfa718259" providerId="AD"/>
  <p188:author id="{44512DC4-D4BA-4DB0-B309-5C76653BAB32}" name="Dray, Rebecca" initials="RD" userId="S::P00188879@houstonisd.org::55769304-f946-41c5-85c5-2e1c45326f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67A2B9"/>
    <a:srgbClr val="77A29F"/>
    <a:srgbClr val="CDB03C"/>
    <a:srgbClr val="ECEAE4"/>
    <a:srgbClr val="9F977B"/>
    <a:srgbClr val="81B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C88443-833B-4746-84D7-2CA4E996463F}" v="4" dt="2025-02-25T23:19:38.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76" autoAdjust="0"/>
    <p:restoredTop sz="94353" autoAdjust="0"/>
  </p:normalViewPr>
  <p:slideViewPr>
    <p:cSldViewPr snapToGrid="0">
      <p:cViewPr varScale="1">
        <p:scale>
          <a:sx n="116" d="100"/>
          <a:sy n="116" d="100"/>
        </p:scale>
        <p:origin x="606" y="324"/>
      </p:cViewPr>
      <p:guideLst>
        <p:guide orient="horz" pos="731"/>
        <p:guide pos="3840"/>
        <p:guide orient="horz" pos="1434"/>
        <p:guide orient="horz" pos="1729"/>
        <p:guide orient="horz" pos="1063"/>
        <p:guide orient="horz" pos="4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47" Type="http://schemas.microsoft.com/office/2016/11/relationships/changesInfo" Target="changesInfos/changesInfo1.xml"/><Relationship Id="rId50"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4.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49"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viewProps" Target="viewProps.xml"/><Relationship Id="rId52"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y, Rebecca" userId="55769304-f946-41c5-85c5-2e1c45326f69" providerId="ADAL" clId="{CAC88443-833B-4746-84D7-2CA4E996463F}"/>
    <pc:docChg chg="undo custSel addSld delSld modSld modSection">
      <pc:chgData name="Dray, Rebecca" userId="55769304-f946-41c5-85c5-2e1c45326f69" providerId="ADAL" clId="{CAC88443-833B-4746-84D7-2CA4E996463F}" dt="2025-02-26T17:05:32.638" v="372" actId="20577"/>
      <pc:docMkLst>
        <pc:docMk/>
      </pc:docMkLst>
      <pc:sldChg chg="modSp mod">
        <pc:chgData name="Dray, Rebecca" userId="55769304-f946-41c5-85c5-2e1c45326f69" providerId="ADAL" clId="{CAC88443-833B-4746-84D7-2CA4E996463F}" dt="2025-02-26T16:42:06.887" v="176" actId="255"/>
        <pc:sldMkLst>
          <pc:docMk/>
          <pc:sldMk cId="2243281665" sldId="258"/>
        </pc:sldMkLst>
        <pc:spChg chg="mod">
          <ac:chgData name="Dray, Rebecca" userId="55769304-f946-41c5-85c5-2e1c45326f69" providerId="ADAL" clId="{CAC88443-833B-4746-84D7-2CA4E996463F}" dt="2025-02-26T16:42:06.887" v="176" actId="255"/>
          <ac:spMkLst>
            <pc:docMk/>
            <pc:sldMk cId="2243281665" sldId="258"/>
            <ac:spMk id="10" creationId="{D85840F0-80FD-FA10-434F-0853E04844A6}"/>
          </ac:spMkLst>
        </pc:spChg>
      </pc:sldChg>
      <pc:sldChg chg="modSp mod">
        <pc:chgData name="Dray, Rebecca" userId="55769304-f946-41c5-85c5-2e1c45326f69" providerId="ADAL" clId="{CAC88443-833B-4746-84D7-2CA4E996463F}" dt="2025-02-26T16:43:33.273" v="193" actId="207"/>
        <pc:sldMkLst>
          <pc:docMk/>
          <pc:sldMk cId="907527290" sldId="2147475038"/>
        </pc:sldMkLst>
        <pc:spChg chg="mod">
          <ac:chgData name="Dray, Rebecca" userId="55769304-f946-41c5-85c5-2e1c45326f69" providerId="ADAL" clId="{CAC88443-833B-4746-84D7-2CA4E996463F}" dt="2025-02-26T16:43:15.526" v="190" actId="207"/>
          <ac:spMkLst>
            <pc:docMk/>
            <pc:sldMk cId="907527290" sldId="2147475038"/>
            <ac:spMk id="2" creationId="{24B54D81-D28B-2ACA-A9D1-B1180CD58715}"/>
          </ac:spMkLst>
        </pc:spChg>
        <pc:spChg chg="mod">
          <ac:chgData name="Dray, Rebecca" userId="55769304-f946-41c5-85c5-2e1c45326f69" providerId="ADAL" clId="{CAC88443-833B-4746-84D7-2CA4E996463F}" dt="2025-02-26T16:43:11.038" v="188" actId="207"/>
          <ac:spMkLst>
            <pc:docMk/>
            <pc:sldMk cId="907527290" sldId="2147475038"/>
            <ac:spMk id="5" creationId="{E7B13B82-F0F3-B3EB-D8AD-AF2505BBD397}"/>
          </ac:spMkLst>
        </pc:spChg>
        <pc:spChg chg="mod">
          <ac:chgData name="Dray, Rebecca" userId="55769304-f946-41c5-85c5-2e1c45326f69" providerId="ADAL" clId="{CAC88443-833B-4746-84D7-2CA4E996463F}" dt="2025-02-26T16:43:33.273" v="193" actId="207"/>
          <ac:spMkLst>
            <pc:docMk/>
            <pc:sldMk cId="907527290" sldId="2147475038"/>
            <ac:spMk id="11" creationId="{1702FC2D-10C9-7EA9-65BA-6206D94C0AA5}"/>
          </ac:spMkLst>
        </pc:spChg>
        <pc:spChg chg="mod">
          <ac:chgData name="Dray, Rebecca" userId="55769304-f946-41c5-85c5-2e1c45326f69" providerId="ADAL" clId="{CAC88443-833B-4746-84D7-2CA4E996463F}" dt="2025-02-26T16:42:44.500" v="184" actId="255"/>
          <ac:spMkLst>
            <pc:docMk/>
            <pc:sldMk cId="907527290" sldId="2147475038"/>
            <ac:spMk id="16" creationId="{EC4D5E7D-3C30-3E05-6D87-EDC3295D7C2E}"/>
          </ac:spMkLst>
        </pc:spChg>
        <pc:spChg chg="mod">
          <ac:chgData name="Dray, Rebecca" userId="55769304-f946-41c5-85c5-2e1c45326f69" providerId="ADAL" clId="{CAC88443-833B-4746-84D7-2CA4E996463F}" dt="2025-02-26T16:43:13.469" v="189" actId="207"/>
          <ac:spMkLst>
            <pc:docMk/>
            <pc:sldMk cId="907527290" sldId="2147475038"/>
            <ac:spMk id="17" creationId="{80AFFFDA-E44B-7913-FDCA-9321B6700997}"/>
          </ac:spMkLst>
        </pc:spChg>
      </pc:sldChg>
      <pc:sldChg chg="addSp modSp mod">
        <pc:chgData name="Dray, Rebecca" userId="55769304-f946-41c5-85c5-2e1c45326f69" providerId="ADAL" clId="{CAC88443-833B-4746-84D7-2CA4E996463F}" dt="2025-02-26T16:43:49.103" v="254" actId="20577"/>
        <pc:sldMkLst>
          <pc:docMk/>
          <pc:sldMk cId="789896275" sldId="2147475042"/>
        </pc:sldMkLst>
        <pc:spChg chg="mod">
          <ac:chgData name="Dray, Rebecca" userId="55769304-f946-41c5-85c5-2e1c45326f69" providerId="ADAL" clId="{CAC88443-833B-4746-84D7-2CA4E996463F}" dt="2025-02-26T16:43:49.103" v="254" actId="20577"/>
          <ac:spMkLst>
            <pc:docMk/>
            <pc:sldMk cId="789896275" sldId="2147475042"/>
            <ac:spMk id="2" creationId="{25B5A99A-1238-B3CB-3954-836F96EFD88E}"/>
          </ac:spMkLst>
        </pc:spChg>
        <pc:picChg chg="add">
          <ac:chgData name="Dray, Rebecca" userId="55769304-f946-41c5-85c5-2e1c45326f69" providerId="ADAL" clId="{CAC88443-833B-4746-84D7-2CA4E996463F}" dt="2025-02-25T22:01:16.777" v="6"/>
          <ac:picMkLst>
            <pc:docMk/>
            <pc:sldMk cId="789896275" sldId="2147475042"/>
            <ac:picMk id="1026" creationId="{B350B6B0-BBE2-712E-AF2A-6B3DF926663A}"/>
          </ac:picMkLst>
        </pc:picChg>
      </pc:sldChg>
      <pc:sldChg chg="modSp mod">
        <pc:chgData name="Dray, Rebecca" userId="55769304-f946-41c5-85c5-2e1c45326f69" providerId="ADAL" clId="{CAC88443-833B-4746-84D7-2CA4E996463F}" dt="2025-02-26T16:45:45.398" v="257" actId="255"/>
        <pc:sldMkLst>
          <pc:docMk/>
          <pc:sldMk cId="1740715720" sldId="2147480182"/>
        </pc:sldMkLst>
        <pc:spChg chg="mod">
          <ac:chgData name="Dray, Rebecca" userId="55769304-f946-41c5-85c5-2e1c45326f69" providerId="ADAL" clId="{CAC88443-833B-4746-84D7-2CA4E996463F}" dt="2025-02-26T16:45:45.398" v="257" actId="255"/>
          <ac:spMkLst>
            <pc:docMk/>
            <pc:sldMk cId="1740715720" sldId="2147480182"/>
            <ac:spMk id="2" creationId="{7BFDD8A5-9EBB-0424-BC03-D8AECD8D416A}"/>
          </ac:spMkLst>
        </pc:spChg>
        <pc:picChg chg="mod">
          <ac:chgData name="Dray, Rebecca" userId="55769304-f946-41c5-85c5-2e1c45326f69" providerId="ADAL" clId="{CAC88443-833B-4746-84D7-2CA4E996463F}" dt="2025-02-26T16:45:41.865" v="256" actId="1076"/>
          <ac:picMkLst>
            <pc:docMk/>
            <pc:sldMk cId="1740715720" sldId="2147480182"/>
            <ac:picMk id="5" creationId="{A6683A54-EB06-9F49-2899-8C54AD15BF35}"/>
          </ac:picMkLst>
        </pc:picChg>
      </pc:sldChg>
      <pc:sldChg chg="modSp mod">
        <pc:chgData name="Dray, Rebecca" userId="55769304-f946-41c5-85c5-2e1c45326f69" providerId="ADAL" clId="{CAC88443-833B-4746-84D7-2CA4E996463F}" dt="2025-02-26T17:02:31.390" v="269" actId="20577"/>
        <pc:sldMkLst>
          <pc:docMk/>
          <pc:sldMk cId="1342899226" sldId="2147480199"/>
        </pc:sldMkLst>
        <pc:spChg chg="mod">
          <ac:chgData name="Dray, Rebecca" userId="55769304-f946-41c5-85c5-2e1c45326f69" providerId="ADAL" clId="{CAC88443-833B-4746-84D7-2CA4E996463F}" dt="2025-02-26T17:02:31.390" v="269" actId="20577"/>
          <ac:spMkLst>
            <pc:docMk/>
            <pc:sldMk cId="1342899226" sldId="2147480199"/>
            <ac:spMk id="3" creationId="{339B1554-1978-50EF-07AF-E90C42790CC1}"/>
          </ac:spMkLst>
        </pc:spChg>
      </pc:sldChg>
      <pc:sldChg chg="modSp mod">
        <pc:chgData name="Dray, Rebecca" userId="55769304-f946-41c5-85c5-2e1c45326f69" providerId="ADAL" clId="{CAC88443-833B-4746-84D7-2CA4E996463F}" dt="2025-02-26T17:05:32.638" v="372" actId="20577"/>
        <pc:sldMkLst>
          <pc:docMk/>
          <pc:sldMk cId="3685458282" sldId="2147480213"/>
        </pc:sldMkLst>
        <pc:spChg chg="mod">
          <ac:chgData name="Dray, Rebecca" userId="55769304-f946-41c5-85c5-2e1c45326f69" providerId="ADAL" clId="{CAC88443-833B-4746-84D7-2CA4E996463F}" dt="2025-02-26T17:05:32.638" v="372" actId="20577"/>
          <ac:spMkLst>
            <pc:docMk/>
            <pc:sldMk cId="3685458282" sldId="2147480213"/>
            <ac:spMk id="16" creationId="{A3CDBEBC-2DB0-33FF-D624-E43F10F6084A}"/>
          </ac:spMkLst>
        </pc:spChg>
        <pc:spChg chg="mod">
          <ac:chgData name="Dray, Rebecca" userId="55769304-f946-41c5-85c5-2e1c45326f69" providerId="ADAL" clId="{CAC88443-833B-4746-84D7-2CA4E996463F}" dt="2025-02-26T17:05:24.124" v="345" actId="20577"/>
          <ac:spMkLst>
            <pc:docMk/>
            <pc:sldMk cId="3685458282" sldId="2147480213"/>
            <ac:spMk id="17" creationId="{3DA6DF28-CA60-6BC9-445D-B17E49E59E69}"/>
          </ac:spMkLst>
        </pc:spChg>
      </pc:sldChg>
      <pc:sldChg chg="modSp mod">
        <pc:chgData name="Dray, Rebecca" userId="55769304-f946-41c5-85c5-2e1c45326f69" providerId="ADAL" clId="{CAC88443-833B-4746-84D7-2CA4E996463F}" dt="2025-02-26T17:03:42.632" v="272" actId="33524"/>
        <pc:sldMkLst>
          <pc:docMk/>
          <pc:sldMk cId="939411351" sldId="2147480219"/>
        </pc:sldMkLst>
        <pc:spChg chg="mod">
          <ac:chgData name="Dray, Rebecca" userId="55769304-f946-41c5-85c5-2e1c45326f69" providerId="ADAL" clId="{CAC88443-833B-4746-84D7-2CA4E996463F}" dt="2025-02-26T17:03:42.632" v="272" actId="33524"/>
          <ac:spMkLst>
            <pc:docMk/>
            <pc:sldMk cId="939411351" sldId="2147480219"/>
            <ac:spMk id="3" creationId="{D6128FAE-ADAE-B988-6C7E-4A021CDA4623}"/>
          </ac:spMkLst>
        </pc:spChg>
      </pc:sldChg>
      <pc:sldChg chg="modSp add del mod">
        <pc:chgData name="Dray, Rebecca" userId="55769304-f946-41c5-85c5-2e1c45326f69" providerId="ADAL" clId="{CAC88443-833B-4746-84D7-2CA4E996463F}" dt="2025-02-25T23:23:15.856" v="139" actId="1076"/>
        <pc:sldMkLst>
          <pc:docMk/>
          <pc:sldMk cId="36984696" sldId="2147480225"/>
        </pc:sldMkLst>
        <pc:spChg chg="mod">
          <ac:chgData name="Dray, Rebecca" userId="55769304-f946-41c5-85c5-2e1c45326f69" providerId="ADAL" clId="{CAC88443-833B-4746-84D7-2CA4E996463F}" dt="2025-02-25T23:23:03.685" v="136" actId="113"/>
          <ac:spMkLst>
            <pc:docMk/>
            <pc:sldMk cId="36984696" sldId="2147480225"/>
            <ac:spMk id="6" creationId="{2C14D7DE-FBC4-49F8-ADFF-41C5CCE2F31B}"/>
          </ac:spMkLst>
        </pc:spChg>
        <pc:spChg chg="mod">
          <ac:chgData name="Dray, Rebecca" userId="55769304-f946-41c5-85c5-2e1c45326f69" providerId="ADAL" clId="{CAC88443-833B-4746-84D7-2CA4E996463F}" dt="2025-02-25T22:08:11.549" v="80" actId="255"/>
          <ac:spMkLst>
            <pc:docMk/>
            <pc:sldMk cId="36984696" sldId="2147480225"/>
            <ac:spMk id="8" creationId="{B3448873-7169-0FC9-A5F0-3C75A87BC8C6}"/>
          </ac:spMkLst>
        </pc:spChg>
        <pc:spChg chg="mod">
          <ac:chgData name="Dray, Rebecca" userId="55769304-f946-41c5-85c5-2e1c45326f69" providerId="ADAL" clId="{CAC88443-833B-4746-84D7-2CA4E996463F}" dt="2025-02-25T23:23:15.856" v="139" actId="1076"/>
          <ac:spMkLst>
            <pc:docMk/>
            <pc:sldMk cId="36984696" sldId="2147480225"/>
            <ac:spMk id="28" creationId="{3755F3B3-7806-0EFC-3918-8C9A20D555D4}"/>
          </ac:spMkLst>
        </pc:spChg>
        <pc:picChg chg="mod">
          <ac:chgData name="Dray, Rebecca" userId="55769304-f946-41c5-85c5-2e1c45326f69" providerId="ADAL" clId="{CAC88443-833B-4746-84D7-2CA4E996463F}" dt="2025-02-25T22:08:01.128" v="78" actId="1076"/>
          <ac:picMkLst>
            <pc:docMk/>
            <pc:sldMk cId="36984696" sldId="2147480225"/>
            <ac:picMk id="3" creationId="{C80EAF03-D9A9-1814-62DC-B3383F2F3C65}"/>
          </ac:picMkLst>
        </pc:picChg>
      </pc:sldChg>
      <pc:sldChg chg="modSp add del mod">
        <pc:chgData name="Dray, Rebecca" userId="55769304-f946-41c5-85c5-2e1c45326f69" providerId="ADAL" clId="{CAC88443-833B-4746-84D7-2CA4E996463F}" dt="2025-02-25T23:21:40.290" v="115" actId="2711"/>
        <pc:sldMkLst>
          <pc:docMk/>
          <pc:sldMk cId="905338725" sldId="2147480226"/>
        </pc:sldMkLst>
        <pc:spChg chg="mod">
          <ac:chgData name="Dray, Rebecca" userId="55769304-f946-41c5-85c5-2e1c45326f69" providerId="ADAL" clId="{CAC88443-833B-4746-84D7-2CA4E996463F}" dt="2025-02-25T22:05:47.590" v="41" actId="113"/>
          <ac:spMkLst>
            <pc:docMk/>
            <pc:sldMk cId="905338725" sldId="2147480226"/>
            <ac:spMk id="3" creationId="{C0222DB6-5065-F314-2D4F-33542B3946CB}"/>
          </ac:spMkLst>
        </pc:spChg>
        <pc:spChg chg="mod">
          <ac:chgData name="Dray, Rebecca" userId="55769304-f946-41c5-85c5-2e1c45326f69" providerId="ADAL" clId="{CAC88443-833B-4746-84D7-2CA4E996463F}" dt="2025-02-25T23:21:10.159" v="109" actId="2711"/>
          <ac:spMkLst>
            <pc:docMk/>
            <pc:sldMk cId="905338725" sldId="2147480226"/>
            <ac:spMk id="12" creationId="{3B7B2E0B-334B-9194-1524-51597B38B837}"/>
          </ac:spMkLst>
        </pc:spChg>
        <pc:spChg chg="mod">
          <ac:chgData name="Dray, Rebecca" userId="55769304-f946-41c5-85c5-2e1c45326f69" providerId="ADAL" clId="{CAC88443-833B-4746-84D7-2CA4E996463F}" dt="2025-02-25T23:21:16.587" v="110" actId="2711"/>
          <ac:spMkLst>
            <pc:docMk/>
            <pc:sldMk cId="905338725" sldId="2147480226"/>
            <ac:spMk id="18" creationId="{39A250AE-4A05-8FC9-EBFF-FA8F38581372}"/>
          </ac:spMkLst>
        </pc:spChg>
        <pc:spChg chg="mod">
          <ac:chgData name="Dray, Rebecca" userId="55769304-f946-41c5-85c5-2e1c45326f69" providerId="ADAL" clId="{CAC88443-833B-4746-84D7-2CA4E996463F}" dt="2025-02-25T23:21:31.312" v="113" actId="2711"/>
          <ac:spMkLst>
            <pc:docMk/>
            <pc:sldMk cId="905338725" sldId="2147480226"/>
            <ac:spMk id="36" creationId="{48B574D7-82C7-B729-4BF6-42576F2962F9}"/>
          </ac:spMkLst>
        </pc:spChg>
        <pc:spChg chg="mod">
          <ac:chgData name="Dray, Rebecca" userId="55769304-f946-41c5-85c5-2e1c45326f69" providerId="ADAL" clId="{CAC88443-833B-4746-84D7-2CA4E996463F}" dt="2025-02-25T23:21:36.444" v="114" actId="2711"/>
          <ac:spMkLst>
            <pc:docMk/>
            <pc:sldMk cId="905338725" sldId="2147480226"/>
            <ac:spMk id="40" creationId="{BDA26B32-5F61-A35C-1CD2-831FD995C0C5}"/>
          </ac:spMkLst>
        </pc:spChg>
        <pc:spChg chg="mod">
          <ac:chgData name="Dray, Rebecca" userId="55769304-f946-41c5-85c5-2e1c45326f69" providerId="ADAL" clId="{CAC88443-833B-4746-84D7-2CA4E996463F}" dt="2025-02-25T23:21:27.503" v="112" actId="14100"/>
          <ac:spMkLst>
            <pc:docMk/>
            <pc:sldMk cId="905338725" sldId="2147480226"/>
            <ac:spMk id="41" creationId="{F18A248E-EA22-82E2-A2F9-EA67A0E125DF}"/>
          </ac:spMkLst>
        </pc:spChg>
        <pc:spChg chg="mod">
          <ac:chgData name="Dray, Rebecca" userId="55769304-f946-41c5-85c5-2e1c45326f69" providerId="ADAL" clId="{CAC88443-833B-4746-84D7-2CA4E996463F}" dt="2025-02-25T23:21:40.290" v="115" actId="2711"/>
          <ac:spMkLst>
            <pc:docMk/>
            <pc:sldMk cId="905338725" sldId="2147480226"/>
            <ac:spMk id="46" creationId="{850432A2-EC6C-E554-F2BB-D2F419C9604E}"/>
          </ac:spMkLst>
        </pc:spChg>
        <pc:cxnChg chg="mod">
          <ac:chgData name="Dray, Rebecca" userId="55769304-f946-41c5-85c5-2e1c45326f69" providerId="ADAL" clId="{CAC88443-833B-4746-84D7-2CA4E996463F}" dt="2025-02-25T23:21:27.503" v="112" actId="14100"/>
          <ac:cxnSpMkLst>
            <pc:docMk/>
            <pc:sldMk cId="905338725" sldId="2147480226"/>
            <ac:cxnSpMk id="43" creationId="{04E66D49-10D7-8981-E3A0-88FD62A99794}"/>
          </ac:cxnSpMkLst>
        </pc:cxnChg>
      </pc:sldChg>
      <pc:sldChg chg="modSp add del mod">
        <pc:chgData name="Dray, Rebecca" userId="55769304-f946-41c5-85c5-2e1c45326f69" providerId="ADAL" clId="{CAC88443-833B-4746-84D7-2CA4E996463F}" dt="2025-02-25T23:22:38.668" v="129" actId="113"/>
        <pc:sldMkLst>
          <pc:docMk/>
          <pc:sldMk cId="2303438103" sldId="2147480227"/>
        </pc:sldMkLst>
        <pc:spChg chg="mod">
          <ac:chgData name="Dray, Rebecca" userId="55769304-f946-41c5-85c5-2e1c45326f69" providerId="ADAL" clId="{CAC88443-833B-4746-84D7-2CA4E996463F}" dt="2025-02-25T23:22:33.338" v="128" actId="1076"/>
          <ac:spMkLst>
            <pc:docMk/>
            <pc:sldMk cId="2303438103" sldId="2147480227"/>
            <ac:spMk id="3" creationId="{565672FF-B0E2-AF74-767C-4ACBFC9043EE}"/>
          </ac:spMkLst>
        </pc:spChg>
        <pc:spChg chg="mod">
          <ac:chgData name="Dray, Rebecca" userId="55769304-f946-41c5-85c5-2e1c45326f69" providerId="ADAL" clId="{CAC88443-833B-4746-84D7-2CA4E996463F}" dt="2025-02-25T23:22:30.378" v="127" actId="1076"/>
          <ac:spMkLst>
            <pc:docMk/>
            <pc:sldMk cId="2303438103" sldId="2147480227"/>
            <ac:spMk id="5" creationId="{4072E1D1-CBEA-CA45-B92C-E13165646D2C}"/>
          </ac:spMkLst>
        </pc:spChg>
        <pc:spChg chg="mod">
          <ac:chgData name="Dray, Rebecca" userId="55769304-f946-41c5-85c5-2e1c45326f69" providerId="ADAL" clId="{CAC88443-833B-4746-84D7-2CA4E996463F}" dt="2025-02-25T23:22:38.668" v="129" actId="113"/>
          <ac:spMkLst>
            <pc:docMk/>
            <pc:sldMk cId="2303438103" sldId="2147480227"/>
            <ac:spMk id="6" creationId="{96CBA9ED-83EA-AF45-F932-7864C34AD22A}"/>
          </ac:spMkLst>
        </pc:spChg>
        <pc:spChg chg="mod">
          <ac:chgData name="Dray, Rebecca" userId="55769304-f946-41c5-85c5-2e1c45326f69" providerId="ADAL" clId="{CAC88443-833B-4746-84D7-2CA4E996463F}" dt="2025-02-25T22:06:46.889" v="61" actId="14100"/>
          <ac:spMkLst>
            <pc:docMk/>
            <pc:sldMk cId="2303438103" sldId="2147480227"/>
            <ac:spMk id="8" creationId="{C9347557-4319-7413-8723-A231CB66F4AB}"/>
          </ac:spMkLst>
        </pc:spChg>
      </pc:sldChg>
      <pc:sldChg chg="addSp delSp modSp add del mod">
        <pc:chgData name="Dray, Rebecca" userId="55769304-f946-41c5-85c5-2e1c45326f69" providerId="ADAL" clId="{CAC88443-833B-4746-84D7-2CA4E996463F}" dt="2025-02-25T23:21:04.760" v="108" actId="2711"/>
        <pc:sldMkLst>
          <pc:docMk/>
          <pc:sldMk cId="2770847001" sldId="2147480228"/>
        </pc:sldMkLst>
        <pc:spChg chg="mod">
          <ac:chgData name="Dray, Rebecca" userId="55769304-f946-41c5-85c5-2e1c45326f69" providerId="ADAL" clId="{CAC88443-833B-4746-84D7-2CA4E996463F}" dt="2025-02-25T22:09:34.192" v="89" actId="1076"/>
          <ac:spMkLst>
            <pc:docMk/>
            <pc:sldMk cId="2770847001" sldId="2147480228"/>
            <ac:spMk id="2" creationId="{624A98EF-1349-6941-A915-BD7CD464118F}"/>
          </ac:spMkLst>
        </pc:spChg>
        <pc:spChg chg="mod">
          <ac:chgData name="Dray, Rebecca" userId="55769304-f946-41c5-85c5-2e1c45326f69" providerId="ADAL" clId="{CAC88443-833B-4746-84D7-2CA4E996463F}" dt="2025-02-25T23:19:46.997" v="94" actId="2711"/>
          <ac:spMkLst>
            <pc:docMk/>
            <pc:sldMk cId="2770847001" sldId="2147480228"/>
            <ac:spMk id="3" creationId="{04D85C5D-2484-ADFB-D93F-FCC5A70F4864}"/>
          </ac:spMkLst>
        </pc:spChg>
        <pc:spChg chg="del">
          <ac:chgData name="Dray, Rebecca" userId="55769304-f946-41c5-85c5-2e1c45326f69" providerId="ADAL" clId="{CAC88443-833B-4746-84D7-2CA4E996463F}" dt="2025-02-25T22:05:21.104" v="33" actId="478"/>
          <ac:spMkLst>
            <pc:docMk/>
            <pc:sldMk cId="2770847001" sldId="2147480228"/>
            <ac:spMk id="4" creationId="{602FC85D-6152-D6D4-6F32-EBBE6F3E6121}"/>
          </ac:spMkLst>
        </pc:spChg>
        <pc:spChg chg="mod">
          <ac:chgData name="Dray, Rebecca" userId="55769304-f946-41c5-85c5-2e1c45326f69" providerId="ADAL" clId="{CAC88443-833B-4746-84D7-2CA4E996463F}" dt="2025-02-25T23:20:12.899" v="99" actId="2711"/>
          <ac:spMkLst>
            <pc:docMk/>
            <pc:sldMk cId="2770847001" sldId="2147480228"/>
            <ac:spMk id="85" creationId="{3FFAA136-89BD-B3D1-6957-2BB6360572B0}"/>
          </ac:spMkLst>
        </pc:spChg>
        <pc:spChg chg="mod">
          <ac:chgData name="Dray, Rebecca" userId="55769304-f946-41c5-85c5-2e1c45326f69" providerId="ADAL" clId="{CAC88443-833B-4746-84D7-2CA4E996463F}" dt="2025-02-25T23:20:30.771" v="102" actId="2711"/>
          <ac:spMkLst>
            <pc:docMk/>
            <pc:sldMk cId="2770847001" sldId="2147480228"/>
            <ac:spMk id="95" creationId="{15588C23-426C-5145-DC79-3B0502BAE6F6}"/>
          </ac:spMkLst>
        </pc:spChg>
        <pc:spChg chg="mod">
          <ac:chgData name="Dray, Rebecca" userId="55769304-f946-41c5-85c5-2e1c45326f69" providerId="ADAL" clId="{CAC88443-833B-4746-84D7-2CA4E996463F}" dt="2025-02-25T23:20:35.924" v="103" actId="2711"/>
          <ac:spMkLst>
            <pc:docMk/>
            <pc:sldMk cId="2770847001" sldId="2147480228"/>
            <ac:spMk id="96" creationId="{6E0D6765-3F51-119F-BC1B-50AE032AF007}"/>
          </ac:spMkLst>
        </pc:spChg>
        <pc:spChg chg="mod">
          <ac:chgData name="Dray, Rebecca" userId="55769304-f946-41c5-85c5-2e1c45326f69" providerId="ADAL" clId="{CAC88443-833B-4746-84D7-2CA4E996463F}" dt="2025-02-25T23:19:52.744" v="95" actId="2711"/>
          <ac:spMkLst>
            <pc:docMk/>
            <pc:sldMk cId="2770847001" sldId="2147480228"/>
            <ac:spMk id="110" creationId="{86C93E22-B573-9334-1157-2D08C931B165}"/>
          </ac:spMkLst>
        </pc:spChg>
        <pc:spChg chg="mod">
          <ac:chgData name="Dray, Rebecca" userId="55769304-f946-41c5-85c5-2e1c45326f69" providerId="ADAL" clId="{CAC88443-833B-4746-84D7-2CA4E996463F}" dt="2025-02-25T23:19:57.576" v="96" actId="2711"/>
          <ac:spMkLst>
            <pc:docMk/>
            <pc:sldMk cId="2770847001" sldId="2147480228"/>
            <ac:spMk id="111" creationId="{BF751A5D-1C14-7762-9E5A-79EC750D7321}"/>
          </ac:spMkLst>
        </pc:spChg>
        <pc:spChg chg="mod">
          <ac:chgData name="Dray, Rebecca" userId="55769304-f946-41c5-85c5-2e1c45326f69" providerId="ADAL" clId="{CAC88443-833B-4746-84D7-2CA4E996463F}" dt="2025-02-25T23:20:06.727" v="98" actId="14100"/>
          <ac:spMkLst>
            <pc:docMk/>
            <pc:sldMk cId="2770847001" sldId="2147480228"/>
            <ac:spMk id="112" creationId="{901A0A0A-9945-A1E1-F156-5EE6DDA1B791}"/>
          </ac:spMkLst>
        </pc:spChg>
        <pc:spChg chg="mod">
          <ac:chgData name="Dray, Rebecca" userId="55769304-f946-41c5-85c5-2e1c45326f69" providerId="ADAL" clId="{CAC88443-833B-4746-84D7-2CA4E996463F}" dt="2025-02-25T23:20:19.117" v="100" actId="2711"/>
          <ac:spMkLst>
            <pc:docMk/>
            <pc:sldMk cId="2770847001" sldId="2147480228"/>
            <ac:spMk id="113" creationId="{5B856BE3-22B5-A2A8-C1A3-8CA73C8EEE88}"/>
          </ac:spMkLst>
        </pc:spChg>
        <pc:spChg chg="mod">
          <ac:chgData name="Dray, Rebecca" userId="55769304-f946-41c5-85c5-2e1c45326f69" providerId="ADAL" clId="{CAC88443-833B-4746-84D7-2CA4E996463F}" dt="2025-02-25T23:20:23.864" v="101" actId="2711"/>
          <ac:spMkLst>
            <pc:docMk/>
            <pc:sldMk cId="2770847001" sldId="2147480228"/>
            <ac:spMk id="114" creationId="{BB0387CE-3A5B-E77D-3E6F-F7E6C014DDAD}"/>
          </ac:spMkLst>
        </pc:spChg>
        <pc:spChg chg="mod">
          <ac:chgData name="Dray, Rebecca" userId="55769304-f946-41c5-85c5-2e1c45326f69" providerId="ADAL" clId="{CAC88443-833B-4746-84D7-2CA4E996463F}" dt="2025-02-25T23:21:00.266" v="107" actId="14100"/>
          <ac:spMkLst>
            <pc:docMk/>
            <pc:sldMk cId="2770847001" sldId="2147480228"/>
            <ac:spMk id="116" creationId="{5B726FC1-B7D5-B31E-513B-FB5829B3BD74}"/>
          </ac:spMkLst>
        </pc:spChg>
        <pc:spChg chg="mod">
          <ac:chgData name="Dray, Rebecca" userId="55769304-f946-41c5-85c5-2e1c45326f69" providerId="ADAL" clId="{CAC88443-833B-4746-84D7-2CA4E996463F}" dt="2025-02-25T23:21:04.760" v="108" actId="2711"/>
          <ac:spMkLst>
            <pc:docMk/>
            <pc:sldMk cId="2770847001" sldId="2147480228"/>
            <ac:spMk id="117" creationId="{9ABC6339-32BC-EA42-AC4B-814F714359A1}"/>
          </ac:spMkLst>
        </pc:spChg>
        <pc:spChg chg="mod">
          <ac:chgData name="Dray, Rebecca" userId="55769304-f946-41c5-85c5-2e1c45326f69" providerId="ADAL" clId="{CAC88443-833B-4746-84D7-2CA4E996463F}" dt="2025-02-25T23:20:40.754" v="104" actId="2711"/>
          <ac:spMkLst>
            <pc:docMk/>
            <pc:sldMk cId="2770847001" sldId="2147480228"/>
            <ac:spMk id="132" creationId="{1181034E-0D5B-4282-BB01-F103618869D1}"/>
          </ac:spMkLst>
        </pc:spChg>
        <pc:spChg chg="mod">
          <ac:chgData name="Dray, Rebecca" userId="55769304-f946-41c5-85c5-2e1c45326f69" providerId="ADAL" clId="{CAC88443-833B-4746-84D7-2CA4E996463F}" dt="2025-02-25T23:20:46.405" v="105" actId="2711"/>
          <ac:spMkLst>
            <pc:docMk/>
            <pc:sldMk cId="2770847001" sldId="2147480228"/>
            <ac:spMk id="133" creationId="{5C619CAA-BB49-6760-DAE8-FF5534CD4FC8}"/>
          </ac:spMkLst>
        </pc:spChg>
        <pc:grpChg chg="add del">
          <ac:chgData name="Dray, Rebecca" userId="55769304-f946-41c5-85c5-2e1c45326f69" providerId="ADAL" clId="{CAC88443-833B-4746-84D7-2CA4E996463F}" dt="2025-02-25T22:05:27.340" v="35" actId="478"/>
          <ac:grpSpMkLst>
            <pc:docMk/>
            <pc:sldMk cId="2770847001" sldId="2147480228"/>
            <ac:grpSpMk id="7" creationId="{A355F7C5-04FE-68D6-0CEE-590E299C8624}"/>
          </ac:grpSpMkLst>
        </pc:grpChg>
      </pc:sldChg>
      <pc:sldChg chg="modSp add del mod">
        <pc:chgData name="Dray, Rebecca" userId="55769304-f946-41c5-85c5-2e1c45326f69" providerId="ADAL" clId="{CAC88443-833B-4746-84D7-2CA4E996463F}" dt="2025-02-25T23:22:55.360" v="134" actId="1076"/>
        <pc:sldMkLst>
          <pc:docMk/>
          <pc:sldMk cId="547369287" sldId="2147480229"/>
        </pc:sldMkLst>
        <pc:spChg chg="mod">
          <ac:chgData name="Dray, Rebecca" userId="55769304-f946-41c5-85c5-2e1c45326f69" providerId="ADAL" clId="{CAC88443-833B-4746-84D7-2CA4E996463F}" dt="2025-02-25T23:22:55.360" v="134" actId="1076"/>
          <ac:spMkLst>
            <pc:docMk/>
            <pc:sldMk cId="547369287" sldId="2147480229"/>
            <ac:spMk id="5" creationId="{75439F24-82D2-885C-598F-B52AE1C39A24}"/>
          </ac:spMkLst>
        </pc:spChg>
        <pc:spChg chg="mod">
          <ac:chgData name="Dray, Rebecca" userId="55769304-f946-41c5-85c5-2e1c45326f69" providerId="ADAL" clId="{CAC88443-833B-4746-84D7-2CA4E996463F}" dt="2025-02-25T23:22:47.767" v="132" actId="113"/>
          <ac:spMkLst>
            <pc:docMk/>
            <pc:sldMk cId="547369287" sldId="2147480229"/>
            <ac:spMk id="17" creationId="{C20FD0D8-4FD9-DD25-D2DB-00A08E4DEA48}"/>
          </ac:spMkLst>
        </pc:spChg>
      </pc:sldChg>
      <pc:sldChg chg="modSp add mod">
        <pc:chgData name="Dray, Rebecca" userId="55769304-f946-41c5-85c5-2e1c45326f69" providerId="ADAL" clId="{CAC88443-833B-4746-84D7-2CA4E996463F}" dt="2025-02-25T23:25:24.853" v="162" actId="1076"/>
        <pc:sldMkLst>
          <pc:docMk/>
          <pc:sldMk cId="2017257607" sldId="2147480230"/>
        </pc:sldMkLst>
        <pc:spChg chg="mod">
          <ac:chgData name="Dray, Rebecca" userId="55769304-f946-41c5-85c5-2e1c45326f69" providerId="ADAL" clId="{CAC88443-833B-4746-84D7-2CA4E996463F}" dt="2025-02-25T23:23:31.254" v="141" actId="113"/>
          <ac:spMkLst>
            <pc:docMk/>
            <pc:sldMk cId="2017257607" sldId="2147480230"/>
            <ac:spMk id="15" creationId="{D7FB5D17-6F0D-A4FD-F960-AA413F7FBD49}"/>
          </ac:spMkLst>
        </pc:spChg>
        <pc:spChg chg="mod">
          <ac:chgData name="Dray, Rebecca" userId="55769304-f946-41c5-85c5-2e1c45326f69" providerId="ADAL" clId="{CAC88443-833B-4746-84D7-2CA4E996463F}" dt="2025-02-25T23:25:24.853" v="162" actId="1076"/>
          <ac:spMkLst>
            <pc:docMk/>
            <pc:sldMk cId="2017257607" sldId="2147480230"/>
            <ac:spMk id="19" creationId="{1AB04064-7334-AEE4-7A6A-A0A45FF730E1}"/>
          </ac:spMkLst>
        </pc:spChg>
        <pc:picChg chg="mod">
          <ac:chgData name="Dray, Rebecca" userId="55769304-f946-41c5-85c5-2e1c45326f69" providerId="ADAL" clId="{CAC88443-833B-4746-84D7-2CA4E996463F}" dt="2025-02-25T23:23:43.573" v="158" actId="1036"/>
          <ac:picMkLst>
            <pc:docMk/>
            <pc:sldMk cId="2017257607" sldId="2147480230"/>
            <ac:picMk id="3" creationId="{09E34BB3-E1F7-DCEE-A878-2511F560D4B8}"/>
          </ac:picMkLst>
        </pc:picChg>
      </pc:sldChg>
      <pc:sldChg chg="modSp add del mod">
        <pc:chgData name="Dray, Rebecca" userId="55769304-f946-41c5-85c5-2e1c45326f69" providerId="ADAL" clId="{CAC88443-833B-4746-84D7-2CA4E996463F}" dt="2025-02-25T23:19:32.501" v="92" actId="47"/>
        <pc:sldMkLst>
          <pc:docMk/>
          <pc:sldMk cId="4144194103" sldId="2147480230"/>
        </pc:sldMkLst>
        <pc:spChg chg="mod">
          <ac:chgData name="Dray, Rebecca" userId="55769304-f946-41c5-85c5-2e1c45326f69" providerId="ADAL" clId="{CAC88443-833B-4746-84D7-2CA4E996463F}" dt="2025-02-25T22:08:27.565" v="82" actId="2711"/>
          <ac:spMkLst>
            <pc:docMk/>
            <pc:sldMk cId="4144194103" sldId="2147480230"/>
            <ac:spMk id="15" creationId="{B92B5BC1-D36E-E186-9064-6851CDF4C290}"/>
          </ac:spMkLst>
        </pc:spChg>
        <pc:spChg chg="mod">
          <ac:chgData name="Dray, Rebecca" userId="55769304-f946-41c5-85c5-2e1c45326f69" providerId="ADAL" clId="{CAC88443-833B-4746-84D7-2CA4E996463F}" dt="2025-02-25T22:15:16.630" v="91" actId="1076"/>
          <ac:spMkLst>
            <pc:docMk/>
            <pc:sldMk cId="4144194103" sldId="2147480230"/>
            <ac:spMk id="19" creationId="{0931B0E8-02C6-C1C7-073C-E38DB841B1D2}"/>
          </ac:spMkLst>
        </pc:spChg>
        <pc:picChg chg="mod">
          <ac:chgData name="Dray, Rebecca" userId="55769304-f946-41c5-85c5-2e1c45326f69" providerId="ADAL" clId="{CAC88443-833B-4746-84D7-2CA4E996463F}" dt="2025-02-25T22:08:35.255" v="84" actId="14100"/>
          <ac:picMkLst>
            <pc:docMk/>
            <pc:sldMk cId="4144194103" sldId="2147480230"/>
            <ac:picMk id="3" creationId="{1B1B0C51-48D6-4468-293D-E58CC2807FC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906713-F7C0-488F-A138-707588AE8267}"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9D5DAE6D-DA58-49E6-B650-F17019121A64}">
      <dgm:prSet phldrT="[Text]" phldr="0"/>
      <dgm:spPr/>
      <dgm:t>
        <a:bodyPr/>
        <a:lstStyle/>
        <a:p>
          <a:pPr>
            <a:defRPr b="1"/>
          </a:pPr>
          <a:r>
            <a:rPr lang="en-US" dirty="0">
              <a:solidFill>
                <a:schemeClr val="tx1">
                  <a:lumMod val="65000"/>
                  <a:lumOff val="35000"/>
                </a:schemeClr>
              </a:solidFill>
              <a:latin typeface="Arial"/>
            </a:rPr>
            <a:t>January  2025</a:t>
          </a:r>
          <a:endParaRPr lang="en-US" dirty="0">
            <a:solidFill>
              <a:schemeClr val="tx1">
                <a:lumMod val="65000"/>
                <a:lumOff val="35000"/>
              </a:schemeClr>
            </a:solidFill>
          </a:endParaRPr>
        </a:p>
      </dgm:t>
    </dgm:pt>
    <dgm:pt modelId="{C6766FEF-883D-40E3-83F6-BF980F887EF7}" type="parTrans" cxnId="{2CF7D19B-3D8D-456B-BCF4-C6A2D2CBFD16}">
      <dgm:prSet/>
      <dgm:spPr/>
      <dgm:t>
        <a:bodyPr/>
        <a:lstStyle/>
        <a:p>
          <a:endParaRPr lang="en-US"/>
        </a:p>
      </dgm:t>
    </dgm:pt>
    <dgm:pt modelId="{54915C5B-A355-48EB-B70B-7DAC7379FBFF}" type="sibTrans" cxnId="{2CF7D19B-3D8D-456B-BCF4-C6A2D2CBFD16}">
      <dgm:prSet/>
      <dgm:spPr/>
      <dgm:t>
        <a:bodyPr/>
        <a:lstStyle/>
        <a:p>
          <a:endParaRPr lang="en-US"/>
        </a:p>
      </dgm:t>
    </dgm:pt>
    <dgm:pt modelId="{0BAB5D4A-DA87-44FD-A5F9-32C8C2551CD7}">
      <dgm:prSet phldrT="[Text]" phldr="0"/>
      <dgm:spPr/>
      <dgm:t>
        <a:bodyPr/>
        <a:lstStyle/>
        <a:p>
          <a:endParaRPr lang="en-US" b="1" i="0" dirty="0">
            <a:solidFill>
              <a:schemeClr val="tx1">
                <a:lumMod val="65000"/>
                <a:lumOff val="35000"/>
              </a:schemeClr>
            </a:solidFill>
          </a:endParaRPr>
        </a:p>
      </dgm:t>
    </dgm:pt>
    <dgm:pt modelId="{ACC75A9B-CB6F-4FC8-957A-EC4BA9C46232}" type="parTrans" cxnId="{1BB9EF27-8481-4903-982C-63AA11ED8ABD}">
      <dgm:prSet/>
      <dgm:spPr/>
      <dgm:t>
        <a:bodyPr/>
        <a:lstStyle/>
        <a:p>
          <a:endParaRPr lang="en-US"/>
        </a:p>
      </dgm:t>
    </dgm:pt>
    <dgm:pt modelId="{00A643D1-25CE-4311-9A69-A3D98BDC0B34}" type="sibTrans" cxnId="{1BB9EF27-8481-4903-982C-63AA11ED8ABD}">
      <dgm:prSet/>
      <dgm:spPr/>
      <dgm:t>
        <a:bodyPr/>
        <a:lstStyle/>
        <a:p>
          <a:endParaRPr lang="en-US"/>
        </a:p>
      </dgm:t>
    </dgm:pt>
    <dgm:pt modelId="{E4B6CFD7-4979-4CF3-A943-AB110EBFAF3C}">
      <dgm:prSet phldrT="[Text]" phldr="0"/>
      <dgm:spPr/>
      <dgm:t>
        <a:bodyPr/>
        <a:lstStyle/>
        <a:p>
          <a:pPr>
            <a:defRPr b="1"/>
          </a:pPr>
          <a:r>
            <a:rPr lang="en-US" dirty="0">
              <a:solidFill>
                <a:schemeClr val="tx1">
                  <a:lumMod val="65000"/>
                  <a:lumOff val="35000"/>
                </a:schemeClr>
              </a:solidFill>
              <a:latin typeface="Arial"/>
            </a:rPr>
            <a:t>February 2025</a:t>
          </a:r>
          <a:endParaRPr lang="en-US" dirty="0">
            <a:solidFill>
              <a:schemeClr val="tx1">
                <a:lumMod val="65000"/>
                <a:lumOff val="35000"/>
              </a:schemeClr>
            </a:solidFill>
          </a:endParaRPr>
        </a:p>
      </dgm:t>
    </dgm:pt>
    <dgm:pt modelId="{2EB1E492-1283-4F17-AA21-747573805BE6}" type="parTrans" cxnId="{52D09B5F-5B0A-4669-8632-0F0433134EF8}">
      <dgm:prSet/>
      <dgm:spPr/>
      <dgm:t>
        <a:bodyPr/>
        <a:lstStyle/>
        <a:p>
          <a:endParaRPr lang="en-US"/>
        </a:p>
      </dgm:t>
    </dgm:pt>
    <dgm:pt modelId="{0412FEF9-AFA0-4EB9-8A62-4E91220DA236}" type="sibTrans" cxnId="{52D09B5F-5B0A-4669-8632-0F0433134EF8}">
      <dgm:prSet/>
      <dgm:spPr/>
      <dgm:t>
        <a:bodyPr/>
        <a:lstStyle/>
        <a:p>
          <a:endParaRPr lang="en-US"/>
        </a:p>
      </dgm:t>
    </dgm:pt>
    <dgm:pt modelId="{1847690A-31E5-4C54-A4DF-3F2FA043810D}">
      <dgm:prSet phldrT="[Text]" phldr="0"/>
      <dgm:spPr/>
      <dgm:t>
        <a:bodyPr/>
        <a:lstStyle/>
        <a:p>
          <a:endParaRPr lang="en-US" dirty="0"/>
        </a:p>
      </dgm:t>
    </dgm:pt>
    <dgm:pt modelId="{B68EEB62-30CC-4C2A-9A9B-B6C7E5DA7D56}" type="parTrans" cxnId="{12F46913-3D75-4B1F-858C-2F22BAD42BFF}">
      <dgm:prSet/>
      <dgm:spPr/>
      <dgm:t>
        <a:bodyPr/>
        <a:lstStyle/>
        <a:p>
          <a:endParaRPr lang="en-US"/>
        </a:p>
      </dgm:t>
    </dgm:pt>
    <dgm:pt modelId="{7238ECA1-0B8B-4AF4-B4CE-22085D6E3395}" type="sibTrans" cxnId="{12F46913-3D75-4B1F-858C-2F22BAD42BFF}">
      <dgm:prSet/>
      <dgm:spPr/>
      <dgm:t>
        <a:bodyPr/>
        <a:lstStyle/>
        <a:p>
          <a:endParaRPr lang="en-US"/>
        </a:p>
      </dgm:t>
    </dgm:pt>
    <dgm:pt modelId="{2FFA2E2E-B490-44C2-8B6C-D383E7D30976}">
      <dgm:prSet phldrT="[Text]" phldr="0"/>
      <dgm:spPr/>
      <dgm:t>
        <a:bodyPr/>
        <a:lstStyle/>
        <a:p>
          <a:pPr>
            <a:defRPr b="1"/>
          </a:pPr>
          <a:r>
            <a:rPr lang="en-US" dirty="0">
              <a:solidFill>
                <a:schemeClr val="tx1">
                  <a:lumMod val="65000"/>
                  <a:lumOff val="35000"/>
                </a:schemeClr>
              </a:solidFill>
              <a:latin typeface="Arial"/>
            </a:rPr>
            <a:t>March 2025</a:t>
          </a:r>
          <a:endParaRPr lang="en-US" dirty="0">
            <a:solidFill>
              <a:schemeClr val="tx1">
                <a:lumMod val="65000"/>
                <a:lumOff val="35000"/>
              </a:schemeClr>
            </a:solidFill>
          </a:endParaRPr>
        </a:p>
      </dgm:t>
    </dgm:pt>
    <dgm:pt modelId="{2B1E6C3D-E589-4B71-9AC4-ABBB297E1950}" type="parTrans" cxnId="{544376F8-8D31-421F-A1BE-5E23E6629A9D}">
      <dgm:prSet/>
      <dgm:spPr/>
      <dgm:t>
        <a:bodyPr/>
        <a:lstStyle/>
        <a:p>
          <a:endParaRPr lang="en-US"/>
        </a:p>
      </dgm:t>
    </dgm:pt>
    <dgm:pt modelId="{1FB9E815-2A03-406A-9E81-4C19B82EC9AA}" type="sibTrans" cxnId="{544376F8-8D31-421F-A1BE-5E23E6629A9D}">
      <dgm:prSet/>
      <dgm:spPr/>
      <dgm:t>
        <a:bodyPr/>
        <a:lstStyle/>
        <a:p>
          <a:endParaRPr lang="en-US"/>
        </a:p>
      </dgm:t>
    </dgm:pt>
    <dgm:pt modelId="{52BCD4BD-5A74-47DF-ADFD-6EB3284D6EE2}">
      <dgm:prSet phldr="0"/>
      <dgm:spPr/>
      <dgm:t>
        <a:bodyPr/>
        <a:lstStyle/>
        <a:p>
          <a:pPr>
            <a:defRPr b="1"/>
          </a:pPr>
          <a:r>
            <a:rPr lang="en-US" b="1" dirty="0">
              <a:solidFill>
                <a:schemeClr val="tx1">
                  <a:lumMod val="65000"/>
                  <a:lumOff val="35000"/>
                </a:schemeClr>
              </a:solidFill>
              <a:latin typeface="Arial"/>
            </a:rPr>
            <a:t>April 2025</a:t>
          </a:r>
        </a:p>
      </dgm:t>
    </dgm:pt>
    <dgm:pt modelId="{5C4901CF-5FA7-4CE9-A3E2-B678C5004117}" type="parTrans" cxnId="{26499302-9D87-43F0-840B-DFF9D7CB531E}">
      <dgm:prSet/>
      <dgm:spPr/>
      <dgm:t>
        <a:bodyPr/>
        <a:lstStyle/>
        <a:p>
          <a:endParaRPr lang="en-US"/>
        </a:p>
      </dgm:t>
    </dgm:pt>
    <dgm:pt modelId="{8D4CF21C-D41E-413B-9D8E-B63C0DCDC467}" type="sibTrans" cxnId="{26499302-9D87-43F0-840B-DFF9D7CB531E}">
      <dgm:prSet/>
      <dgm:spPr/>
      <dgm:t>
        <a:bodyPr/>
        <a:lstStyle/>
        <a:p>
          <a:endParaRPr lang="en-US"/>
        </a:p>
      </dgm:t>
    </dgm:pt>
    <dgm:pt modelId="{716A9786-A33B-41ED-A551-158F768BBC3B}">
      <dgm:prSet phldr="0"/>
      <dgm:spPr/>
      <dgm:t>
        <a:bodyPr/>
        <a:lstStyle/>
        <a:p>
          <a:pPr>
            <a:defRPr b="1"/>
          </a:pPr>
          <a:r>
            <a:rPr lang="en-US" b="1" dirty="0">
              <a:solidFill>
                <a:schemeClr val="tx1">
                  <a:lumMod val="65000"/>
                  <a:lumOff val="35000"/>
                </a:schemeClr>
              </a:solidFill>
              <a:latin typeface="Arial"/>
            </a:rPr>
            <a:t>May 2025</a:t>
          </a:r>
        </a:p>
      </dgm:t>
    </dgm:pt>
    <dgm:pt modelId="{0A77777A-0136-4761-B8D4-235D825E41A7}" type="parTrans" cxnId="{8343CAAF-2AC2-4101-B9AC-1CCCACB207E7}">
      <dgm:prSet/>
      <dgm:spPr/>
      <dgm:t>
        <a:bodyPr/>
        <a:lstStyle/>
        <a:p>
          <a:endParaRPr lang="en-US"/>
        </a:p>
      </dgm:t>
    </dgm:pt>
    <dgm:pt modelId="{544448DE-957A-4C2C-A1DB-167E2DC46584}" type="sibTrans" cxnId="{8343CAAF-2AC2-4101-B9AC-1CCCACB207E7}">
      <dgm:prSet/>
      <dgm:spPr/>
      <dgm:t>
        <a:bodyPr/>
        <a:lstStyle/>
        <a:p>
          <a:endParaRPr lang="en-US"/>
        </a:p>
      </dgm:t>
    </dgm:pt>
    <dgm:pt modelId="{B3FA5C2C-F8A5-495F-9F14-47045500FDB3}">
      <dgm:prSet phldr="0"/>
      <dgm:spPr/>
      <dgm:t>
        <a:bodyPr/>
        <a:lstStyle/>
        <a:p>
          <a:pPr>
            <a:defRPr b="1"/>
          </a:pPr>
          <a:r>
            <a:rPr lang="en-US" b="1" dirty="0">
              <a:solidFill>
                <a:schemeClr val="tx1">
                  <a:lumMod val="65000"/>
                  <a:lumOff val="35000"/>
                </a:schemeClr>
              </a:solidFill>
              <a:latin typeface="Arial"/>
            </a:rPr>
            <a:t>June 2025</a:t>
          </a:r>
        </a:p>
      </dgm:t>
    </dgm:pt>
    <dgm:pt modelId="{924C64D1-30CE-481F-B7A9-357FA68F0913}" type="parTrans" cxnId="{FAEF3D45-66D4-4F0E-97D0-2828FF010D83}">
      <dgm:prSet/>
      <dgm:spPr/>
      <dgm:t>
        <a:bodyPr/>
        <a:lstStyle/>
        <a:p>
          <a:endParaRPr lang="en-US"/>
        </a:p>
      </dgm:t>
    </dgm:pt>
    <dgm:pt modelId="{8A3FEEC6-64A6-4654-8957-1CDB865F69A0}" type="sibTrans" cxnId="{FAEF3D45-66D4-4F0E-97D0-2828FF010D83}">
      <dgm:prSet/>
      <dgm:spPr/>
      <dgm:t>
        <a:bodyPr/>
        <a:lstStyle/>
        <a:p>
          <a:endParaRPr lang="en-US"/>
        </a:p>
      </dgm:t>
    </dgm:pt>
    <dgm:pt modelId="{C35DEED6-801B-458F-82FE-A0FC9D1D1BB9}" type="pres">
      <dgm:prSet presAssocID="{45906713-F7C0-488F-A138-707588AE8267}" presName="root" presStyleCnt="0">
        <dgm:presLayoutVars>
          <dgm:chMax/>
          <dgm:chPref/>
          <dgm:animLvl val="lvl"/>
        </dgm:presLayoutVars>
      </dgm:prSet>
      <dgm:spPr/>
    </dgm:pt>
    <dgm:pt modelId="{1DF6C801-EEAC-4312-A14D-7667E234D9C4}" type="pres">
      <dgm:prSet presAssocID="{45906713-F7C0-488F-A138-707588AE8267}" presName="divider" presStyleLbl="fgAcc1" presStyleIdx="0" presStyleCnt="7"/>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4452CA49-AA92-4DC8-9AC9-E8CE0BDBC904}" type="pres">
      <dgm:prSet presAssocID="{45906713-F7C0-488F-A138-707588AE8267}" presName="nodes" presStyleCnt="0">
        <dgm:presLayoutVars>
          <dgm:chMax/>
          <dgm:chPref/>
          <dgm:animLvl val="lvl"/>
        </dgm:presLayoutVars>
      </dgm:prSet>
      <dgm:spPr/>
    </dgm:pt>
    <dgm:pt modelId="{9B273200-B5CC-47BD-8125-7D55750CBE5D}" type="pres">
      <dgm:prSet presAssocID="{9D5DAE6D-DA58-49E6-B650-F17019121A64}" presName="composite" presStyleCnt="0"/>
      <dgm:spPr/>
    </dgm:pt>
    <dgm:pt modelId="{CA24A5A1-17D8-4B8B-895A-9B4004B47718}" type="pres">
      <dgm:prSet presAssocID="{9D5DAE6D-DA58-49E6-B650-F17019121A64}" presName="ConnectorPoint" presStyleLbl="lnNode1" presStyleIdx="0"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CD2243DD-D433-40AC-AFA3-94A540B66A3A}" type="pres">
      <dgm:prSet presAssocID="{9D5DAE6D-DA58-49E6-B650-F17019121A64}" presName="DropPinPlaceHolder" presStyleCnt="0"/>
      <dgm:spPr/>
    </dgm:pt>
    <dgm:pt modelId="{7A74EA17-B5F1-42A0-ABC4-43DFB18CE482}" type="pres">
      <dgm:prSet presAssocID="{9D5DAE6D-DA58-49E6-B650-F17019121A64}" presName="DropPin" presStyleLbl="alignNode1" presStyleIdx="0" presStyleCnt="6"/>
      <dgm:spPr/>
    </dgm:pt>
    <dgm:pt modelId="{EAD56C36-7C29-47D9-8837-D2EEE4C3030F}" type="pres">
      <dgm:prSet presAssocID="{9D5DAE6D-DA58-49E6-B650-F17019121A64}" presName="Ellipse" presStyleLbl="fgAcc1" presStyleIdx="1" presStyleCnt="7"/>
      <dgm:spPr>
        <a:solidFill>
          <a:schemeClr val="lt1">
            <a:alpha val="90000"/>
            <a:hueOff val="0"/>
            <a:satOff val="0"/>
            <a:lumOff val="0"/>
            <a:alphaOff val="0"/>
          </a:schemeClr>
        </a:solidFill>
        <a:ln w="25400" cap="flat" cmpd="sng" algn="ctr">
          <a:noFill/>
          <a:prstDash val="solid"/>
        </a:ln>
        <a:effectLst/>
      </dgm:spPr>
    </dgm:pt>
    <dgm:pt modelId="{34B783F7-A5B5-42EB-A0CF-3B5D14D5BDCF}" type="pres">
      <dgm:prSet presAssocID="{9D5DAE6D-DA58-49E6-B650-F17019121A64}" presName="L2TextContainer" presStyleLbl="revTx" presStyleIdx="0" presStyleCnt="12">
        <dgm:presLayoutVars>
          <dgm:bulletEnabled val="1"/>
        </dgm:presLayoutVars>
      </dgm:prSet>
      <dgm:spPr/>
    </dgm:pt>
    <dgm:pt modelId="{6BEEC5F8-BD21-44CC-8523-DC6094FEB233}" type="pres">
      <dgm:prSet presAssocID="{9D5DAE6D-DA58-49E6-B650-F17019121A64}" presName="L1TextContainer" presStyleLbl="revTx" presStyleIdx="1" presStyleCnt="12">
        <dgm:presLayoutVars>
          <dgm:chMax val="1"/>
          <dgm:chPref val="1"/>
          <dgm:bulletEnabled val="1"/>
        </dgm:presLayoutVars>
      </dgm:prSet>
      <dgm:spPr/>
    </dgm:pt>
    <dgm:pt modelId="{4BF04974-8C30-4CC6-A426-6262C52A71C8}" type="pres">
      <dgm:prSet presAssocID="{9D5DAE6D-DA58-49E6-B650-F17019121A64}" presName="ConnectLine" presStyleLbl="sibTrans1D1" presStyleIdx="0" presStyleCnt="6"/>
      <dgm:spPr>
        <a:noFill/>
        <a:ln w="12700" cap="flat" cmpd="sng" algn="ctr">
          <a:solidFill>
            <a:schemeClr val="accent1">
              <a:hueOff val="0"/>
              <a:satOff val="0"/>
              <a:lumOff val="0"/>
              <a:alphaOff val="0"/>
            </a:schemeClr>
          </a:solidFill>
          <a:prstDash val="dash"/>
        </a:ln>
        <a:effectLst/>
      </dgm:spPr>
    </dgm:pt>
    <dgm:pt modelId="{AD9F877E-5D65-4CE1-9DD4-EDE54DB9B653}" type="pres">
      <dgm:prSet presAssocID="{9D5DAE6D-DA58-49E6-B650-F17019121A64}" presName="EmptyPlaceHolder" presStyleCnt="0"/>
      <dgm:spPr/>
    </dgm:pt>
    <dgm:pt modelId="{60651C42-A279-470C-ACA3-7DD6522B37FA}" type="pres">
      <dgm:prSet presAssocID="{54915C5B-A355-48EB-B70B-7DAC7379FBFF}" presName="spaceBetweenRectangles" presStyleCnt="0"/>
      <dgm:spPr/>
    </dgm:pt>
    <dgm:pt modelId="{A9279ACC-DBC9-4F8F-8F56-1C1F00F75502}" type="pres">
      <dgm:prSet presAssocID="{E4B6CFD7-4979-4CF3-A943-AB110EBFAF3C}" presName="composite" presStyleCnt="0"/>
      <dgm:spPr/>
    </dgm:pt>
    <dgm:pt modelId="{B0ADF938-77E6-44B5-A10E-0A99457E666C}" type="pres">
      <dgm:prSet presAssocID="{E4B6CFD7-4979-4CF3-A943-AB110EBFAF3C}" presName="ConnectorPoint" presStyleLbl="lnNode1" presStyleIdx="1"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FB3A0774-699C-45E3-BCD0-A0A98C9A8BA5}" type="pres">
      <dgm:prSet presAssocID="{E4B6CFD7-4979-4CF3-A943-AB110EBFAF3C}" presName="DropPinPlaceHolder" presStyleCnt="0"/>
      <dgm:spPr/>
    </dgm:pt>
    <dgm:pt modelId="{C2508CD5-3193-415D-9A3E-ED7B7E06B946}" type="pres">
      <dgm:prSet presAssocID="{E4B6CFD7-4979-4CF3-A943-AB110EBFAF3C}" presName="DropPin" presStyleLbl="alignNode1" presStyleIdx="1" presStyleCnt="6"/>
      <dgm:spPr/>
    </dgm:pt>
    <dgm:pt modelId="{C28AB15E-DC04-4D4D-92E6-67824DA8E0EA}" type="pres">
      <dgm:prSet presAssocID="{E4B6CFD7-4979-4CF3-A943-AB110EBFAF3C}" presName="Ellipse" presStyleLbl="fgAcc1" presStyleIdx="2" presStyleCnt="7"/>
      <dgm:spPr>
        <a:solidFill>
          <a:schemeClr val="lt1">
            <a:alpha val="90000"/>
            <a:hueOff val="0"/>
            <a:satOff val="0"/>
            <a:lumOff val="0"/>
            <a:alphaOff val="0"/>
          </a:schemeClr>
        </a:solidFill>
        <a:ln w="25400" cap="flat" cmpd="sng" algn="ctr">
          <a:noFill/>
          <a:prstDash val="solid"/>
        </a:ln>
        <a:effectLst/>
      </dgm:spPr>
    </dgm:pt>
    <dgm:pt modelId="{A99FAA34-B60E-4CBF-9B6B-8196F88FDFA0}" type="pres">
      <dgm:prSet presAssocID="{E4B6CFD7-4979-4CF3-A943-AB110EBFAF3C}" presName="L2TextContainer" presStyleLbl="revTx" presStyleIdx="2" presStyleCnt="12">
        <dgm:presLayoutVars>
          <dgm:bulletEnabled val="1"/>
        </dgm:presLayoutVars>
      </dgm:prSet>
      <dgm:spPr/>
    </dgm:pt>
    <dgm:pt modelId="{C5A1135F-B16A-47EE-9CF4-4AFEFD626DC5}" type="pres">
      <dgm:prSet presAssocID="{E4B6CFD7-4979-4CF3-A943-AB110EBFAF3C}" presName="L1TextContainer" presStyleLbl="revTx" presStyleIdx="3" presStyleCnt="12">
        <dgm:presLayoutVars>
          <dgm:chMax val="1"/>
          <dgm:chPref val="1"/>
          <dgm:bulletEnabled val="1"/>
        </dgm:presLayoutVars>
      </dgm:prSet>
      <dgm:spPr/>
    </dgm:pt>
    <dgm:pt modelId="{3A72A471-5520-4C49-BD38-486E19988D40}" type="pres">
      <dgm:prSet presAssocID="{E4B6CFD7-4979-4CF3-A943-AB110EBFAF3C}" presName="ConnectLine" presStyleLbl="sibTrans1D1" presStyleIdx="1" presStyleCnt="6"/>
      <dgm:spPr>
        <a:noFill/>
        <a:ln w="12700" cap="flat" cmpd="sng" algn="ctr">
          <a:solidFill>
            <a:schemeClr val="accent1">
              <a:hueOff val="0"/>
              <a:satOff val="0"/>
              <a:lumOff val="0"/>
              <a:alphaOff val="0"/>
            </a:schemeClr>
          </a:solidFill>
          <a:prstDash val="dash"/>
        </a:ln>
        <a:effectLst/>
      </dgm:spPr>
    </dgm:pt>
    <dgm:pt modelId="{C2DA8CDF-99B1-41CD-A2CF-6D034F87DEBB}" type="pres">
      <dgm:prSet presAssocID="{E4B6CFD7-4979-4CF3-A943-AB110EBFAF3C}" presName="EmptyPlaceHolder" presStyleCnt="0"/>
      <dgm:spPr/>
    </dgm:pt>
    <dgm:pt modelId="{FEC6FC07-68A5-4417-82B0-E7176B34B98C}" type="pres">
      <dgm:prSet presAssocID="{0412FEF9-AFA0-4EB9-8A62-4E91220DA236}" presName="spaceBetweenRectangles" presStyleCnt="0"/>
      <dgm:spPr/>
    </dgm:pt>
    <dgm:pt modelId="{AC277984-6854-4DEE-B928-43453DA15AE1}" type="pres">
      <dgm:prSet presAssocID="{2FFA2E2E-B490-44C2-8B6C-D383E7D30976}" presName="composite" presStyleCnt="0"/>
      <dgm:spPr/>
    </dgm:pt>
    <dgm:pt modelId="{3ECD1E86-5533-4A9C-BEAC-C75F958E40FA}" type="pres">
      <dgm:prSet presAssocID="{2FFA2E2E-B490-44C2-8B6C-D383E7D30976}" presName="ConnectorPoint" presStyleLbl="lnNode1" presStyleIdx="2"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DFB1A463-C3BE-469A-9ED5-CAEDDAC68CC3}" type="pres">
      <dgm:prSet presAssocID="{2FFA2E2E-B490-44C2-8B6C-D383E7D30976}" presName="DropPinPlaceHolder" presStyleCnt="0"/>
      <dgm:spPr/>
    </dgm:pt>
    <dgm:pt modelId="{DB66119E-91C4-4BBA-987E-172418990508}" type="pres">
      <dgm:prSet presAssocID="{2FFA2E2E-B490-44C2-8B6C-D383E7D30976}" presName="DropPin" presStyleLbl="alignNode1" presStyleIdx="2" presStyleCnt="6"/>
      <dgm:spPr/>
    </dgm:pt>
    <dgm:pt modelId="{7576B3D9-AA62-414E-A8C1-4DCF7A13EEE0}" type="pres">
      <dgm:prSet presAssocID="{2FFA2E2E-B490-44C2-8B6C-D383E7D30976}" presName="Ellipse" presStyleLbl="fgAcc1" presStyleIdx="3" presStyleCnt="7"/>
      <dgm:spPr>
        <a:solidFill>
          <a:schemeClr val="lt1">
            <a:alpha val="90000"/>
            <a:hueOff val="0"/>
            <a:satOff val="0"/>
            <a:lumOff val="0"/>
            <a:alphaOff val="0"/>
          </a:schemeClr>
        </a:solidFill>
        <a:ln w="25400" cap="flat" cmpd="sng" algn="ctr">
          <a:noFill/>
          <a:prstDash val="solid"/>
        </a:ln>
        <a:effectLst/>
      </dgm:spPr>
    </dgm:pt>
    <dgm:pt modelId="{727DB477-1E4F-40AB-80B1-2992DF48B634}" type="pres">
      <dgm:prSet presAssocID="{2FFA2E2E-B490-44C2-8B6C-D383E7D30976}" presName="L2TextContainer" presStyleLbl="revTx" presStyleIdx="4" presStyleCnt="12">
        <dgm:presLayoutVars>
          <dgm:bulletEnabled val="1"/>
        </dgm:presLayoutVars>
      </dgm:prSet>
      <dgm:spPr/>
    </dgm:pt>
    <dgm:pt modelId="{48ACB229-2709-418D-919E-A321E886AF48}" type="pres">
      <dgm:prSet presAssocID="{2FFA2E2E-B490-44C2-8B6C-D383E7D30976}" presName="L1TextContainer" presStyleLbl="revTx" presStyleIdx="5" presStyleCnt="12">
        <dgm:presLayoutVars>
          <dgm:chMax val="1"/>
          <dgm:chPref val="1"/>
          <dgm:bulletEnabled val="1"/>
        </dgm:presLayoutVars>
      </dgm:prSet>
      <dgm:spPr/>
    </dgm:pt>
    <dgm:pt modelId="{9850D653-8221-4856-A2C8-5090856AE661}" type="pres">
      <dgm:prSet presAssocID="{2FFA2E2E-B490-44C2-8B6C-D383E7D30976}" presName="ConnectLine" presStyleLbl="sibTrans1D1" presStyleIdx="2" presStyleCnt="6"/>
      <dgm:spPr>
        <a:noFill/>
        <a:ln w="12700" cap="flat" cmpd="sng" algn="ctr">
          <a:solidFill>
            <a:schemeClr val="accent1">
              <a:hueOff val="0"/>
              <a:satOff val="0"/>
              <a:lumOff val="0"/>
              <a:alphaOff val="0"/>
            </a:schemeClr>
          </a:solidFill>
          <a:prstDash val="dash"/>
        </a:ln>
        <a:effectLst/>
      </dgm:spPr>
    </dgm:pt>
    <dgm:pt modelId="{C5C752B4-D0A5-46CA-B5F8-9B7E96D71C56}" type="pres">
      <dgm:prSet presAssocID="{2FFA2E2E-B490-44C2-8B6C-D383E7D30976}" presName="EmptyPlaceHolder" presStyleCnt="0"/>
      <dgm:spPr/>
    </dgm:pt>
    <dgm:pt modelId="{DDE4A3C9-A774-4F95-834D-1B680DF7FD2B}" type="pres">
      <dgm:prSet presAssocID="{1FB9E815-2A03-406A-9E81-4C19B82EC9AA}" presName="spaceBetweenRectangles" presStyleCnt="0"/>
      <dgm:spPr/>
    </dgm:pt>
    <dgm:pt modelId="{B947D585-8A9E-41FE-9277-65C97DD2BE45}" type="pres">
      <dgm:prSet presAssocID="{52BCD4BD-5A74-47DF-ADFD-6EB3284D6EE2}" presName="composite" presStyleCnt="0"/>
      <dgm:spPr/>
    </dgm:pt>
    <dgm:pt modelId="{B56D9DB3-5557-44D4-B2B8-4CE80687C5E1}" type="pres">
      <dgm:prSet presAssocID="{52BCD4BD-5A74-47DF-ADFD-6EB3284D6EE2}" presName="ConnectorPoint" presStyleLbl="lnNode1" presStyleIdx="3"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88D1F686-962A-4D39-BC16-566E576C9A60}" type="pres">
      <dgm:prSet presAssocID="{52BCD4BD-5A74-47DF-ADFD-6EB3284D6EE2}" presName="DropPinPlaceHolder" presStyleCnt="0"/>
      <dgm:spPr/>
    </dgm:pt>
    <dgm:pt modelId="{397BDCAE-DA39-457D-8E65-48C60A48348C}" type="pres">
      <dgm:prSet presAssocID="{52BCD4BD-5A74-47DF-ADFD-6EB3284D6EE2}" presName="DropPin" presStyleLbl="alignNode1" presStyleIdx="3" presStyleCnt="6"/>
      <dgm:spPr/>
    </dgm:pt>
    <dgm:pt modelId="{4C1B4DFD-5592-4BEE-8C6E-E25B6F31A9E4}" type="pres">
      <dgm:prSet presAssocID="{52BCD4BD-5A74-47DF-ADFD-6EB3284D6EE2}" presName="Ellipse" presStyleLbl="fgAcc1" presStyleIdx="4" presStyleCnt="7"/>
      <dgm:spPr>
        <a:solidFill>
          <a:schemeClr val="lt1">
            <a:alpha val="90000"/>
            <a:hueOff val="0"/>
            <a:satOff val="0"/>
            <a:lumOff val="0"/>
            <a:alphaOff val="0"/>
          </a:schemeClr>
        </a:solidFill>
        <a:ln w="25400" cap="flat" cmpd="sng" algn="ctr">
          <a:noFill/>
          <a:prstDash val="solid"/>
        </a:ln>
        <a:effectLst/>
      </dgm:spPr>
    </dgm:pt>
    <dgm:pt modelId="{BB35F85D-6EE6-48A9-A18B-6105D84ACE4F}" type="pres">
      <dgm:prSet presAssocID="{52BCD4BD-5A74-47DF-ADFD-6EB3284D6EE2}" presName="L2TextContainer" presStyleLbl="revTx" presStyleIdx="6" presStyleCnt="12">
        <dgm:presLayoutVars>
          <dgm:bulletEnabled val="1"/>
        </dgm:presLayoutVars>
      </dgm:prSet>
      <dgm:spPr/>
    </dgm:pt>
    <dgm:pt modelId="{70566E4E-851D-45CA-A18D-4E78368EC9C1}" type="pres">
      <dgm:prSet presAssocID="{52BCD4BD-5A74-47DF-ADFD-6EB3284D6EE2}" presName="L1TextContainer" presStyleLbl="revTx" presStyleIdx="7" presStyleCnt="12">
        <dgm:presLayoutVars>
          <dgm:chMax val="1"/>
          <dgm:chPref val="1"/>
          <dgm:bulletEnabled val="1"/>
        </dgm:presLayoutVars>
      </dgm:prSet>
      <dgm:spPr/>
    </dgm:pt>
    <dgm:pt modelId="{A03ADBB4-EEAD-4C43-982D-37E7B6A9E423}" type="pres">
      <dgm:prSet presAssocID="{52BCD4BD-5A74-47DF-ADFD-6EB3284D6EE2}" presName="ConnectLine" presStyleLbl="sibTrans1D1" presStyleIdx="3" presStyleCnt="6"/>
      <dgm:spPr>
        <a:noFill/>
        <a:ln w="12700" cap="flat" cmpd="sng" algn="ctr">
          <a:solidFill>
            <a:schemeClr val="accent1">
              <a:hueOff val="0"/>
              <a:satOff val="0"/>
              <a:lumOff val="0"/>
              <a:alphaOff val="0"/>
            </a:schemeClr>
          </a:solidFill>
          <a:prstDash val="dash"/>
        </a:ln>
        <a:effectLst/>
      </dgm:spPr>
    </dgm:pt>
    <dgm:pt modelId="{25ECCA64-5BBD-4F57-8B87-D4A128C6E3A7}" type="pres">
      <dgm:prSet presAssocID="{52BCD4BD-5A74-47DF-ADFD-6EB3284D6EE2}" presName="EmptyPlaceHolder" presStyleCnt="0"/>
      <dgm:spPr/>
    </dgm:pt>
    <dgm:pt modelId="{CFC46F93-4CDD-4D8A-A33C-5B7D93B2ABED}" type="pres">
      <dgm:prSet presAssocID="{8D4CF21C-D41E-413B-9D8E-B63C0DCDC467}" presName="spaceBetweenRectangles" presStyleCnt="0"/>
      <dgm:spPr/>
    </dgm:pt>
    <dgm:pt modelId="{94A8E9DC-C841-4FB5-84DB-47388D6C73A7}" type="pres">
      <dgm:prSet presAssocID="{716A9786-A33B-41ED-A551-158F768BBC3B}" presName="composite" presStyleCnt="0"/>
      <dgm:spPr/>
    </dgm:pt>
    <dgm:pt modelId="{BE61C8AB-8B7F-47A6-B4E5-0E0DD928854D}" type="pres">
      <dgm:prSet presAssocID="{716A9786-A33B-41ED-A551-158F768BBC3B}" presName="ConnectorPoint" presStyleLbl="lnNode1" presStyleIdx="4"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493051CD-DCD7-4B0F-9DB5-4CC57DAA7441}" type="pres">
      <dgm:prSet presAssocID="{716A9786-A33B-41ED-A551-158F768BBC3B}" presName="DropPinPlaceHolder" presStyleCnt="0"/>
      <dgm:spPr/>
    </dgm:pt>
    <dgm:pt modelId="{24026D77-DFEE-43F7-8534-A486A77C3C02}" type="pres">
      <dgm:prSet presAssocID="{716A9786-A33B-41ED-A551-158F768BBC3B}" presName="DropPin" presStyleLbl="alignNode1" presStyleIdx="4" presStyleCnt="6"/>
      <dgm:spPr/>
    </dgm:pt>
    <dgm:pt modelId="{49C17F1E-DABF-4156-A0C0-532DE7978FA7}" type="pres">
      <dgm:prSet presAssocID="{716A9786-A33B-41ED-A551-158F768BBC3B}" presName="Ellipse" presStyleLbl="fgAcc1" presStyleIdx="5" presStyleCnt="7"/>
      <dgm:spPr>
        <a:solidFill>
          <a:schemeClr val="lt1">
            <a:alpha val="90000"/>
            <a:hueOff val="0"/>
            <a:satOff val="0"/>
            <a:lumOff val="0"/>
            <a:alphaOff val="0"/>
          </a:schemeClr>
        </a:solidFill>
        <a:ln w="25400" cap="flat" cmpd="sng" algn="ctr">
          <a:noFill/>
          <a:prstDash val="solid"/>
        </a:ln>
        <a:effectLst/>
      </dgm:spPr>
    </dgm:pt>
    <dgm:pt modelId="{08F2B490-7EF9-4692-BAF3-0BF61C257F93}" type="pres">
      <dgm:prSet presAssocID="{716A9786-A33B-41ED-A551-158F768BBC3B}" presName="L2TextContainer" presStyleLbl="revTx" presStyleIdx="8" presStyleCnt="12">
        <dgm:presLayoutVars>
          <dgm:bulletEnabled val="1"/>
        </dgm:presLayoutVars>
      </dgm:prSet>
      <dgm:spPr/>
    </dgm:pt>
    <dgm:pt modelId="{7B26BA65-2D0D-41A2-AE3E-8675979E7626}" type="pres">
      <dgm:prSet presAssocID="{716A9786-A33B-41ED-A551-158F768BBC3B}" presName="L1TextContainer" presStyleLbl="revTx" presStyleIdx="9" presStyleCnt="12">
        <dgm:presLayoutVars>
          <dgm:chMax val="1"/>
          <dgm:chPref val="1"/>
          <dgm:bulletEnabled val="1"/>
        </dgm:presLayoutVars>
      </dgm:prSet>
      <dgm:spPr/>
    </dgm:pt>
    <dgm:pt modelId="{6E2D30E9-10F8-4948-930E-9037A7567D2F}" type="pres">
      <dgm:prSet presAssocID="{716A9786-A33B-41ED-A551-158F768BBC3B}" presName="ConnectLine" presStyleLbl="sibTrans1D1" presStyleIdx="4" presStyleCnt="6"/>
      <dgm:spPr>
        <a:noFill/>
        <a:ln w="12700" cap="flat" cmpd="sng" algn="ctr">
          <a:solidFill>
            <a:schemeClr val="accent1">
              <a:hueOff val="0"/>
              <a:satOff val="0"/>
              <a:lumOff val="0"/>
              <a:alphaOff val="0"/>
            </a:schemeClr>
          </a:solidFill>
          <a:prstDash val="dash"/>
        </a:ln>
        <a:effectLst/>
      </dgm:spPr>
    </dgm:pt>
    <dgm:pt modelId="{6DB6DE43-0349-4F3B-8C40-482D8AB0B365}" type="pres">
      <dgm:prSet presAssocID="{716A9786-A33B-41ED-A551-158F768BBC3B}" presName="EmptyPlaceHolder" presStyleCnt="0"/>
      <dgm:spPr/>
    </dgm:pt>
    <dgm:pt modelId="{A0C386E0-2078-4F6D-9F92-077A5D35AED2}" type="pres">
      <dgm:prSet presAssocID="{544448DE-957A-4C2C-A1DB-167E2DC46584}" presName="spaceBetweenRectangles" presStyleCnt="0"/>
      <dgm:spPr/>
    </dgm:pt>
    <dgm:pt modelId="{A1D7B946-2C1D-48E6-B917-1E5727FC0F18}" type="pres">
      <dgm:prSet presAssocID="{B3FA5C2C-F8A5-495F-9F14-47045500FDB3}" presName="composite" presStyleCnt="0"/>
      <dgm:spPr/>
    </dgm:pt>
    <dgm:pt modelId="{1C1BDD1F-3CE4-4181-A279-9EB89AE0A4B1}" type="pres">
      <dgm:prSet presAssocID="{B3FA5C2C-F8A5-495F-9F14-47045500FDB3}" presName="ConnectorPoint" presStyleLbl="lnNode1" presStyleIdx="5"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06B0EDEF-4B97-4A06-9C78-A2F2DBB3B708}" type="pres">
      <dgm:prSet presAssocID="{B3FA5C2C-F8A5-495F-9F14-47045500FDB3}" presName="DropPinPlaceHolder" presStyleCnt="0"/>
      <dgm:spPr/>
    </dgm:pt>
    <dgm:pt modelId="{9765F757-B6D2-4C67-9CAC-BF6BEEC057F3}" type="pres">
      <dgm:prSet presAssocID="{B3FA5C2C-F8A5-495F-9F14-47045500FDB3}" presName="DropPin" presStyleLbl="alignNode1" presStyleIdx="5" presStyleCnt="6"/>
      <dgm:spPr/>
    </dgm:pt>
    <dgm:pt modelId="{80D92D2F-F1F5-4D4C-805C-2CB124BDD4CC}" type="pres">
      <dgm:prSet presAssocID="{B3FA5C2C-F8A5-495F-9F14-47045500FDB3}" presName="Ellipse" presStyleLbl="fgAcc1" presStyleIdx="6" presStyleCnt="7"/>
      <dgm:spPr>
        <a:solidFill>
          <a:schemeClr val="lt1">
            <a:alpha val="90000"/>
            <a:hueOff val="0"/>
            <a:satOff val="0"/>
            <a:lumOff val="0"/>
            <a:alphaOff val="0"/>
          </a:schemeClr>
        </a:solidFill>
        <a:ln w="25400" cap="flat" cmpd="sng" algn="ctr">
          <a:noFill/>
          <a:prstDash val="solid"/>
        </a:ln>
        <a:effectLst/>
      </dgm:spPr>
    </dgm:pt>
    <dgm:pt modelId="{9499D995-3C41-4B6C-BB4C-8FD0CAEA65AE}" type="pres">
      <dgm:prSet presAssocID="{B3FA5C2C-F8A5-495F-9F14-47045500FDB3}" presName="L2TextContainer" presStyleLbl="revTx" presStyleIdx="10" presStyleCnt="12">
        <dgm:presLayoutVars>
          <dgm:bulletEnabled val="1"/>
        </dgm:presLayoutVars>
      </dgm:prSet>
      <dgm:spPr/>
    </dgm:pt>
    <dgm:pt modelId="{70822AD2-02E1-40CE-9DE2-7D4801E118BF}" type="pres">
      <dgm:prSet presAssocID="{B3FA5C2C-F8A5-495F-9F14-47045500FDB3}" presName="L1TextContainer" presStyleLbl="revTx" presStyleIdx="11" presStyleCnt="12">
        <dgm:presLayoutVars>
          <dgm:chMax val="1"/>
          <dgm:chPref val="1"/>
          <dgm:bulletEnabled val="1"/>
        </dgm:presLayoutVars>
      </dgm:prSet>
      <dgm:spPr/>
    </dgm:pt>
    <dgm:pt modelId="{AEF86052-0E8A-477E-919C-EC81D42DA076}" type="pres">
      <dgm:prSet presAssocID="{B3FA5C2C-F8A5-495F-9F14-47045500FDB3}" presName="ConnectLine" presStyleLbl="sibTrans1D1" presStyleIdx="5" presStyleCnt="6"/>
      <dgm:spPr>
        <a:noFill/>
        <a:ln w="12700" cap="flat" cmpd="sng" algn="ctr">
          <a:solidFill>
            <a:schemeClr val="accent1">
              <a:hueOff val="0"/>
              <a:satOff val="0"/>
              <a:lumOff val="0"/>
              <a:alphaOff val="0"/>
            </a:schemeClr>
          </a:solidFill>
          <a:prstDash val="dash"/>
        </a:ln>
        <a:effectLst/>
      </dgm:spPr>
    </dgm:pt>
    <dgm:pt modelId="{9BCAB7A1-BCD5-4536-8142-66B0C1596F10}" type="pres">
      <dgm:prSet presAssocID="{B3FA5C2C-F8A5-495F-9F14-47045500FDB3}" presName="EmptyPlaceHolder" presStyleCnt="0"/>
      <dgm:spPr/>
    </dgm:pt>
  </dgm:ptLst>
  <dgm:cxnLst>
    <dgm:cxn modelId="{26499302-9D87-43F0-840B-DFF9D7CB531E}" srcId="{45906713-F7C0-488F-A138-707588AE8267}" destId="{52BCD4BD-5A74-47DF-ADFD-6EB3284D6EE2}" srcOrd="3" destOrd="0" parTransId="{5C4901CF-5FA7-4CE9-A3E2-B678C5004117}" sibTransId="{8D4CF21C-D41E-413B-9D8E-B63C0DCDC467}"/>
    <dgm:cxn modelId="{12F46913-3D75-4B1F-858C-2F22BAD42BFF}" srcId="{E4B6CFD7-4979-4CF3-A943-AB110EBFAF3C}" destId="{1847690A-31E5-4C54-A4DF-3F2FA043810D}" srcOrd="0" destOrd="0" parTransId="{B68EEB62-30CC-4C2A-9A9B-B6C7E5DA7D56}" sibTransId="{7238ECA1-0B8B-4AF4-B4CE-22085D6E3395}"/>
    <dgm:cxn modelId="{1BB9EF27-8481-4903-982C-63AA11ED8ABD}" srcId="{9D5DAE6D-DA58-49E6-B650-F17019121A64}" destId="{0BAB5D4A-DA87-44FD-A5F9-32C8C2551CD7}" srcOrd="0" destOrd="0" parTransId="{ACC75A9B-CB6F-4FC8-957A-EC4BA9C46232}" sibTransId="{00A643D1-25CE-4311-9A69-A3D98BDC0B34}"/>
    <dgm:cxn modelId="{82BB5332-9BBA-4F03-BF48-10D5BBC5D38D}" type="presOf" srcId="{9D5DAE6D-DA58-49E6-B650-F17019121A64}" destId="{6BEEC5F8-BD21-44CC-8523-DC6094FEB233}" srcOrd="0" destOrd="0" presId="urn:microsoft.com/office/officeart/2017/3/layout/DropPinTimeline"/>
    <dgm:cxn modelId="{0598BC35-33E2-44CE-A360-9D43E5C252E7}" type="presOf" srcId="{52BCD4BD-5A74-47DF-ADFD-6EB3284D6EE2}" destId="{70566E4E-851D-45CA-A18D-4E78368EC9C1}" srcOrd="0" destOrd="0" presId="urn:microsoft.com/office/officeart/2017/3/layout/DropPinTimeline"/>
    <dgm:cxn modelId="{52D09B5F-5B0A-4669-8632-0F0433134EF8}" srcId="{45906713-F7C0-488F-A138-707588AE8267}" destId="{E4B6CFD7-4979-4CF3-A943-AB110EBFAF3C}" srcOrd="1" destOrd="0" parTransId="{2EB1E492-1283-4F17-AA21-747573805BE6}" sibTransId="{0412FEF9-AFA0-4EB9-8A62-4E91220DA236}"/>
    <dgm:cxn modelId="{E4B01A62-F1EB-4799-9699-59CD144ACA26}" type="presOf" srcId="{2FFA2E2E-B490-44C2-8B6C-D383E7D30976}" destId="{48ACB229-2709-418D-919E-A321E886AF48}" srcOrd="0" destOrd="0" presId="urn:microsoft.com/office/officeart/2017/3/layout/DropPinTimeline"/>
    <dgm:cxn modelId="{FAEF3D45-66D4-4F0E-97D0-2828FF010D83}" srcId="{45906713-F7C0-488F-A138-707588AE8267}" destId="{B3FA5C2C-F8A5-495F-9F14-47045500FDB3}" srcOrd="5" destOrd="0" parTransId="{924C64D1-30CE-481F-B7A9-357FA68F0913}" sibTransId="{8A3FEEC6-64A6-4654-8957-1CDB865F69A0}"/>
    <dgm:cxn modelId="{32459081-A040-47E3-8142-9EC6C8379B48}" type="presOf" srcId="{45906713-F7C0-488F-A138-707588AE8267}" destId="{C35DEED6-801B-458F-82FE-A0FC9D1D1BB9}" srcOrd="0" destOrd="0" presId="urn:microsoft.com/office/officeart/2017/3/layout/DropPinTimeline"/>
    <dgm:cxn modelId="{B5EE0382-6119-4E2D-9EAA-B9A60E2C5C7D}" type="presOf" srcId="{0BAB5D4A-DA87-44FD-A5F9-32C8C2551CD7}" destId="{34B783F7-A5B5-42EB-A0CF-3B5D14D5BDCF}" srcOrd="0" destOrd="0" presId="urn:microsoft.com/office/officeart/2017/3/layout/DropPinTimeline"/>
    <dgm:cxn modelId="{2CF7D19B-3D8D-456B-BCF4-C6A2D2CBFD16}" srcId="{45906713-F7C0-488F-A138-707588AE8267}" destId="{9D5DAE6D-DA58-49E6-B650-F17019121A64}" srcOrd="0" destOrd="0" parTransId="{C6766FEF-883D-40E3-83F6-BF980F887EF7}" sibTransId="{54915C5B-A355-48EB-B70B-7DAC7379FBFF}"/>
    <dgm:cxn modelId="{8EDB39A7-8CFC-471F-8F49-A45BAE73F639}" type="presOf" srcId="{E4B6CFD7-4979-4CF3-A943-AB110EBFAF3C}" destId="{C5A1135F-B16A-47EE-9CF4-4AFEFD626DC5}" srcOrd="0" destOrd="0" presId="urn:microsoft.com/office/officeart/2017/3/layout/DropPinTimeline"/>
    <dgm:cxn modelId="{8343CAAF-2AC2-4101-B9AC-1CCCACB207E7}" srcId="{45906713-F7C0-488F-A138-707588AE8267}" destId="{716A9786-A33B-41ED-A551-158F768BBC3B}" srcOrd="4" destOrd="0" parTransId="{0A77777A-0136-4761-B8D4-235D825E41A7}" sibTransId="{544448DE-957A-4C2C-A1DB-167E2DC46584}"/>
    <dgm:cxn modelId="{D533E1DC-C5BF-424E-9D1C-F65E00D8CFFE}" type="presOf" srcId="{1847690A-31E5-4C54-A4DF-3F2FA043810D}" destId="{A99FAA34-B60E-4CBF-9B6B-8196F88FDFA0}" srcOrd="0" destOrd="0" presId="urn:microsoft.com/office/officeart/2017/3/layout/DropPinTimeline"/>
    <dgm:cxn modelId="{99F111EC-6021-448D-8E78-DD9244F3D069}" type="presOf" srcId="{B3FA5C2C-F8A5-495F-9F14-47045500FDB3}" destId="{70822AD2-02E1-40CE-9DE2-7D4801E118BF}" srcOrd="0" destOrd="0" presId="urn:microsoft.com/office/officeart/2017/3/layout/DropPinTimeline"/>
    <dgm:cxn modelId="{544376F8-8D31-421F-A1BE-5E23E6629A9D}" srcId="{45906713-F7C0-488F-A138-707588AE8267}" destId="{2FFA2E2E-B490-44C2-8B6C-D383E7D30976}" srcOrd="2" destOrd="0" parTransId="{2B1E6C3D-E589-4B71-9AC4-ABBB297E1950}" sibTransId="{1FB9E815-2A03-406A-9E81-4C19B82EC9AA}"/>
    <dgm:cxn modelId="{39B9F4F9-5FD4-4588-AEB9-09A3E2C41FCB}" type="presOf" srcId="{716A9786-A33B-41ED-A551-158F768BBC3B}" destId="{7B26BA65-2D0D-41A2-AE3E-8675979E7626}" srcOrd="0" destOrd="0" presId="urn:microsoft.com/office/officeart/2017/3/layout/DropPinTimeline"/>
    <dgm:cxn modelId="{45DD0973-71E6-4B8B-B3CE-24525EE206E3}" type="presParOf" srcId="{C35DEED6-801B-458F-82FE-A0FC9D1D1BB9}" destId="{1DF6C801-EEAC-4312-A14D-7667E234D9C4}" srcOrd="0" destOrd="0" presId="urn:microsoft.com/office/officeart/2017/3/layout/DropPinTimeline"/>
    <dgm:cxn modelId="{15215E47-2734-46C5-A869-3D306D3C45B1}" type="presParOf" srcId="{C35DEED6-801B-458F-82FE-A0FC9D1D1BB9}" destId="{4452CA49-AA92-4DC8-9AC9-E8CE0BDBC904}" srcOrd="1" destOrd="0" presId="urn:microsoft.com/office/officeart/2017/3/layout/DropPinTimeline"/>
    <dgm:cxn modelId="{59E18458-6299-469F-869F-437596CE5907}" type="presParOf" srcId="{4452CA49-AA92-4DC8-9AC9-E8CE0BDBC904}" destId="{9B273200-B5CC-47BD-8125-7D55750CBE5D}" srcOrd="0" destOrd="0" presId="urn:microsoft.com/office/officeart/2017/3/layout/DropPinTimeline"/>
    <dgm:cxn modelId="{A04EAB72-2D85-4491-8BD2-3C296564F97D}" type="presParOf" srcId="{9B273200-B5CC-47BD-8125-7D55750CBE5D}" destId="{CA24A5A1-17D8-4B8B-895A-9B4004B47718}" srcOrd="0" destOrd="0" presId="urn:microsoft.com/office/officeart/2017/3/layout/DropPinTimeline"/>
    <dgm:cxn modelId="{97B562DF-FC36-48B0-AA79-2C08BB3CC80E}" type="presParOf" srcId="{9B273200-B5CC-47BD-8125-7D55750CBE5D}" destId="{CD2243DD-D433-40AC-AFA3-94A540B66A3A}" srcOrd="1" destOrd="0" presId="urn:microsoft.com/office/officeart/2017/3/layout/DropPinTimeline"/>
    <dgm:cxn modelId="{B70B3A71-7B26-4A77-8A81-F579AC6F04EE}" type="presParOf" srcId="{CD2243DD-D433-40AC-AFA3-94A540B66A3A}" destId="{7A74EA17-B5F1-42A0-ABC4-43DFB18CE482}" srcOrd="0" destOrd="0" presId="urn:microsoft.com/office/officeart/2017/3/layout/DropPinTimeline"/>
    <dgm:cxn modelId="{EC7A3432-3C3D-4D74-AB09-9D314BA0E561}" type="presParOf" srcId="{CD2243DD-D433-40AC-AFA3-94A540B66A3A}" destId="{EAD56C36-7C29-47D9-8837-D2EEE4C3030F}" srcOrd="1" destOrd="0" presId="urn:microsoft.com/office/officeart/2017/3/layout/DropPinTimeline"/>
    <dgm:cxn modelId="{29C0773C-C457-40B5-85E5-94D0B9351C70}" type="presParOf" srcId="{9B273200-B5CC-47BD-8125-7D55750CBE5D}" destId="{34B783F7-A5B5-42EB-A0CF-3B5D14D5BDCF}" srcOrd="2" destOrd="0" presId="urn:microsoft.com/office/officeart/2017/3/layout/DropPinTimeline"/>
    <dgm:cxn modelId="{55603BFA-4AF9-42C5-9FC0-B1D26A1584DF}" type="presParOf" srcId="{9B273200-B5CC-47BD-8125-7D55750CBE5D}" destId="{6BEEC5F8-BD21-44CC-8523-DC6094FEB233}" srcOrd="3" destOrd="0" presId="urn:microsoft.com/office/officeart/2017/3/layout/DropPinTimeline"/>
    <dgm:cxn modelId="{D9E9BD0D-6E82-43F1-A19E-58716E51CD66}" type="presParOf" srcId="{9B273200-B5CC-47BD-8125-7D55750CBE5D}" destId="{4BF04974-8C30-4CC6-A426-6262C52A71C8}" srcOrd="4" destOrd="0" presId="urn:microsoft.com/office/officeart/2017/3/layout/DropPinTimeline"/>
    <dgm:cxn modelId="{72AE01D5-50C4-4E12-813D-128BFB259676}" type="presParOf" srcId="{9B273200-B5CC-47BD-8125-7D55750CBE5D}" destId="{AD9F877E-5D65-4CE1-9DD4-EDE54DB9B653}" srcOrd="5" destOrd="0" presId="urn:microsoft.com/office/officeart/2017/3/layout/DropPinTimeline"/>
    <dgm:cxn modelId="{A7A62F45-4A8F-4195-B561-050B371B7A8A}" type="presParOf" srcId="{4452CA49-AA92-4DC8-9AC9-E8CE0BDBC904}" destId="{60651C42-A279-470C-ACA3-7DD6522B37FA}" srcOrd="1" destOrd="0" presId="urn:microsoft.com/office/officeart/2017/3/layout/DropPinTimeline"/>
    <dgm:cxn modelId="{11096B6C-A2FB-45B0-9642-84A7557CA3F5}" type="presParOf" srcId="{4452CA49-AA92-4DC8-9AC9-E8CE0BDBC904}" destId="{A9279ACC-DBC9-4F8F-8F56-1C1F00F75502}" srcOrd="2" destOrd="0" presId="urn:microsoft.com/office/officeart/2017/3/layout/DropPinTimeline"/>
    <dgm:cxn modelId="{0591CD0F-84BA-4C6E-965C-53A6FA6F8165}" type="presParOf" srcId="{A9279ACC-DBC9-4F8F-8F56-1C1F00F75502}" destId="{B0ADF938-77E6-44B5-A10E-0A99457E666C}" srcOrd="0" destOrd="0" presId="urn:microsoft.com/office/officeart/2017/3/layout/DropPinTimeline"/>
    <dgm:cxn modelId="{A6141CD1-83C5-4686-8695-67AD9D30F4E6}" type="presParOf" srcId="{A9279ACC-DBC9-4F8F-8F56-1C1F00F75502}" destId="{FB3A0774-699C-45E3-BCD0-A0A98C9A8BA5}" srcOrd="1" destOrd="0" presId="urn:microsoft.com/office/officeart/2017/3/layout/DropPinTimeline"/>
    <dgm:cxn modelId="{62B10015-45E5-45E1-AD08-C99D4D846116}" type="presParOf" srcId="{FB3A0774-699C-45E3-BCD0-A0A98C9A8BA5}" destId="{C2508CD5-3193-415D-9A3E-ED7B7E06B946}" srcOrd="0" destOrd="0" presId="urn:microsoft.com/office/officeart/2017/3/layout/DropPinTimeline"/>
    <dgm:cxn modelId="{158C803D-9CE9-4609-B3A7-D063005F97D2}" type="presParOf" srcId="{FB3A0774-699C-45E3-BCD0-A0A98C9A8BA5}" destId="{C28AB15E-DC04-4D4D-92E6-67824DA8E0EA}" srcOrd="1" destOrd="0" presId="urn:microsoft.com/office/officeart/2017/3/layout/DropPinTimeline"/>
    <dgm:cxn modelId="{34B024DF-79BB-4967-BEBA-FAB1F36A2005}" type="presParOf" srcId="{A9279ACC-DBC9-4F8F-8F56-1C1F00F75502}" destId="{A99FAA34-B60E-4CBF-9B6B-8196F88FDFA0}" srcOrd="2" destOrd="0" presId="urn:microsoft.com/office/officeart/2017/3/layout/DropPinTimeline"/>
    <dgm:cxn modelId="{CFD082C9-577B-48B9-A5F5-6F0D27F402D9}" type="presParOf" srcId="{A9279ACC-DBC9-4F8F-8F56-1C1F00F75502}" destId="{C5A1135F-B16A-47EE-9CF4-4AFEFD626DC5}" srcOrd="3" destOrd="0" presId="urn:microsoft.com/office/officeart/2017/3/layout/DropPinTimeline"/>
    <dgm:cxn modelId="{6B1990A8-0E18-4549-A564-477223BABD51}" type="presParOf" srcId="{A9279ACC-DBC9-4F8F-8F56-1C1F00F75502}" destId="{3A72A471-5520-4C49-BD38-486E19988D40}" srcOrd="4" destOrd="0" presId="urn:microsoft.com/office/officeart/2017/3/layout/DropPinTimeline"/>
    <dgm:cxn modelId="{371166A6-4A9A-4A1D-83B0-0C6AFE70D505}" type="presParOf" srcId="{A9279ACC-DBC9-4F8F-8F56-1C1F00F75502}" destId="{C2DA8CDF-99B1-41CD-A2CF-6D034F87DEBB}" srcOrd="5" destOrd="0" presId="urn:microsoft.com/office/officeart/2017/3/layout/DropPinTimeline"/>
    <dgm:cxn modelId="{3CA8C005-76C5-46EE-B614-035FE4EB2F09}" type="presParOf" srcId="{4452CA49-AA92-4DC8-9AC9-E8CE0BDBC904}" destId="{FEC6FC07-68A5-4417-82B0-E7176B34B98C}" srcOrd="3" destOrd="0" presId="urn:microsoft.com/office/officeart/2017/3/layout/DropPinTimeline"/>
    <dgm:cxn modelId="{DD330A43-0735-4D47-B96C-6437D946CC50}" type="presParOf" srcId="{4452CA49-AA92-4DC8-9AC9-E8CE0BDBC904}" destId="{AC277984-6854-4DEE-B928-43453DA15AE1}" srcOrd="4" destOrd="0" presId="urn:microsoft.com/office/officeart/2017/3/layout/DropPinTimeline"/>
    <dgm:cxn modelId="{81F3B0BF-99B9-4BF0-8FB2-CD831E90FB1D}" type="presParOf" srcId="{AC277984-6854-4DEE-B928-43453DA15AE1}" destId="{3ECD1E86-5533-4A9C-BEAC-C75F958E40FA}" srcOrd="0" destOrd="0" presId="urn:microsoft.com/office/officeart/2017/3/layout/DropPinTimeline"/>
    <dgm:cxn modelId="{B0C52241-1CB2-4241-9EAC-DC0400DBE333}" type="presParOf" srcId="{AC277984-6854-4DEE-B928-43453DA15AE1}" destId="{DFB1A463-C3BE-469A-9ED5-CAEDDAC68CC3}" srcOrd="1" destOrd="0" presId="urn:microsoft.com/office/officeart/2017/3/layout/DropPinTimeline"/>
    <dgm:cxn modelId="{999D0C62-D571-4AE0-A22F-7762A86042F1}" type="presParOf" srcId="{DFB1A463-C3BE-469A-9ED5-CAEDDAC68CC3}" destId="{DB66119E-91C4-4BBA-987E-172418990508}" srcOrd="0" destOrd="0" presId="urn:microsoft.com/office/officeart/2017/3/layout/DropPinTimeline"/>
    <dgm:cxn modelId="{2542F457-FDE2-4F75-A963-E7C9F898CFA2}" type="presParOf" srcId="{DFB1A463-C3BE-469A-9ED5-CAEDDAC68CC3}" destId="{7576B3D9-AA62-414E-A8C1-4DCF7A13EEE0}" srcOrd="1" destOrd="0" presId="urn:microsoft.com/office/officeart/2017/3/layout/DropPinTimeline"/>
    <dgm:cxn modelId="{C633FE0A-F822-4CCA-B650-C58B9F25C808}" type="presParOf" srcId="{AC277984-6854-4DEE-B928-43453DA15AE1}" destId="{727DB477-1E4F-40AB-80B1-2992DF48B634}" srcOrd="2" destOrd="0" presId="urn:microsoft.com/office/officeart/2017/3/layout/DropPinTimeline"/>
    <dgm:cxn modelId="{63250379-639D-445D-96EC-BF6C387C9921}" type="presParOf" srcId="{AC277984-6854-4DEE-B928-43453DA15AE1}" destId="{48ACB229-2709-418D-919E-A321E886AF48}" srcOrd="3" destOrd="0" presId="urn:microsoft.com/office/officeart/2017/3/layout/DropPinTimeline"/>
    <dgm:cxn modelId="{81D3635F-C557-4948-AC7B-D9FAC85A385B}" type="presParOf" srcId="{AC277984-6854-4DEE-B928-43453DA15AE1}" destId="{9850D653-8221-4856-A2C8-5090856AE661}" srcOrd="4" destOrd="0" presId="urn:microsoft.com/office/officeart/2017/3/layout/DropPinTimeline"/>
    <dgm:cxn modelId="{B3419B91-BAA5-4985-9E56-8EF33CA8BF6F}" type="presParOf" srcId="{AC277984-6854-4DEE-B928-43453DA15AE1}" destId="{C5C752B4-D0A5-46CA-B5F8-9B7E96D71C56}" srcOrd="5" destOrd="0" presId="urn:microsoft.com/office/officeart/2017/3/layout/DropPinTimeline"/>
    <dgm:cxn modelId="{238BC6DA-C364-4FE1-81B2-E76D335298D1}" type="presParOf" srcId="{4452CA49-AA92-4DC8-9AC9-E8CE0BDBC904}" destId="{DDE4A3C9-A774-4F95-834D-1B680DF7FD2B}" srcOrd="5" destOrd="0" presId="urn:microsoft.com/office/officeart/2017/3/layout/DropPinTimeline"/>
    <dgm:cxn modelId="{54C8E52D-5853-42B2-8F8D-AA4F3805FEA6}" type="presParOf" srcId="{4452CA49-AA92-4DC8-9AC9-E8CE0BDBC904}" destId="{B947D585-8A9E-41FE-9277-65C97DD2BE45}" srcOrd="6" destOrd="0" presId="urn:microsoft.com/office/officeart/2017/3/layout/DropPinTimeline"/>
    <dgm:cxn modelId="{0FDF5F15-C448-4635-B3A6-D8DB98D7F759}" type="presParOf" srcId="{B947D585-8A9E-41FE-9277-65C97DD2BE45}" destId="{B56D9DB3-5557-44D4-B2B8-4CE80687C5E1}" srcOrd="0" destOrd="0" presId="urn:microsoft.com/office/officeart/2017/3/layout/DropPinTimeline"/>
    <dgm:cxn modelId="{A00A691B-1A25-4FA3-A448-79A59090A37A}" type="presParOf" srcId="{B947D585-8A9E-41FE-9277-65C97DD2BE45}" destId="{88D1F686-962A-4D39-BC16-566E576C9A60}" srcOrd="1" destOrd="0" presId="urn:microsoft.com/office/officeart/2017/3/layout/DropPinTimeline"/>
    <dgm:cxn modelId="{C899CE38-CAD4-4278-BACD-3299399DB420}" type="presParOf" srcId="{88D1F686-962A-4D39-BC16-566E576C9A60}" destId="{397BDCAE-DA39-457D-8E65-48C60A48348C}" srcOrd="0" destOrd="0" presId="urn:microsoft.com/office/officeart/2017/3/layout/DropPinTimeline"/>
    <dgm:cxn modelId="{37D902C8-0E29-4AAB-BB06-0A567E2B71B1}" type="presParOf" srcId="{88D1F686-962A-4D39-BC16-566E576C9A60}" destId="{4C1B4DFD-5592-4BEE-8C6E-E25B6F31A9E4}" srcOrd="1" destOrd="0" presId="urn:microsoft.com/office/officeart/2017/3/layout/DropPinTimeline"/>
    <dgm:cxn modelId="{B93972EC-A7A3-4152-8B39-7DB626F4C875}" type="presParOf" srcId="{B947D585-8A9E-41FE-9277-65C97DD2BE45}" destId="{BB35F85D-6EE6-48A9-A18B-6105D84ACE4F}" srcOrd="2" destOrd="0" presId="urn:microsoft.com/office/officeart/2017/3/layout/DropPinTimeline"/>
    <dgm:cxn modelId="{D2CFAAAA-1211-4727-AEB0-782B80059E9E}" type="presParOf" srcId="{B947D585-8A9E-41FE-9277-65C97DD2BE45}" destId="{70566E4E-851D-45CA-A18D-4E78368EC9C1}" srcOrd="3" destOrd="0" presId="urn:microsoft.com/office/officeart/2017/3/layout/DropPinTimeline"/>
    <dgm:cxn modelId="{C393BD97-ECA7-4973-81B7-4AD9B88498E9}" type="presParOf" srcId="{B947D585-8A9E-41FE-9277-65C97DD2BE45}" destId="{A03ADBB4-EEAD-4C43-982D-37E7B6A9E423}" srcOrd="4" destOrd="0" presId="urn:microsoft.com/office/officeart/2017/3/layout/DropPinTimeline"/>
    <dgm:cxn modelId="{84BFE23A-F854-4719-AC2C-ABFB12389EF9}" type="presParOf" srcId="{B947D585-8A9E-41FE-9277-65C97DD2BE45}" destId="{25ECCA64-5BBD-4F57-8B87-D4A128C6E3A7}" srcOrd="5" destOrd="0" presId="urn:microsoft.com/office/officeart/2017/3/layout/DropPinTimeline"/>
    <dgm:cxn modelId="{17B9C9C1-EA70-4A92-A592-AF1BEF0C7E19}" type="presParOf" srcId="{4452CA49-AA92-4DC8-9AC9-E8CE0BDBC904}" destId="{CFC46F93-4CDD-4D8A-A33C-5B7D93B2ABED}" srcOrd="7" destOrd="0" presId="urn:microsoft.com/office/officeart/2017/3/layout/DropPinTimeline"/>
    <dgm:cxn modelId="{FDF4F9E3-FA7D-43B8-8F65-ADB83D798E14}" type="presParOf" srcId="{4452CA49-AA92-4DC8-9AC9-E8CE0BDBC904}" destId="{94A8E9DC-C841-4FB5-84DB-47388D6C73A7}" srcOrd="8" destOrd="0" presId="urn:microsoft.com/office/officeart/2017/3/layout/DropPinTimeline"/>
    <dgm:cxn modelId="{D1D9C282-911B-4F9C-96AB-367768BFE344}" type="presParOf" srcId="{94A8E9DC-C841-4FB5-84DB-47388D6C73A7}" destId="{BE61C8AB-8B7F-47A6-B4E5-0E0DD928854D}" srcOrd="0" destOrd="0" presId="urn:microsoft.com/office/officeart/2017/3/layout/DropPinTimeline"/>
    <dgm:cxn modelId="{2D979299-4820-4A33-ABD2-D138F4D28DDC}" type="presParOf" srcId="{94A8E9DC-C841-4FB5-84DB-47388D6C73A7}" destId="{493051CD-DCD7-4B0F-9DB5-4CC57DAA7441}" srcOrd="1" destOrd="0" presId="urn:microsoft.com/office/officeart/2017/3/layout/DropPinTimeline"/>
    <dgm:cxn modelId="{16FDDA06-3062-4865-8AE9-22651C4585AD}" type="presParOf" srcId="{493051CD-DCD7-4B0F-9DB5-4CC57DAA7441}" destId="{24026D77-DFEE-43F7-8534-A486A77C3C02}" srcOrd="0" destOrd="0" presId="urn:microsoft.com/office/officeart/2017/3/layout/DropPinTimeline"/>
    <dgm:cxn modelId="{D00F0E4F-C448-4A4C-A7E8-000DBD7C11E8}" type="presParOf" srcId="{493051CD-DCD7-4B0F-9DB5-4CC57DAA7441}" destId="{49C17F1E-DABF-4156-A0C0-532DE7978FA7}" srcOrd="1" destOrd="0" presId="urn:microsoft.com/office/officeart/2017/3/layout/DropPinTimeline"/>
    <dgm:cxn modelId="{1186DB9A-CA42-42E7-ADD2-0DCE1CB782FA}" type="presParOf" srcId="{94A8E9DC-C841-4FB5-84DB-47388D6C73A7}" destId="{08F2B490-7EF9-4692-BAF3-0BF61C257F93}" srcOrd="2" destOrd="0" presId="urn:microsoft.com/office/officeart/2017/3/layout/DropPinTimeline"/>
    <dgm:cxn modelId="{02C7A511-94D8-4F8E-9120-08900BC81985}" type="presParOf" srcId="{94A8E9DC-C841-4FB5-84DB-47388D6C73A7}" destId="{7B26BA65-2D0D-41A2-AE3E-8675979E7626}" srcOrd="3" destOrd="0" presId="urn:microsoft.com/office/officeart/2017/3/layout/DropPinTimeline"/>
    <dgm:cxn modelId="{2E853A43-559B-415B-80C1-09108AF7B8C4}" type="presParOf" srcId="{94A8E9DC-C841-4FB5-84DB-47388D6C73A7}" destId="{6E2D30E9-10F8-4948-930E-9037A7567D2F}" srcOrd="4" destOrd="0" presId="urn:microsoft.com/office/officeart/2017/3/layout/DropPinTimeline"/>
    <dgm:cxn modelId="{E7A6308D-02CC-47CD-B141-4CAF4B46184D}" type="presParOf" srcId="{94A8E9DC-C841-4FB5-84DB-47388D6C73A7}" destId="{6DB6DE43-0349-4F3B-8C40-482D8AB0B365}" srcOrd="5" destOrd="0" presId="urn:microsoft.com/office/officeart/2017/3/layout/DropPinTimeline"/>
    <dgm:cxn modelId="{8A20E634-886C-4C6A-B8BB-BF8AA6899669}" type="presParOf" srcId="{4452CA49-AA92-4DC8-9AC9-E8CE0BDBC904}" destId="{A0C386E0-2078-4F6D-9F92-077A5D35AED2}" srcOrd="9" destOrd="0" presId="urn:microsoft.com/office/officeart/2017/3/layout/DropPinTimeline"/>
    <dgm:cxn modelId="{05DF64E7-E0CA-45D3-B886-C59A293408FF}" type="presParOf" srcId="{4452CA49-AA92-4DC8-9AC9-E8CE0BDBC904}" destId="{A1D7B946-2C1D-48E6-B917-1E5727FC0F18}" srcOrd="10" destOrd="0" presId="urn:microsoft.com/office/officeart/2017/3/layout/DropPinTimeline"/>
    <dgm:cxn modelId="{D9FDA72D-9E82-44FB-A498-90A29FFF9ED5}" type="presParOf" srcId="{A1D7B946-2C1D-48E6-B917-1E5727FC0F18}" destId="{1C1BDD1F-3CE4-4181-A279-9EB89AE0A4B1}" srcOrd="0" destOrd="0" presId="urn:microsoft.com/office/officeart/2017/3/layout/DropPinTimeline"/>
    <dgm:cxn modelId="{D8674880-8667-4E3A-94F1-6EB53EB89BBC}" type="presParOf" srcId="{A1D7B946-2C1D-48E6-B917-1E5727FC0F18}" destId="{06B0EDEF-4B97-4A06-9C78-A2F2DBB3B708}" srcOrd="1" destOrd="0" presId="urn:microsoft.com/office/officeart/2017/3/layout/DropPinTimeline"/>
    <dgm:cxn modelId="{EEEFF9DC-826E-45AB-B1E2-95A1FAEF91BC}" type="presParOf" srcId="{06B0EDEF-4B97-4A06-9C78-A2F2DBB3B708}" destId="{9765F757-B6D2-4C67-9CAC-BF6BEEC057F3}" srcOrd="0" destOrd="0" presId="urn:microsoft.com/office/officeart/2017/3/layout/DropPinTimeline"/>
    <dgm:cxn modelId="{EBD24ECF-C6B8-4724-A521-0ED343929442}" type="presParOf" srcId="{06B0EDEF-4B97-4A06-9C78-A2F2DBB3B708}" destId="{80D92D2F-F1F5-4D4C-805C-2CB124BDD4CC}" srcOrd="1" destOrd="0" presId="urn:microsoft.com/office/officeart/2017/3/layout/DropPinTimeline"/>
    <dgm:cxn modelId="{F7EEB178-8485-4012-A869-15F1D7D23394}" type="presParOf" srcId="{A1D7B946-2C1D-48E6-B917-1E5727FC0F18}" destId="{9499D995-3C41-4B6C-BB4C-8FD0CAEA65AE}" srcOrd="2" destOrd="0" presId="urn:microsoft.com/office/officeart/2017/3/layout/DropPinTimeline"/>
    <dgm:cxn modelId="{D7CC6296-B58D-44A8-8033-F116AA13344A}" type="presParOf" srcId="{A1D7B946-2C1D-48E6-B917-1E5727FC0F18}" destId="{70822AD2-02E1-40CE-9DE2-7D4801E118BF}" srcOrd="3" destOrd="0" presId="urn:microsoft.com/office/officeart/2017/3/layout/DropPinTimeline"/>
    <dgm:cxn modelId="{E4B29DCB-C18F-43C7-B2FA-426B407C4D55}" type="presParOf" srcId="{A1D7B946-2C1D-48E6-B917-1E5727FC0F18}" destId="{AEF86052-0E8A-477E-919C-EC81D42DA076}" srcOrd="4" destOrd="0" presId="urn:microsoft.com/office/officeart/2017/3/layout/DropPinTimeline"/>
    <dgm:cxn modelId="{72FC5386-3D01-4E17-A7C0-D20644658B1A}" type="presParOf" srcId="{A1D7B946-2C1D-48E6-B917-1E5727FC0F18}" destId="{9BCAB7A1-BCD5-4536-8142-66B0C1596F10}"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C801-EEAC-4312-A14D-7667E234D9C4}">
      <dsp:nvSpPr>
        <dsp:cNvPr id="0" name=""/>
        <dsp:cNvSpPr/>
      </dsp:nvSpPr>
      <dsp:spPr>
        <a:xfrm>
          <a:off x="0" y="2931389"/>
          <a:ext cx="11857179"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7A74EA17-B5F1-42A0-ABC4-43DFB18CE482}">
      <dsp:nvSpPr>
        <dsp:cNvPr id="0" name=""/>
        <dsp:cNvSpPr/>
      </dsp:nvSpPr>
      <dsp:spPr>
        <a:xfrm rot="8100000">
          <a:off x="96489" y="677626"/>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D56C36-7C29-47D9-8837-D2EEE4C3030F}">
      <dsp:nvSpPr>
        <dsp:cNvPr id="0" name=""/>
        <dsp:cNvSpPr/>
      </dsp:nvSpPr>
      <dsp:spPr>
        <a:xfrm>
          <a:off x="143928" y="725066"/>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4B783F7-A5B5-42EB-A0CF-3B5D14D5BDCF}">
      <dsp:nvSpPr>
        <dsp:cNvPr id="0" name=""/>
        <dsp:cNvSpPr/>
      </dsp:nvSpPr>
      <dsp:spPr>
        <a:xfrm>
          <a:off x="611962" y="1196006"/>
          <a:ext cx="2790473" cy="173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endParaRPr lang="en-US" sz="1500" b="1" i="0" kern="1200" dirty="0">
            <a:solidFill>
              <a:schemeClr val="tx1">
                <a:lumMod val="65000"/>
                <a:lumOff val="35000"/>
              </a:schemeClr>
            </a:solidFill>
          </a:endParaRPr>
        </a:p>
      </dsp:txBody>
      <dsp:txXfrm>
        <a:off x="611962" y="1196006"/>
        <a:ext cx="2790473" cy="1735382"/>
      </dsp:txXfrm>
    </dsp:sp>
    <dsp:sp modelId="{6BEEC5F8-BD21-44CC-8523-DC6094FEB233}">
      <dsp:nvSpPr>
        <dsp:cNvPr id="0" name=""/>
        <dsp:cNvSpPr/>
      </dsp:nvSpPr>
      <dsp:spPr>
        <a:xfrm>
          <a:off x="611962" y="586277"/>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chemeClr val="tx1">
                  <a:lumMod val="65000"/>
                  <a:lumOff val="35000"/>
                </a:schemeClr>
              </a:solidFill>
              <a:latin typeface="Arial"/>
            </a:rPr>
            <a:t>January  2025</a:t>
          </a:r>
          <a:endParaRPr lang="en-US" sz="2000" kern="1200" dirty="0">
            <a:solidFill>
              <a:schemeClr val="tx1">
                <a:lumMod val="65000"/>
                <a:lumOff val="35000"/>
              </a:schemeClr>
            </a:solidFill>
          </a:endParaRPr>
        </a:p>
      </dsp:txBody>
      <dsp:txXfrm>
        <a:off x="611962" y="586277"/>
        <a:ext cx="2790473" cy="609729"/>
      </dsp:txXfrm>
    </dsp:sp>
    <dsp:sp modelId="{4BF04974-8C30-4CC6-A426-6262C52A71C8}">
      <dsp:nvSpPr>
        <dsp:cNvPr id="0" name=""/>
        <dsp:cNvSpPr/>
      </dsp:nvSpPr>
      <dsp:spPr>
        <a:xfrm>
          <a:off x="310005" y="1196006"/>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A24A5A1-17D8-4B8B-895A-9B4004B47718}">
      <dsp:nvSpPr>
        <dsp:cNvPr id="0" name=""/>
        <dsp:cNvSpPr/>
      </dsp:nvSpPr>
      <dsp:spPr>
        <a:xfrm>
          <a:off x="258560"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08CD5-3193-415D-9A3E-ED7B7E06B946}">
      <dsp:nvSpPr>
        <dsp:cNvPr id="0" name=""/>
        <dsp:cNvSpPr/>
      </dsp:nvSpPr>
      <dsp:spPr>
        <a:xfrm rot="18900000">
          <a:off x="1785828" y="4758120"/>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8AB15E-DC04-4D4D-92E6-67824DA8E0EA}">
      <dsp:nvSpPr>
        <dsp:cNvPr id="0" name=""/>
        <dsp:cNvSpPr/>
      </dsp:nvSpPr>
      <dsp:spPr>
        <a:xfrm>
          <a:off x="1833267" y="4805560"/>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99FAA34-B60E-4CBF-9B6B-8196F88FDFA0}">
      <dsp:nvSpPr>
        <dsp:cNvPr id="0" name=""/>
        <dsp:cNvSpPr/>
      </dsp:nvSpPr>
      <dsp:spPr>
        <a:xfrm>
          <a:off x="2301301" y="2931389"/>
          <a:ext cx="2790473" cy="173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endParaRPr lang="en-US" sz="1500" kern="1200" dirty="0"/>
        </a:p>
      </dsp:txBody>
      <dsp:txXfrm>
        <a:off x="2301301" y="2931389"/>
        <a:ext cx="2790473" cy="1735382"/>
      </dsp:txXfrm>
    </dsp:sp>
    <dsp:sp modelId="{C5A1135F-B16A-47EE-9CF4-4AFEFD626DC5}">
      <dsp:nvSpPr>
        <dsp:cNvPr id="0" name=""/>
        <dsp:cNvSpPr/>
      </dsp:nvSpPr>
      <dsp:spPr>
        <a:xfrm>
          <a:off x="2301301" y="4666772"/>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chemeClr val="tx1">
                  <a:lumMod val="65000"/>
                  <a:lumOff val="35000"/>
                </a:schemeClr>
              </a:solidFill>
              <a:latin typeface="Arial"/>
            </a:rPr>
            <a:t>February 2025</a:t>
          </a:r>
          <a:endParaRPr lang="en-US" sz="2000" kern="1200" dirty="0">
            <a:solidFill>
              <a:schemeClr val="tx1">
                <a:lumMod val="65000"/>
                <a:lumOff val="35000"/>
              </a:schemeClr>
            </a:solidFill>
          </a:endParaRPr>
        </a:p>
      </dsp:txBody>
      <dsp:txXfrm>
        <a:off x="2301301" y="4666772"/>
        <a:ext cx="2790473" cy="609729"/>
      </dsp:txXfrm>
    </dsp:sp>
    <dsp:sp modelId="{3A72A471-5520-4C49-BD38-486E19988D40}">
      <dsp:nvSpPr>
        <dsp:cNvPr id="0" name=""/>
        <dsp:cNvSpPr/>
      </dsp:nvSpPr>
      <dsp:spPr>
        <a:xfrm>
          <a:off x="1999344" y="2931389"/>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0ADF938-77E6-44B5-A10E-0A99457E666C}">
      <dsp:nvSpPr>
        <dsp:cNvPr id="0" name=""/>
        <dsp:cNvSpPr/>
      </dsp:nvSpPr>
      <dsp:spPr>
        <a:xfrm>
          <a:off x="1947899"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66119E-91C4-4BBA-987E-172418990508}">
      <dsp:nvSpPr>
        <dsp:cNvPr id="0" name=""/>
        <dsp:cNvSpPr/>
      </dsp:nvSpPr>
      <dsp:spPr>
        <a:xfrm rot="8100000">
          <a:off x="3475167" y="677626"/>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76B3D9-AA62-414E-A8C1-4DCF7A13EEE0}">
      <dsp:nvSpPr>
        <dsp:cNvPr id="0" name=""/>
        <dsp:cNvSpPr/>
      </dsp:nvSpPr>
      <dsp:spPr>
        <a:xfrm>
          <a:off x="3522606" y="725066"/>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27DB477-1E4F-40AB-80B1-2992DF48B634}">
      <dsp:nvSpPr>
        <dsp:cNvPr id="0" name=""/>
        <dsp:cNvSpPr/>
      </dsp:nvSpPr>
      <dsp:spPr>
        <a:xfrm>
          <a:off x="3990640" y="1196006"/>
          <a:ext cx="2790473" cy="1735382"/>
        </a:xfrm>
        <a:prstGeom prst="rect">
          <a:avLst/>
        </a:prstGeom>
        <a:noFill/>
        <a:ln>
          <a:noFill/>
        </a:ln>
        <a:effectLst/>
      </dsp:spPr>
      <dsp:style>
        <a:lnRef idx="0">
          <a:scrgbClr r="0" g="0" b="0"/>
        </a:lnRef>
        <a:fillRef idx="0">
          <a:scrgbClr r="0" g="0" b="0"/>
        </a:fillRef>
        <a:effectRef idx="0">
          <a:scrgbClr r="0" g="0" b="0"/>
        </a:effectRef>
        <a:fontRef idx="minor"/>
      </dsp:style>
    </dsp:sp>
    <dsp:sp modelId="{48ACB229-2709-418D-919E-A321E886AF48}">
      <dsp:nvSpPr>
        <dsp:cNvPr id="0" name=""/>
        <dsp:cNvSpPr/>
      </dsp:nvSpPr>
      <dsp:spPr>
        <a:xfrm>
          <a:off x="3990640" y="586277"/>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chemeClr val="tx1">
                  <a:lumMod val="65000"/>
                  <a:lumOff val="35000"/>
                </a:schemeClr>
              </a:solidFill>
              <a:latin typeface="Arial"/>
            </a:rPr>
            <a:t>March 2025</a:t>
          </a:r>
          <a:endParaRPr lang="en-US" sz="2000" kern="1200" dirty="0">
            <a:solidFill>
              <a:schemeClr val="tx1">
                <a:lumMod val="65000"/>
                <a:lumOff val="35000"/>
              </a:schemeClr>
            </a:solidFill>
          </a:endParaRPr>
        </a:p>
      </dsp:txBody>
      <dsp:txXfrm>
        <a:off x="3990640" y="586277"/>
        <a:ext cx="2790473" cy="609729"/>
      </dsp:txXfrm>
    </dsp:sp>
    <dsp:sp modelId="{9850D653-8221-4856-A2C8-5090856AE661}">
      <dsp:nvSpPr>
        <dsp:cNvPr id="0" name=""/>
        <dsp:cNvSpPr/>
      </dsp:nvSpPr>
      <dsp:spPr>
        <a:xfrm>
          <a:off x="3688683" y="1196006"/>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ECD1E86-5533-4A9C-BEAC-C75F958E40FA}">
      <dsp:nvSpPr>
        <dsp:cNvPr id="0" name=""/>
        <dsp:cNvSpPr/>
      </dsp:nvSpPr>
      <dsp:spPr>
        <a:xfrm>
          <a:off x="3637238"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BDCAE-DA39-457D-8E65-48C60A48348C}">
      <dsp:nvSpPr>
        <dsp:cNvPr id="0" name=""/>
        <dsp:cNvSpPr/>
      </dsp:nvSpPr>
      <dsp:spPr>
        <a:xfrm rot="18900000">
          <a:off x="5164506" y="4758120"/>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1B4DFD-5592-4BEE-8C6E-E25B6F31A9E4}">
      <dsp:nvSpPr>
        <dsp:cNvPr id="0" name=""/>
        <dsp:cNvSpPr/>
      </dsp:nvSpPr>
      <dsp:spPr>
        <a:xfrm>
          <a:off x="5211945" y="4805560"/>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B35F85D-6EE6-48A9-A18B-6105D84ACE4F}">
      <dsp:nvSpPr>
        <dsp:cNvPr id="0" name=""/>
        <dsp:cNvSpPr/>
      </dsp:nvSpPr>
      <dsp:spPr>
        <a:xfrm>
          <a:off x="5679979" y="2931389"/>
          <a:ext cx="2790473" cy="1735382"/>
        </a:xfrm>
        <a:prstGeom prst="rect">
          <a:avLst/>
        </a:prstGeom>
        <a:noFill/>
        <a:ln>
          <a:noFill/>
        </a:ln>
        <a:effectLst/>
      </dsp:spPr>
      <dsp:style>
        <a:lnRef idx="0">
          <a:scrgbClr r="0" g="0" b="0"/>
        </a:lnRef>
        <a:fillRef idx="0">
          <a:scrgbClr r="0" g="0" b="0"/>
        </a:fillRef>
        <a:effectRef idx="0">
          <a:scrgbClr r="0" g="0" b="0"/>
        </a:effectRef>
        <a:fontRef idx="minor"/>
      </dsp:style>
    </dsp:sp>
    <dsp:sp modelId="{70566E4E-851D-45CA-A18D-4E78368EC9C1}">
      <dsp:nvSpPr>
        <dsp:cNvPr id="0" name=""/>
        <dsp:cNvSpPr/>
      </dsp:nvSpPr>
      <dsp:spPr>
        <a:xfrm>
          <a:off x="5679979" y="4666772"/>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solidFill>
                <a:schemeClr val="tx1">
                  <a:lumMod val="65000"/>
                  <a:lumOff val="35000"/>
                </a:schemeClr>
              </a:solidFill>
              <a:latin typeface="Arial"/>
            </a:rPr>
            <a:t>April 2025</a:t>
          </a:r>
        </a:p>
      </dsp:txBody>
      <dsp:txXfrm>
        <a:off x="5679979" y="4666772"/>
        <a:ext cx="2790473" cy="609729"/>
      </dsp:txXfrm>
    </dsp:sp>
    <dsp:sp modelId="{A03ADBB4-EEAD-4C43-982D-37E7B6A9E423}">
      <dsp:nvSpPr>
        <dsp:cNvPr id="0" name=""/>
        <dsp:cNvSpPr/>
      </dsp:nvSpPr>
      <dsp:spPr>
        <a:xfrm>
          <a:off x="5378022" y="2931389"/>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56D9DB3-5557-44D4-B2B8-4CE80687C5E1}">
      <dsp:nvSpPr>
        <dsp:cNvPr id="0" name=""/>
        <dsp:cNvSpPr/>
      </dsp:nvSpPr>
      <dsp:spPr>
        <a:xfrm>
          <a:off x="5326577"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026D77-DFEE-43F7-8534-A486A77C3C02}">
      <dsp:nvSpPr>
        <dsp:cNvPr id="0" name=""/>
        <dsp:cNvSpPr/>
      </dsp:nvSpPr>
      <dsp:spPr>
        <a:xfrm rot="8100000">
          <a:off x="6853845" y="677626"/>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C17F1E-DABF-4156-A0C0-532DE7978FA7}">
      <dsp:nvSpPr>
        <dsp:cNvPr id="0" name=""/>
        <dsp:cNvSpPr/>
      </dsp:nvSpPr>
      <dsp:spPr>
        <a:xfrm>
          <a:off x="6901285" y="725066"/>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08F2B490-7EF9-4692-BAF3-0BF61C257F93}">
      <dsp:nvSpPr>
        <dsp:cNvPr id="0" name=""/>
        <dsp:cNvSpPr/>
      </dsp:nvSpPr>
      <dsp:spPr>
        <a:xfrm>
          <a:off x="7369318" y="1196006"/>
          <a:ext cx="2790473" cy="1735382"/>
        </a:xfrm>
        <a:prstGeom prst="rect">
          <a:avLst/>
        </a:prstGeom>
        <a:noFill/>
        <a:ln>
          <a:noFill/>
        </a:ln>
        <a:effectLst/>
      </dsp:spPr>
      <dsp:style>
        <a:lnRef idx="0">
          <a:scrgbClr r="0" g="0" b="0"/>
        </a:lnRef>
        <a:fillRef idx="0">
          <a:scrgbClr r="0" g="0" b="0"/>
        </a:fillRef>
        <a:effectRef idx="0">
          <a:scrgbClr r="0" g="0" b="0"/>
        </a:effectRef>
        <a:fontRef idx="minor"/>
      </dsp:style>
    </dsp:sp>
    <dsp:sp modelId="{7B26BA65-2D0D-41A2-AE3E-8675979E7626}">
      <dsp:nvSpPr>
        <dsp:cNvPr id="0" name=""/>
        <dsp:cNvSpPr/>
      </dsp:nvSpPr>
      <dsp:spPr>
        <a:xfrm>
          <a:off x="7369318" y="586277"/>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solidFill>
                <a:schemeClr val="tx1">
                  <a:lumMod val="65000"/>
                  <a:lumOff val="35000"/>
                </a:schemeClr>
              </a:solidFill>
              <a:latin typeface="Arial"/>
            </a:rPr>
            <a:t>May 2025</a:t>
          </a:r>
        </a:p>
      </dsp:txBody>
      <dsp:txXfrm>
        <a:off x="7369318" y="586277"/>
        <a:ext cx="2790473" cy="609729"/>
      </dsp:txXfrm>
    </dsp:sp>
    <dsp:sp modelId="{6E2D30E9-10F8-4948-930E-9037A7567D2F}">
      <dsp:nvSpPr>
        <dsp:cNvPr id="0" name=""/>
        <dsp:cNvSpPr/>
      </dsp:nvSpPr>
      <dsp:spPr>
        <a:xfrm>
          <a:off x="7067361" y="1196006"/>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E61C8AB-8B7F-47A6-B4E5-0E0DD928854D}">
      <dsp:nvSpPr>
        <dsp:cNvPr id="0" name=""/>
        <dsp:cNvSpPr/>
      </dsp:nvSpPr>
      <dsp:spPr>
        <a:xfrm>
          <a:off x="7015916"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5F757-B6D2-4C67-9CAC-BF6BEEC057F3}">
      <dsp:nvSpPr>
        <dsp:cNvPr id="0" name=""/>
        <dsp:cNvSpPr/>
      </dsp:nvSpPr>
      <dsp:spPr>
        <a:xfrm rot="18900000">
          <a:off x="8543184" y="4758120"/>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D92D2F-F1F5-4D4C-805C-2CB124BDD4CC}">
      <dsp:nvSpPr>
        <dsp:cNvPr id="0" name=""/>
        <dsp:cNvSpPr/>
      </dsp:nvSpPr>
      <dsp:spPr>
        <a:xfrm>
          <a:off x="8590624" y="4805560"/>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9499D995-3C41-4B6C-BB4C-8FD0CAEA65AE}">
      <dsp:nvSpPr>
        <dsp:cNvPr id="0" name=""/>
        <dsp:cNvSpPr/>
      </dsp:nvSpPr>
      <dsp:spPr>
        <a:xfrm>
          <a:off x="9058657" y="2931389"/>
          <a:ext cx="2790473" cy="1735382"/>
        </a:xfrm>
        <a:prstGeom prst="rect">
          <a:avLst/>
        </a:prstGeom>
        <a:noFill/>
        <a:ln>
          <a:noFill/>
        </a:ln>
        <a:effectLst/>
      </dsp:spPr>
      <dsp:style>
        <a:lnRef idx="0">
          <a:scrgbClr r="0" g="0" b="0"/>
        </a:lnRef>
        <a:fillRef idx="0">
          <a:scrgbClr r="0" g="0" b="0"/>
        </a:fillRef>
        <a:effectRef idx="0">
          <a:scrgbClr r="0" g="0" b="0"/>
        </a:effectRef>
        <a:fontRef idx="minor"/>
      </dsp:style>
    </dsp:sp>
    <dsp:sp modelId="{70822AD2-02E1-40CE-9DE2-7D4801E118BF}">
      <dsp:nvSpPr>
        <dsp:cNvPr id="0" name=""/>
        <dsp:cNvSpPr/>
      </dsp:nvSpPr>
      <dsp:spPr>
        <a:xfrm>
          <a:off x="9058657" y="4666772"/>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solidFill>
                <a:schemeClr val="tx1">
                  <a:lumMod val="65000"/>
                  <a:lumOff val="35000"/>
                </a:schemeClr>
              </a:solidFill>
              <a:latin typeface="Arial"/>
            </a:rPr>
            <a:t>June 2025</a:t>
          </a:r>
        </a:p>
      </dsp:txBody>
      <dsp:txXfrm>
        <a:off x="9058657" y="4666772"/>
        <a:ext cx="2790473" cy="609729"/>
      </dsp:txXfrm>
    </dsp:sp>
    <dsp:sp modelId="{AEF86052-0E8A-477E-919C-EC81D42DA076}">
      <dsp:nvSpPr>
        <dsp:cNvPr id="0" name=""/>
        <dsp:cNvSpPr/>
      </dsp:nvSpPr>
      <dsp:spPr>
        <a:xfrm>
          <a:off x="8756700" y="2931389"/>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1BDD1F-3CE4-4181-A279-9EB89AE0A4B1}">
      <dsp:nvSpPr>
        <dsp:cNvPr id="0" name=""/>
        <dsp:cNvSpPr/>
      </dsp:nvSpPr>
      <dsp:spPr>
        <a:xfrm>
          <a:off x="8705255"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5FA3F-FB40-458D-9FFF-723EC88DD5F0}" type="datetimeFigureOut">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1C441-B7B4-4D09-A54B-E34A75370D2E}" type="slidenum">
              <a:t>‹#›</a:t>
            </a:fld>
            <a:endParaRPr lang="en-US"/>
          </a:p>
        </p:txBody>
      </p:sp>
    </p:spTree>
    <p:extLst>
      <p:ext uri="{BB962C8B-B14F-4D97-AF65-F5344CB8AC3E}">
        <p14:creationId xmlns:p14="http://schemas.microsoft.com/office/powerpoint/2010/main" val="3252360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1C441-B7B4-4D09-A54B-E34A75370D2E}" type="slidenum">
              <a:rPr lang="en-US" smtClean="0"/>
              <a:t>1</a:t>
            </a:fld>
            <a:endParaRPr lang="en-US"/>
          </a:p>
        </p:txBody>
      </p:sp>
    </p:spTree>
    <p:extLst>
      <p:ext uri="{BB962C8B-B14F-4D97-AF65-F5344CB8AC3E}">
        <p14:creationId xmlns:p14="http://schemas.microsoft.com/office/powerpoint/2010/main" val="248948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Pull ESSER audited actuals to support for additional context </a:t>
            </a:r>
          </a:p>
          <a:p>
            <a:pPr marL="171450" indent="-171450">
              <a:buFont typeface="Arial" panose="020B0604020202020204" pitchFamily="34" charset="0"/>
              <a:buChar char="•"/>
            </a:pPr>
            <a:r>
              <a:rPr lang="en-US"/>
              <a:t>Voiceover explaining that this cost reduction was achieved despite significant pay increases approved in late FY24</a:t>
            </a:r>
          </a:p>
        </p:txBody>
      </p:sp>
      <p:sp>
        <p:nvSpPr>
          <p:cNvPr id="4" name="Slide Number Placeholder 3"/>
          <p:cNvSpPr>
            <a:spLocks noGrp="1"/>
          </p:cNvSpPr>
          <p:nvPr>
            <p:ph type="sldNum" sz="quarter" idx="5"/>
          </p:nvPr>
        </p:nvSpPr>
        <p:spPr/>
        <p:txBody>
          <a:bodyPr/>
          <a:lstStyle/>
          <a:p>
            <a:fld id="{5281C441-B7B4-4D09-A54B-E34A75370D2E}" type="slidenum">
              <a:rPr lang="en-US" smtClean="0"/>
              <a:t>8</a:t>
            </a:fld>
            <a:endParaRPr lang="en-US"/>
          </a:p>
        </p:txBody>
      </p:sp>
    </p:spTree>
    <p:extLst>
      <p:ext uri="{BB962C8B-B14F-4D97-AF65-F5344CB8AC3E}">
        <p14:creationId xmlns:p14="http://schemas.microsoft.com/office/powerpoint/2010/main" val="1346370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the beginning of FY21 to the beginning of FY25:</a:t>
            </a:r>
          </a:p>
          <a:p>
            <a:r>
              <a:rPr lang="en-US"/>
              <a:t>School Staff down 7.5%</a:t>
            </a:r>
          </a:p>
          <a:p>
            <a:r>
              <a:rPr lang="en-US"/>
              <a:t>Central Office Staff down 11.4%</a:t>
            </a:r>
          </a:p>
          <a:p>
            <a:r>
              <a:rPr lang="en-US"/>
              <a:t>Total Staffing down ~ 7%</a:t>
            </a:r>
          </a:p>
          <a:p>
            <a:endParaRPr lang="en-US"/>
          </a:p>
          <a:p>
            <a:r>
              <a:rPr lang="en-US"/>
              <a:t>At the same time, enrollment I down by ~11.2%</a:t>
            </a:r>
          </a:p>
          <a:p>
            <a:endParaRPr lang="en-US"/>
          </a:p>
          <a:p>
            <a:r>
              <a:rPr lang="en-US"/>
              <a:t>While the recent progress is commendable, more work is ahead to make the cost structures of HISD match the revenues</a:t>
            </a:r>
          </a:p>
        </p:txBody>
      </p:sp>
      <p:sp>
        <p:nvSpPr>
          <p:cNvPr id="4" name="Slide Number Placeholder 3"/>
          <p:cNvSpPr>
            <a:spLocks noGrp="1"/>
          </p:cNvSpPr>
          <p:nvPr>
            <p:ph type="sldNum" sz="quarter" idx="5"/>
          </p:nvPr>
        </p:nvSpPr>
        <p:spPr/>
        <p:txBody>
          <a:bodyPr/>
          <a:lstStyle/>
          <a:p>
            <a:fld id="{5281C441-B7B4-4D09-A54B-E34A75370D2E}" type="slidenum">
              <a:rPr lang="en-US" smtClean="0"/>
              <a:t>9</a:t>
            </a:fld>
            <a:endParaRPr lang="en-US"/>
          </a:p>
        </p:txBody>
      </p:sp>
    </p:spTree>
    <p:extLst>
      <p:ext uri="{BB962C8B-B14F-4D97-AF65-F5344CB8AC3E}">
        <p14:creationId xmlns:p14="http://schemas.microsoft.com/office/powerpoint/2010/main" val="189640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AFCDF-290C-0703-90C4-5D43A260C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6484E-D0D9-17E2-97FF-4AB7E34AE9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4C4E33-DEA7-871A-F4B4-7D4E368B67A6}"/>
              </a:ext>
            </a:extLst>
          </p:cNvPr>
          <p:cNvSpPr>
            <a:spLocks noGrp="1"/>
          </p:cNvSpPr>
          <p:nvPr>
            <p:ph type="body" idx="1"/>
          </p:nvPr>
        </p:nvSpPr>
        <p:spPr/>
        <p:txBody>
          <a:bodyPr/>
          <a:lstStyle/>
          <a:p>
            <a:r>
              <a:rPr lang="en-US"/>
              <a:t>FIRST integrity rating scoring becomes a concern after 3 years of repeat reserve use </a:t>
            </a:r>
          </a:p>
        </p:txBody>
      </p:sp>
      <p:sp>
        <p:nvSpPr>
          <p:cNvPr id="4" name="Slide Number Placeholder 3">
            <a:extLst>
              <a:ext uri="{FF2B5EF4-FFF2-40B4-BE49-F238E27FC236}">
                <a16:creationId xmlns:a16="http://schemas.microsoft.com/office/drawing/2014/main" id="{0FE1A31F-3B6C-74B4-4340-37016A7D1557}"/>
              </a:ext>
            </a:extLst>
          </p:cNvPr>
          <p:cNvSpPr>
            <a:spLocks noGrp="1"/>
          </p:cNvSpPr>
          <p:nvPr>
            <p:ph type="sldNum" sz="quarter" idx="5"/>
          </p:nvPr>
        </p:nvSpPr>
        <p:spPr/>
        <p:txBody>
          <a:bodyPr/>
          <a:lstStyle/>
          <a:p>
            <a:fld id="{5281C441-B7B4-4D09-A54B-E34A75370D2E}" type="slidenum">
              <a:rPr lang="en-US" smtClean="0"/>
              <a:t>10</a:t>
            </a:fld>
            <a:endParaRPr lang="en-US"/>
          </a:p>
        </p:txBody>
      </p:sp>
    </p:spTree>
    <p:extLst>
      <p:ext uri="{BB962C8B-B14F-4D97-AF65-F5344CB8AC3E}">
        <p14:creationId xmlns:p14="http://schemas.microsoft.com/office/powerpoint/2010/main" val="399576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1C441-B7B4-4D09-A54B-E34A75370D2E}" type="slidenum">
              <a:rPr lang="en-US" smtClean="0"/>
              <a:t>18</a:t>
            </a:fld>
            <a:endParaRPr lang="en-US"/>
          </a:p>
        </p:txBody>
      </p:sp>
    </p:spTree>
    <p:extLst>
      <p:ext uri="{BB962C8B-B14F-4D97-AF65-F5344CB8AC3E}">
        <p14:creationId xmlns:p14="http://schemas.microsoft.com/office/powerpoint/2010/main" val="2603831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a:stretch/>
        </p:blipFill>
        <p:spPr>
          <a:xfrm>
            <a:off x="6433" y="0"/>
            <a:ext cx="12179141" cy="6856857"/>
          </a:xfrm>
          <a:prstGeom prst="rect">
            <a:avLst/>
          </a:prstGeom>
          <a:noFill/>
          <a:ln>
            <a:noFill/>
          </a:ln>
        </p:spPr>
      </p:pic>
      <p:sp>
        <p:nvSpPr>
          <p:cNvPr id="18" name="Google Shape;18;p2"/>
          <p:cNvSpPr txBox="1">
            <a:spLocks noGrp="1"/>
          </p:cNvSpPr>
          <p:nvPr>
            <p:ph type="ctrTitle"/>
          </p:nvPr>
        </p:nvSpPr>
        <p:spPr>
          <a:xfrm>
            <a:off x="609600" y="883003"/>
            <a:ext cx="10363200" cy="1714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500"/>
              <a:buFont typeface="Rockwell"/>
              <a:buNone/>
              <a:defRPr sz="5500" b="1" i="0">
                <a:solidFill>
                  <a:srgbClr val="FFFFFF"/>
                </a:solidFill>
                <a:latin typeface="Rockwell"/>
                <a:ea typeface="Rockwell"/>
                <a:cs typeface="Rockwell"/>
                <a:sym typeface="Rockwe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a:p>
        </p:txBody>
      </p:sp>
      <p:sp>
        <p:nvSpPr>
          <p:cNvPr id="19" name="Google Shape;19;p2"/>
          <p:cNvSpPr txBox="1">
            <a:spLocks noGrp="1"/>
          </p:cNvSpPr>
          <p:nvPr>
            <p:ph type="subTitle" idx="1"/>
          </p:nvPr>
        </p:nvSpPr>
        <p:spPr>
          <a:xfrm>
            <a:off x="609607" y="2818597"/>
            <a:ext cx="10236600" cy="1752600"/>
          </a:xfrm>
          <a:prstGeom prst="rect">
            <a:avLst/>
          </a:prstGeom>
          <a:noFill/>
          <a:ln>
            <a:noFill/>
          </a:ln>
        </p:spPr>
        <p:txBody>
          <a:bodyPr spcFirstLastPara="1" wrap="square" lIns="0" tIns="0" rIns="0" bIns="0" anchor="t" anchorCtr="0">
            <a:normAutofit/>
          </a:bodyPr>
          <a:lstStyle>
            <a:lvl1pPr lvl="0" algn="l" rtl="0">
              <a:spcBef>
                <a:spcPts val="0"/>
              </a:spcBef>
              <a:spcAft>
                <a:spcPts val="0"/>
              </a:spcAft>
              <a:buClr>
                <a:srgbClr val="FFFFFF"/>
              </a:buClr>
              <a:buSzPts val="2200"/>
              <a:buNone/>
              <a:defRPr sz="2200" b="0">
                <a:solidFill>
                  <a:srgbClr val="FFFFFF"/>
                </a:solidFill>
              </a:defRPr>
            </a:lvl1pPr>
            <a:lvl2pPr lvl="1" algn="ctr" rtl="0">
              <a:spcBef>
                <a:spcPts val="600"/>
              </a:spcBef>
              <a:spcAft>
                <a:spcPts val="0"/>
              </a:spcAft>
              <a:buClr>
                <a:srgbClr val="888888"/>
              </a:buClr>
              <a:buSzPts val="2800"/>
              <a:buNone/>
              <a:defRPr>
                <a:solidFill>
                  <a:srgbClr val="888888"/>
                </a:solidFill>
              </a:defRPr>
            </a:lvl2pPr>
            <a:lvl3pPr lvl="2" algn="ctr" rtl="0">
              <a:spcBef>
                <a:spcPts val="50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20" name="Google Shape;20;p2"/>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900"/>
              <a:buNone/>
              <a:defRPr>
                <a:solidFill>
                  <a:schemeClr val="lt1"/>
                </a:solidFill>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fld id="{10F38D38-FD70-4B13-9CD2-7273EC25694D}" type="datetimeFigureOut">
              <a:rPr lang="en-US" smtClean="0"/>
              <a:t>2/26/2025</a:t>
            </a:fld>
            <a:endParaRPr lang="en-US"/>
          </a:p>
        </p:txBody>
      </p:sp>
      <p:sp>
        <p:nvSpPr>
          <p:cNvPr id="21" name="Google Shape;21;p2"/>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900"/>
              <a:buNone/>
              <a:defRPr>
                <a:solidFill>
                  <a:schemeClr val="lt1"/>
                </a:solidFill>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endParaRPr lang="en-US"/>
          </a:p>
        </p:txBody>
      </p:sp>
      <p:sp>
        <p:nvSpPr>
          <p:cNvPr id="22" name="Google Shape;22;p2"/>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sz="1200" b="0" i="0" u="none" strike="noStrike" cap="none">
                <a:solidFill>
                  <a:schemeClr val="lt1"/>
                </a:solidFill>
                <a:latin typeface="Arial"/>
                <a:ea typeface="Arial"/>
                <a:cs typeface="Arial"/>
                <a:sym typeface="Arial"/>
              </a:defRPr>
            </a:lvl1pPr>
            <a:lvl2pPr marL="0" lvl="1" indent="0" algn="r" rtl="0">
              <a:spcBef>
                <a:spcPts val="0"/>
              </a:spcBef>
              <a:buNone/>
              <a:defRPr sz="1200" b="0" i="0" u="none" strike="noStrike" cap="none">
                <a:solidFill>
                  <a:schemeClr val="lt1"/>
                </a:solidFill>
                <a:latin typeface="Arial"/>
                <a:ea typeface="Arial"/>
                <a:cs typeface="Arial"/>
                <a:sym typeface="Arial"/>
              </a:defRPr>
            </a:lvl2pPr>
            <a:lvl3pPr marL="0" lvl="2" indent="0" algn="r" rtl="0">
              <a:spcBef>
                <a:spcPts val="0"/>
              </a:spcBef>
              <a:buNone/>
              <a:defRPr sz="1200" b="0" i="0" u="none" strike="noStrike" cap="none">
                <a:solidFill>
                  <a:schemeClr val="lt1"/>
                </a:solidFill>
                <a:latin typeface="Arial"/>
                <a:ea typeface="Arial"/>
                <a:cs typeface="Arial"/>
                <a:sym typeface="Arial"/>
              </a:defRPr>
            </a:lvl3pPr>
            <a:lvl4pPr marL="0" lvl="3" indent="0" algn="r" rtl="0">
              <a:spcBef>
                <a:spcPts val="0"/>
              </a:spcBef>
              <a:buNone/>
              <a:defRPr sz="1200" b="0" i="0" u="none" strike="noStrike" cap="none">
                <a:solidFill>
                  <a:schemeClr val="lt1"/>
                </a:solidFill>
                <a:latin typeface="Arial"/>
                <a:ea typeface="Arial"/>
                <a:cs typeface="Arial"/>
                <a:sym typeface="Arial"/>
              </a:defRPr>
            </a:lvl4pPr>
            <a:lvl5pPr marL="0" lvl="4" indent="0" algn="r" rtl="0">
              <a:spcBef>
                <a:spcPts val="0"/>
              </a:spcBef>
              <a:buNone/>
              <a:defRPr sz="1200" b="0" i="0" u="none" strike="noStrike" cap="none">
                <a:solidFill>
                  <a:schemeClr val="lt1"/>
                </a:solidFill>
                <a:latin typeface="Arial"/>
                <a:ea typeface="Arial"/>
                <a:cs typeface="Arial"/>
                <a:sym typeface="Arial"/>
              </a:defRPr>
            </a:lvl5pPr>
            <a:lvl6pPr marL="0" lvl="5" indent="0" algn="r" rtl="0">
              <a:spcBef>
                <a:spcPts val="0"/>
              </a:spcBef>
              <a:buNone/>
              <a:defRPr sz="1200" b="0" i="0" u="none" strike="noStrike" cap="none">
                <a:solidFill>
                  <a:schemeClr val="lt1"/>
                </a:solidFill>
                <a:latin typeface="Arial"/>
                <a:ea typeface="Arial"/>
                <a:cs typeface="Arial"/>
                <a:sym typeface="Arial"/>
              </a:defRPr>
            </a:lvl6pPr>
            <a:lvl7pPr marL="0" lvl="6" indent="0" algn="r" rtl="0">
              <a:spcBef>
                <a:spcPts val="0"/>
              </a:spcBef>
              <a:buNone/>
              <a:defRPr sz="1200" b="0" i="0" u="none" strike="noStrike" cap="none">
                <a:solidFill>
                  <a:schemeClr val="lt1"/>
                </a:solidFill>
                <a:latin typeface="Arial"/>
                <a:ea typeface="Arial"/>
                <a:cs typeface="Arial"/>
                <a:sym typeface="Arial"/>
              </a:defRPr>
            </a:lvl7pPr>
            <a:lvl8pPr marL="0" lvl="7" indent="0" algn="r" rtl="0">
              <a:spcBef>
                <a:spcPts val="0"/>
              </a:spcBef>
              <a:buNone/>
              <a:defRPr sz="1200" b="0" i="0" u="none" strike="noStrike" cap="none">
                <a:solidFill>
                  <a:schemeClr val="lt1"/>
                </a:solidFill>
                <a:latin typeface="Arial"/>
                <a:ea typeface="Arial"/>
                <a:cs typeface="Arial"/>
                <a:sym typeface="Arial"/>
              </a:defRPr>
            </a:lvl8pPr>
            <a:lvl9pPr marL="0" lvl="8" indent="0" algn="r" rtl="0">
              <a:spcBef>
                <a:spcPts val="0"/>
              </a:spcBef>
              <a:buNone/>
              <a:defRPr sz="1200" b="0" i="0" u="none" strike="noStrike" cap="none">
                <a:solidFill>
                  <a:schemeClr val="lt1"/>
                </a:solidFill>
                <a:latin typeface="Arial"/>
                <a:ea typeface="Arial"/>
                <a:cs typeface="Arial"/>
                <a:sym typeface="Arial"/>
              </a:defRPr>
            </a:lvl9pPr>
          </a:lstStyle>
          <a:p>
            <a:fld id="{E0F6B6AD-8CF8-4F54-B364-C96585720807}" type="slidenum">
              <a:rPr lang="en-US" smtClean="0"/>
              <a:t>‹#›</a:t>
            </a:fld>
            <a:endParaRPr lang="en-US"/>
          </a:p>
        </p:txBody>
      </p:sp>
    </p:spTree>
    <p:extLst>
      <p:ext uri="{BB962C8B-B14F-4D97-AF65-F5344CB8AC3E}">
        <p14:creationId xmlns:p14="http://schemas.microsoft.com/office/powerpoint/2010/main" val="217289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38D38-FD70-4B13-9CD2-7273EC25694D}"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6B6AD-8CF8-4F54-B364-C96585720807}" type="slidenum">
              <a:rPr lang="en-US" smtClean="0"/>
              <a:t>‹#›</a:t>
            </a:fld>
            <a:endParaRPr lang="en-US"/>
          </a:p>
        </p:txBody>
      </p:sp>
    </p:spTree>
    <p:extLst>
      <p:ext uri="{BB962C8B-B14F-4D97-AF65-F5344CB8AC3E}">
        <p14:creationId xmlns:p14="http://schemas.microsoft.com/office/powerpoint/2010/main" val="14273979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A55A3-7A28-4F76-A475-84E18062A9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A6B628-C12D-DCA8-E484-F118BC1699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6431C5-5741-8A92-E56B-4B0978FE9288}"/>
              </a:ext>
            </a:extLst>
          </p:cNvPr>
          <p:cNvSpPr>
            <a:spLocks noGrp="1"/>
          </p:cNvSpPr>
          <p:nvPr>
            <p:ph type="dt" sz="half" idx="10"/>
          </p:nvPr>
        </p:nvSpPr>
        <p:spPr/>
        <p:txBody>
          <a:bodyPr/>
          <a:lstStyle/>
          <a:p>
            <a:fld id="{10F38D38-FD70-4B13-9CD2-7273EC25694D}" type="datetimeFigureOut">
              <a:rPr lang="en-US" smtClean="0"/>
              <a:t>2/26/2025</a:t>
            </a:fld>
            <a:endParaRPr lang="en-US"/>
          </a:p>
        </p:txBody>
      </p:sp>
      <p:sp>
        <p:nvSpPr>
          <p:cNvPr id="5" name="Footer Placeholder 4">
            <a:extLst>
              <a:ext uri="{FF2B5EF4-FFF2-40B4-BE49-F238E27FC236}">
                <a16:creationId xmlns:a16="http://schemas.microsoft.com/office/drawing/2014/main" id="{DCE27142-7D32-B91B-7DAA-0637492CA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552B9E-E42B-9504-4533-840E2C24D262}"/>
              </a:ext>
            </a:extLst>
          </p:cNvPr>
          <p:cNvSpPr>
            <a:spLocks noGrp="1"/>
          </p:cNvSpPr>
          <p:nvPr>
            <p:ph type="sldNum" sz="quarter" idx="12"/>
          </p:nvPr>
        </p:nvSpPr>
        <p:spPr/>
        <p:txBody>
          <a:bodyPr/>
          <a:lstStyle/>
          <a:p>
            <a:fld id="{E0F6B6AD-8CF8-4F54-B364-C96585720807}" type="slidenum">
              <a:rPr lang="en-US" smtClean="0"/>
              <a:t>‹#›</a:t>
            </a:fld>
            <a:endParaRPr lang="en-US"/>
          </a:p>
        </p:txBody>
      </p:sp>
    </p:spTree>
    <p:extLst>
      <p:ext uri="{BB962C8B-B14F-4D97-AF65-F5344CB8AC3E}">
        <p14:creationId xmlns:p14="http://schemas.microsoft.com/office/powerpoint/2010/main" val="181819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5FAF-CF4F-B730-6853-AA04D72DD8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F10642-F041-E205-571D-32AA6FF02D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A7DA8-A510-870F-048F-0BDEE1C02015}"/>
              </a:ext>
            </a:extLst>
          </p:cNvPr>
          <p:cNvSpPr>
            <a:spLocks noGrp="1"/>
          </p:cNvSpPr>
          <p:nvPr>
            <p:ph type="dt" sz="half" idx="10"/>
          </p:nvPr>
        </p:nvSpPr>
        <p:spPr/>
        <p:txBody>
          <a:bodyPr/>
          <a:lstStyle/>
          <a:p>
            <a:fld id="{10F38D38-FD70-4B13-9CD2-7273EC25694D}" type="datetimeFigureOut">
              <a:rPr lang="en-US" smtClean="0"/>
              <a:t>2/26/2025</a:t>
            </a:fld>
            <a:endParaRPr lang="en-US"/>
          </a:p>
        </p:txBody>
      </p:sp>
      <p:sp>
        <p:nvSpPr>
          <p:cNvPr id="5" name="Footer Placeholder 4">
            <a:extLst>
              <a:ext uri="{FF2B5EF4-FFF2-40B4-BE49-F238E27FC236}">
                <a16:creationId xmlns:a16="http://schemas.microsoft.com/office/drawing/2014/main" id="{53720FCB-780F-D301-23A5-C1E321BA4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CEE9B-229D-1ACF-ACA8-B4AF81BF8DF7}"/>
              </a:ext>
            </a:extLst>
          </p:cNvPr>
          <p:cNvSpPr>
            <a:spLocks noGrp="1"/>
          </p:cNvSpPr>
          <p:nvPr>
            <p:ph type="sldNum" sz="quarter" idx="12"/>
          </p:nvPr>
        </p:nvSpPr>
        <p:spPr/>
        <p:txBody>
          <a:bodyPr/>
          <a:lstStyle/>
          <a:p>
            <a:fld id="{E0F6B6AD-8CF8-4F54-B364-C96585720807}" type="slidenum">
              <a:rPr lang="en-US" smtClean="0"/>
              <a:t>‹#›</a:t>
            </a:fld>
            <a:endParaRPr lang="en-US"/>
          </a:p>
        </p:txBody>
      </p:sp>
    </p:spTree>
    <p:extLst>
      <p:ext uri="{BB962C8B-B14F-4D97-AF65-F5344CB8AC3E}">
        <p14:creationId xmlns:p14="http://schemas.microsoft.com/office/powerpoint/2010/main" val="181149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1" y="0"/>
            <a:ext cx="12179140" cy="6856856"/>
          </a:xfrm>
          <a:prstGeom prst="rect">
            <a:avLst/>
          </a:prstGeom>
        </p:spPr>
      </p:pic>
      <p:sp>
        <p:nvSpPr>
          <p:cNvPr id="2" name="Title 1"/>
          <p:cNvSpPr>
            <a:spLocks noGrp="1"/>
          </p:cNvSpPr>
          <p:nvPr>
            <p:ph type="ctrTitle"/>
          </p:nvPr>
        </p:nvSpPr>
        <p:spPr>
          <a:xfrm>
            <a:off x="609600" y="883004"/>
            <a:ext cx="10363200" cy="1714725"/>
          </a:xfrm>
        </p:spPr>
        <p:txBody>
          <a:bodyPr lIns="0" tIns="0" rIns="0" bIns="0" anchor="b" anchorCtr="0">
            <a:noAutofit/>
          </a:bodyPr>
          <a:lstStyle>
            <a:lvl1pPr algn="l">
              <a:lnSpc>
                <a:spcPts val="7333"/>
              </a:lnSpc>
              <a:defRPr sz="7333" b="0" i="0" kern="0" spc="27" baseline="0">
                <a:solidFill>
                  <a:srgbClr val="FFFFFF"/>
                </a:solidFill>
                <a:latin typeface="Novecento sans wide Normal" panose="00000505000000000000" pitchFamily="50" charset="0"/>
                <a:cs typeface="Novecento sans wide Normal" panose="00000505000000000000" pitchFamily="50" charset="0"/>
              </a:defRPr>
            </a:lvl1pPr>
          </a:lstStyle>
          <a:p>
            <a:r>
              <a:rPr lang="en-US"/>
              <a:t>Click to edit Master title style</a:t>
            </a:r>
          </a:p>
        </p:txBody>
      </p:sp>
      <p:sp>
        <p:nvSpPr>
          <p:cNvPr id="3" name="Subtitle 2"/>
          <p:cNvSpPr>
            <a:spLocks noGrp="1"/>
          </p:cNvSpPr>
          <p:nvPr>
            <p:ph type="subTitle" idx="1"/>
          </p:nvPr>
        </p:nvSpPr>
        <p:spPr>
          <a:xfrm>
            <a:off x="609603" y="2818597"/>
            <a:ext cx="10236575" cy="1752600"/>
          </a:xfrm>
        </p:spPr>
        <p:txBody>
          <a:bodyPr lIns="0" tIns="0" rIns="0" bIns="0" anchor="t" anchorCtr="0">
            <a:normAutofit/>
          </a:bodyPr>
          <a:lstStyle>
            <a:lvl1pPr marL="0" indent="0" algn="l">
              <a:spcBef>
                <a:spcPts val="0"/>
              </a:spcBef>
              <a:buNone/>
              <a:defRPr sz="2933" b="0">
                <a:solidFill>
                  <a:srgbClr val="FFFFFF"/>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D6909EE-8428-ED45-A84E-918F1C872BF6}" type="datetime1">
              <a:rPr lang="en-US" smtClean="0"/>
              <a:t>2/26/2025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a:p>
        </p:txBody>
      </p:sp>
    </p:spTree>
    <p:extLst>
      <p:ext uri="{BB962C8B-B14F-4D97-AF65-F5344CB8AC3E}">
        <p14:creationId xmlns:p14="http://schemas.microsoft.com/office/powerpoint/2010/main" val="1606311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0" y="0"/>
            <a:ext cx="12179140" cy="6856856"/>
          </a:xfrm>
          <a:prstGeom prst="rect">
            <a:avLst/>
          </a:prstGeom>
        </p:spPr>
      </p:pic>
      <p:sp>
        <p:nvSpPr>
          <p:cNvPr id="2" name="Title 1"/>
          <p:cNvSpPr>
            <a:spLocks noGrp="1"/>
          </p:cNvSpPr>
          <p:nvPr>
            <p:ph type="ctrTitle"/>
          </p:nvPr>
        </p:nvSpPr>
        <p:spPr>
          <a:xfrm>
            <a:off x="609600" y="883003"/>
            <a:ext cx="10363200" cy="1714725"/>
          </a:xfrm>
        </p:spPr>
        <p:txBody>
          <a:bodyPr lIns="0" tIns="0" rIns="0" bIns="0" anchor="b" anchorCtr="0">
            <a:noAutofit/>
          </a:bodyPr>
          <a:lstStyle>
            <a:lvl1pPr algn="l">
              <a:lnSpc>
                <a:spcPts val="7333"/>
              </a:lnSpc>
              <a:defRPr sz="7333" b="0" i="0" kern="0" spc="27" baseline="0">
                <a:solidFill>
                  <a:srgbClr val="FFFFFF"/>
                </a:solidFill>
                <a:latin typeface="Novecento sans wide Normal" panose="00000505000000000000" pitchFamily="50" charset="0"/>
                <a:cs typeface="Novecento sans wide Normal" panose="00000505000000000000" pitchFamily="50" charset="0"/>
              </a:defRPr>
            </a:lvl1pPr>
          </a:lstStyle>
          <a:p>
            <a:r>
              <a:rPr lang="en-US"/>
              <a:t>Click to edit Master title style</a:t>
            </a:r>
          </a:p>
        </p:txBody>
      </p:sp>
      <p:sp>
        <p:nvSpPr>
          <p:cNvPr id="3" name="Subtitle 2"/>
          <p:cNvSpPr>
            <a:spLocks noGrp="1"/>
          </p:cNvSpPr>
          <p:nvPr>
            <p:ph type="subTitle" idx="1"/>
          </p:nvPr>
        </p:nvSpPr>
        <p:spPr>
          <a:xfrm>
            <a:off x="609602" y="2818597"/>
            <a:ext cx="10236575" cy="1752600"/>
          </a:xfrm>
        </p:spPr>
        <p:txBody>
          <a:bodyPr lIns="0" tIns="0" rIns="0" bIns="0" anchor="t" anchorCtr="0">
            <a:normAutofit/>
          </a:bodyPr>
          <a:lstStyle>
            <a:lvl1pPr marL="0" indent="0" algn="l">
              <a:spcBef>
                <a:spcPts val="0"/>
              </a:spcBef>
              <a:buNone/>
              <a:defRPr sz="2933" b="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D6909EE-8428-ED45-A84E-918F1C872BF6}" type="datetime1">
              <a:rPr lang="en-US" smtClean="0"/>
              <a:t>2/26/2025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a:p>
        </p:txBody>
      </p:sp>
    </p:spTree>
    <p:extLst>
      <p:ext uri="{BB962C8B-B14F-4D97-AF65-F5344CB8AC3E}">
        <p14:creationId xmlns:p14="http://schemas.microsoft.com/office/powerpoint/2010/main" val="548175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333">
                <a:latin typeface="Novecento sans wide Normal" panose="00000505000000000000" pitchFamily="50"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08BF24-1FCF-C340-8CFB-DB3C3349ACCC}" type="datetime1">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7" name="Straight Connector 6"/>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33868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4185A-E6FE-D249-9FD8-BF84FBA422D9}" type="datetime1">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731031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4185A-E6FE-D249-9FD8-BF84FBA422D9}" type="datetime1">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094515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95416F-5F90-1146-8268-C05824483EC8}" type="datetime1">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cxnSp>
        <p:nvCxnSpPr>
          <p:cNvPr id="9" name="Straight Connector 8"/>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6150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90895-1BE0-C341-AE02-508256686F36}" type="datetime1">
              <a:rPr lang="en-US" smtClean="0"/>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82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lvl1pPr lvl="0" algn="l" rtl="0">
              <a:spcBef>
                <a:spcPts val="0"/>
              </a:spcBef>
              <a:spcAft>
                <a:spcPts val="0"/>
              </a:spcAft>
              <a:buClr>
                <a:srgbClr val="67A2B9"/>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a:p>
        </p:txBody>
      </p:sp>
      <p:sp>
        <p:nvSpPr>
          <p:cNvPr id="36" name="Google Shape;36;p5"/>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fld id="{10F38D38-FD70-4B13-9CD2-7273EC25694D}" type="datetimeFigureOut">
              <a:rPr lang="en-US" smtClean="0"/>
              <a:t>2/26/2025</a:t>
            </a:fld>
            <a:endParaRPr lang="en-US"/>
          </a:p>
        </p:txBody>
      </p:sp>
      <p:sp>
        <p:nvSpPr>
          <p:cNvPr id="37" name="Google Shape;37;p5"/>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endParaRPr lang="en-US"/>
          </a:p>
        </p:txBody>
      </p:sp>
      <p:sp>
        <p:nvSpPr>
          <p:cNvPr id="38" name="Google Shape;38;p5"/>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E0F6B6AD-8CF8-4F54-B364-C96585720807}" type="slidenum">
              <a:rPr lang="en-US" smtClean="0"/>
              <a:t>‹#›</a:t>
            </a:fld>
            <a:endParaRPr lang="en-US"/>
          </a:p>
        </p:txBody>
      </p:sp>
      <p:cxnSp>
        <p:nvCxnSpPr>
          <p:cNvPr id="39" name="Google Shape;39;p5"/>
          <p:cNvCxnSpPr/>
          <p:nvPr/>
        </p:nvCxnSpPr>
        <p:spPr>
          <a:xfrm>
            <a:off x="609600" y="1417639"/>
            <a:ext cx="10972800" cy="0"/>
          </a:xfrm>
          <a:prstGeom prst="straightConnector1">
            <a:avLst/>
          </a:prstGeom>
          <a:noFill/>
          <a:ln w="254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790738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90895-1BE0-C341-AE02-508256686F36}" type="datetime1">
              <a:rPr lang="en-US" smtClean="0"/>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8620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30CF93-691A-3249-B89D-4943F64778C6}" type="datetime1">
              <a:rPr lang="en-US" smtClean="0"/>
              <a:t>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2C1F8-3BA5-F24E-8618-E52498D87186}" type="slidenum">
              <a:rPr lang="en-US" smtClean="0"/>
              <a:t>‹#›</a:t>
            </a:fld>
            <a:endParaRPr lang="en-US"/>
          </a:p>
        </p:txBody>
      </p:sp>
      <p:cxnSp>
        <p:nvCxnSpPr>
          <p:cNvPr id="7" name="Straight Connector 6"/>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8527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98BE8-524C-E64D-90EC-268C93D4DCFF}" type="datetime1">
              <a:rPr lang="en-US" smtClean="0"/>
              <a:t>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274137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218B5BF-743E-C14B-BDF6-81B515F68EDE}" type="datetime1">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914037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71FA215-819D-5E41-BB55-78274DDDE598}" type="datetime1">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57054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218B5BF-743E-C14B-BDF6-81B515F68EDE}" type="datetime1">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647025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71FA215-819D-5E41-BB55-78274DDDE598}" type="datetime1">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806529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D5B24E-F8C6-E948-995E-7B638AE26B4A}" type="datetime1">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8" name="Straight Connector 7"/>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7950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6826D-2BDC-0A4B-A6EF-0D3953E01A94}" type="datetime1">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p:nvCxnSpPr>
        <p:spPr>
          <a:xfrm>
            <a:off x="8839200" y="274639"/>
            <a:ext cx="0" cy="5851525"/>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39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lvl1pPr lvl="0" algn="l" rtl="0">
              <a:spcBef>
                <a:spcPts val="0"/>
              </a:spcBef>
              <a:spcAft>
                <a:spcPts val="0"/>
              </a:spcAft>
              <a:buClr>
                <a:srgbClr val="67A2B9"/>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a:p>
        </p:txBody>
      </p:sp>
      <p:sp>
        <p:nvSpPr>
          <p:cNvPr id="80" name="Google Shape;80;p11"/>
          <p:cNvSpPr txBox="1">
            <a:spLocks noGrp="1"/>
          </p:cNvSpPr>
          <p:nvPr>
            <p:ph type="body" idx="1"/>
          </p:nvPr>
        </p:nvSpPr>
        <p:spPr>
          <a:xfrm rot="5400000">
            <a:off x="3832950" y="-1623149"/>
            <a:ext cx="4526100" cy="10972800"/>
          </a:xfrm>
          <a:prstGeom prst="rect">
            <a:avLst/>
          </a:prstGeom>
          <a:noFill/>
          <a:ln>
            <a:noFill/>
          </a:ln>
        </p:spPr>
        <p:txBody>
          <a:bodyPr spcFirstLastPara="1" wrap="square" lIns="121900" tIns="60925" rIns="121900" bIns="60925" anchor="t" anchorCtr="0">
            <a:normAutofit/>
          </a:bodyPr>
          <a:lstStyle>
            <a:lvl1pPr marL="457200" lvl="0" indent="-381000" algn="l" rtl="0">
              <a:spcBef>
                <a:spcPts val="500"/>
              </a:spcBef>
              <a:spcAft>
                <a:spcPts val="0"/>
              </a:spcAft>
              <a:buClr>
                <a:srgbClr val="595959"/>
              </a:buClr>
              <a:buSzPct val="100000"/>
              <a:buChar char="•"/>
              <a:tabLst>
                <a:tab pos="1660525" algn="l"/>
              </a:tabLst>
              <a:defRPr/>
            </a:lvl1pPr>
            <a:lvl2pPr marL="914400" lvl="1" indent="-381000" algn="l" rtl="0">
              <a:spcBef>
                <a:spcPts val="500"/>
              </a:spcBef>
              <a:spcAft>
                <a:spcPts val="0"/>
              </a:spcAft>
              <a:buClr>
                <a:srgbClr val="595959"/>
              </a:buClr>
              <a:buSzPts val="2400"/>
              <a:buChar char="–"/>
              <a:defRPr/>
            </a:lvl2pPr>
            <a:lvl3pPr marL="1371600" lvl="2" indent="-381000" algn="l" rtl="0">
              <a:spcBef>
                <a:spcPts val="500"/>
              </a:spcBef>
              <a:spcAft>
                <a:spcPts val="0"/>
              </a:spcAft>
              <a:buClr>
                <a:srgbClr val="595959"/>
              </a:buClr>
              <a:buSzPts val="2400"/>
              <a:buChar char="•"/>
              <a:defRPr/>
            </a:lvl3pPr>
            <a:lvl4pPr marL="1828800" lvl="3" indent="-381000" algn="l" rtl="0">
              <a:spcBef>
                <a:spcPts val="500"/>
              </a:spcBef>
              <a:spcAft>
                <a:spcPts val="0"/>
              </a:spcAft>
              <a:buClr>
                <a:srgbClr val="595959"/>
              </a:buClr>
              <a:buSzPts val="2400"/>
              <a:buChar char="–"/>
              <a:defRPr/>
            </a:lvl4pPr>
            <a:lvl5pPr marL="2286000" lvl="4" indent="-381000" algn="l" rtl="0">
              <a:spcBef>
                <a:spcPts val="500"/>
              </a:spcBef>
              <a:spcAft>
                <a:spcPts val="0"/>
              </a:spcAft>
              <a:buClr>
                <a:srgbClr val="595959"/>
              </a:buClr>
              <a:buSzPts val="2400"/>
              <a:buChar char="»"/>
              <a:defRPr/>
            </a:lvl5pPr>
            <a:lvl6pPr marL="2743200" lvl="5" indent="-381000" algn="l" rtl="0">
              <a:spcBef>
                <a:spcPts val="5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pPr lvl="0"/>
            <a:r>
              <a:rPr lang="en-US"/>
              <a:t>Click to edit Master text styles</a:t>
            </a:r>
          </a:p>
        </p:txBody>
      </p:sp>
      <p:sp>
        <p:nvSpPr>
          <p:cNvPr id="81" name="Google Shape;81;p11"/>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fld id="{10F38D38-FD70-4B13-9CD2-7273EC25694D}" type="datetimeFigureOut">
              <a:rPr lang="en-US" smtClean="0"/>
              <a:t>2/26/2025</a:t>
            </a:fld>
            <a:endParaRPr lang="en-US"/>
          </a:p>
        </p:txBody>
      </p:sp>
      <p:sp>
        <p:nvSpPr>
          <p:cNvPr id="82" name="Google Shape;82;p11"/>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endParaRPr lang="en-US"/>
          </a:p>
        </p:txBody>
      </p:sp>
      <p:sp>
        <p:nvSpPr>
          <p:cNvPr id="83" name="Google Shape;83;p11"/>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E0F6B6AD-8CF8-4F54-B364-C96585720807}" type="slidenum">
              <a:rPr lang="en-US" smtClean="0"/>
              <a:t>‹#›</a:t>
            </a:fld>
            <a:endParaRPr lang="en-US"/>
          </a:p>
        </p:txBody>
      </p:sp>
      <p:cxnSp>
        <p:nvCxnSpPr>
          <p:cNvPr id="84" name="Google Shape;84;p11"/>
          <p:cNvCxnSpPr/>
          <p:nvPr/>
        </p:nvCxnSpPr>
        <p:spPr>
          <a:xfrm>
            <a:off x="609600" y="1417639"/>
            <a:ext cx="10972800" cy="0"/>
          </a:xfrm>
          <a:prstGeom prst="straightConnector1">
            <a:avLst/>
          </a:prstGeom>
          <a:noFill/>
          <a:ln w="254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3006172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7285050" y="1828789"/>
            <a:ext cx="5851500" cy="2743200"/>
          </a:xfrm>
          <a:prstGeom prst="rect">
            <a:avLst/>
          </a:prstGeom>
          <a:noFill/>
          <a:ln>
            <a:noFill/>
          </a:ln>
        </p:spPr>
        <p:txBody>
          <a:bodyPr spcFirstLastPara="1" wrap="square" lIns="121900" tIns="60925" rIns="121900" bIns="60925" anchor="ctr" anchorCtr="0">
            <a:normAutofit/>
          </a:bodyPr>
          <a:lstStyle>
            <a:lvl1pPr lvl="0" algn="l" rtl="0">
              <a:spcBef>
                <a:spcPts val="0"/>
              </a:spcBef>
              <a:spcAft>
                <a:spcPts val="0"/>
              </a:spcAft>
              <a:buClr>
                <a:srgbClr val="67A2B9"/>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a:p>
        </p:txBody>
      </p:sp>
      <p:sp>
        <p:nvSpPr>
          <p:cNvPr id="87" name="Google Shape;87;p12"/>
          <p:cNvSpPr txBox="1">
            <a:spLocks noGrp="1"/>
          </p:cNvSpPr>
          <p:nvPr>
            <p:ph type="body" idx="1"/>
          </p:nvPr>
        </p:nvSpPr>
        <p:spPr>
          <a:xfrm rot="5400000">
            <a:off x="1697000" y="-812861"/>
            <a:ext cx="5851500" cy="8026500"/>
          </a:xfrm>
          <a:prstGeom prst="rect">
            <a:avLst/>
          </a:prstGeom>
          <a:noFill/>
          <a:ln>
            <a:noFill/>
          </a:ln>
        </p:spPr>
        <p:txBody>
          <a:bodyPr spcFirstLastPara="1" wrap="square" lIns="121900" tIns="60925" rIns="121900" bIns="60925" anchor="t" anchorCtr="0">
            <a:normAutofit/>
          </a:bodyPr>
          <a:lstStyle>
            <a:lvl1pPr marL="457200" lvl="0" indent="-381000" algn="l" rtl="0">
              <a:spcBef>
                <a:spcPts val="500"/>
              </a:spcBef>
              <a:spcAft>
                <a:spcPts val="0"/>
              </a:spcAft>
              <a:buClr>
                <a:srgbClr val="595959"/>
              </a:buClr>
              <a:buSzPct val="100000"/>
              <a:buChar char="•"/>
              <a:defRPr/>
            </a:lvl1pPr>
            <a:lvl2pPr marL="914400" lvl="1" indent="-381000" algn="l" rtl="0">
              <a:spcBef>
                <a:spcPts val="500"/>
              </a:spcBef>
              <a:spcAft>
                <a:spcPts val="0"/>
              </a:spcAft>
              <a:buClr>
                <a:srgbClr val="595959"/>
              </a:buClr>
              <a:buSzPts val="2400"/>
              <a:buChar char="–"/>
              <a:defRPr/>
            </a:lvl2pPr>
            <a:lvl3pPr marL="1371600" lvl="2" indent="-381000" algn="l" rtl="0">
              <a:spcBef>
                <a:spcPts val="500"/>
              </a:spcBef>
              <a:spcAft>
                <a:spcPts val="0"/>
              </a:spcAft>
              <a:buClr>
                <a:srgbClr val="595959"/>
              </a:buClr>
              <a:buSzPts val="2400"/>
              <a:buChar char="•"/>
              <a:defRPr/>
            </a:lvl3pPr>
            <a:lvl4pPr marL="1828800" lvl="3" indent="-381000" algn="l" rtl="0">
              <a:spcBef>
                <a:spcPts val="500"/>
              </a:spcBef>
              <a:spcAft>
                <a:spcPts val="0"/>
              </a:spcAft>
              <a:buClr>
                <a:srgbClr val="595959"/>
              </a:buClr>
              <a:buSzPts val="2400"/>
              <a:buChar char="–"/>
              <a:defRPr/>
            </a:lvl4pPr>
            <a:lvl5pPr marL="2286000" lvl="4" indent="-381000" algn="l" rtl="0">
              <a:spcBef>
                <a:spcPts val="500"/>
              </a:spcBef>
              <a:spcAft>
                <a:spcPts val="0"/>
              </a:spcAft>
              <a:buClr>
                <a:srgbClr val="595959"/>
              </a:buClr>
              <a:buSzPts val="2400"/>
              <a:buChar char="»"/>
              <a:defRPr/>
            </a:lvl5pPr>
            <a:lvl6pPr marL="2743200" lvl="5" indent="-381000" algn="l" rtl="0">
              <a:spcBef>
                <a:spcPts val="5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pPr lvl="0"/>
            <a:r>
              <a:rPr lang="en-US"/>
              <a:t>Click to edit Master text styles</a:t>
            </a:r>
          </a:p>
        </p:txBody>
      </p:sp>
      <p:sp>
        <p:nvSpPr>
          <p:cNvPr id="88" name="Google Shape;88;p12"/>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fld id="{10F38D38-FD70-4B13-9CD2-7273EC25694D}" type="datetimeFigureOut">
              <a:rPr lang="en-US" smtClean="0"/>
              <a:t>2/26/2025</a:t>
            </a:fld>
            <a:endParaRPr lang="en-US"/>
          </a:p>
        </p:txBody>
      </p:sp>
      <p:sp>
        <p:nvSpPr>
          <p:cNvPr id="89" name="Google Shape;89;p12"/>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endParaRPr lang="en-US"/>
          </a:p>
        </p:txBody>
      </p:sp>
      <p:sp>
        <p:nvSpPr>
          <p:cNvPr id="90" name="Google Shape;90;p12"/>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E0F6B6AD-8CF8-4F54-B364-C96585720807}" type="slidenum">
              <a:rPr lang="en-US" smtClean="0"/>
              <a:t>‹#›</a:t>
            </a:fld>
            <a:endParaRPr lang="en-US"/>
          </a:p>
        </p:txBody>
      </p:sp>
      <p:cxnSp>
        <p:nvCxnSpPr>
          <p:cNvPr id="91" name="Google Shape;91;p12"/>
          <p:cNvCxnSpPr/>
          <p:nvPr/>
        </p:nvCxnSpPr>
        <p:spPr>
          <a:xfrm>
            <a:off x="8839200" y="274639"/>
            <a:ext cx="0" cy="5851500"/>
          </a:xfrm>
          <a:prstGeom prst="straightConnector1">
            <a:avLst/>
          </a:prstGeom>
          <a:noFill/>
          <a:ln w="254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91631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F38D38-FD70-4B13-9CD2-7273EC25694D}"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6B6AD-8CF8-4F54-B364-C96585720807}" type="slidenum">
              <a:rPr lang="en-US" smtClean="0"/>
              <a:t>‹#›</a:t>
            </a:fld>
            <a:endParaRPr lang="en-US"/>
          </a:p>
        </p:txBody>
      </p:sp>
      <p:cxnSp>
        <p:nvCxnSpPr>
          <p:cNvPr id="9" name="Straight Connector 8"/>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666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0" y="0"/>
            <a:ext cx="12179140" cy="6856856"/>
          </a:xfrm>
          <a:prstGeom prst="rect">
            <a:avLst/>
          </a:prstGeom>
        </p:spPr>
      </p:pic>
      <p:sp>
        <p:nvSpPr>
          <p:cNvPr id="2" name="Title 1"/>
          <p:cNvSpPr>
            <a:spLocks noGrp="1"/>
          </p:cNvSpPr>
          <p:nvPr>
            <p:ph type="ctrTitle"/>
          </p:nvPr>
        </p:nvSpPr>
        <p:spPr>
          <a:xfrm>
            <a:off x="609600" y="883003"/>
            <a:ext cx="10363200" cy="1714725"/>
          </a:xfrm>
        </p:spPr>
        <p:txBody>
          <a:bodyPr lIns="0" tIns="0" rIns="0" bIns="0" anchor="b" anchorCtr="0">
            <a:noAutofit/>
          </a:bodyPr>
          <a:lstStyle>
            <a:lvl1pPr algn="l">
              <a:lnSpc>
                <a:spcPts val="7333"/>
              </a:lnSpc>
              <a:defRPr sz="7333" b="0" i="0" kern="0" spc="27" baseline="0">
                <a:solidFill>
                  <a:srgbClr val="FFFFFF"/>
                </a:solidFill>
                <a:latin typeface="Novecento sans wide Normal" panose="00000505000000000000" pitchFamily="50" charset="0"/>
                <a:cs typeface="Novecento sans wide Normal" panose="00000505000000000000" pitchFamily="50" charset="0"/>
              </a:defRPr>
            </a:lvl1pPr>
          </a:lstStyle>
          <a:p>
            <a:r>
              <a:rPr lang="en-US"/>
              <a:t>Click to edit Master title style</a:t>
            </a:r>
          </a:p>
        </p:txBody>
      </p:sp>
      <p:sp>
        <p:nvSpPr>
          <p:cNvPr id="3" name="Subtitle 2"/>
          <p:cNvSpPr>
            <a:spLocks noGrp="1"/>
          </p:cNvSpPr>
          <p:nvPr>
            <p:ph type="subTitle" idx="1"/>
          </p:nvPr>
        </p:nvSpPr>
        <p:spPr>
          <a:xfrm>
            <a:off x="609602" y="2818597"/>
            <a:ext cx="10236575" cy="1752600"/>
          </a:xfrm>
        </p:spPr>
        <p:txBody>
          <a:bodyPr lIns="0" tIns="0" rIns="0" bIns="0" anchor="t" anchorCtr="0">
            <a:normAutofit/>
          </a:bodyPr>
          <a:lstStyle>
            <a:lvl1pPr marL="0" indent="0" algn="l">
              <a:spcBef>
                <a:spcPts val="0"/>
              </a:spcBef>
              <a:buNone/>
              <a:defRPr sz="2933" b="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10F38D38-FD70-4B13-9CD2-7273EC25694D}" type="datetimeFigureOut">
              <a:rPr lang="en-US" smtClean="0"/>
              <a:t>2/26/2025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0F6B6AD-8CF8-4F54-B364-C96585720807}" type="slidenum">
              <a:rPr lang="en-US" smtClean="0"/>
              <a:t>‹#›</a:t>
            </a:fld>
            <a:endParaRPr lang="en-US"/>
          </a:p>
        </p:txBody>
      </p:sp>
    </p:spTree>
    <p:extLst>
      <p:ext uri="{BB962C8B-B14F-4D97-AF65-F5344CB8AC3E}">
        <p14:creationId xmlns:p14="http://schemas.microsoft.com/office/powerpoint/2010/main" val="1491829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15600" y="593367"/>
            <a:ext cx="11360800" cy="7636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88" name="Google Shape;88;p13"/>
          <p:cNvSpPr txBox="1">
            <a:spLocks noGrp="1"/>
          </p:cNvSpPr>
          <p:nvPr>
            <p:ph type="body" idx="1"/>
          </p:nvPr>
        </p:nvSpPr>
        <p:spPr>
          <a:xfrm>
            <a:off x="415600" y="1536633"/>
            <a:ext cx="11360800" cy="4555200"/>
          </a:xfrm>
          <a:prstGeom prst="rect">
            <a:avLst/>
          </a:prstGeom>
        </p:spPr>
        <p:txBody>
          <a:bodyPr spcFirstLastPara="1" wrap="square" lIns="91425" tIns="45700" rIns="91425" bIns="45700" anchor="t" anchorCtr="0">
            <a:normAutofit/>
          </a:bodyPr>
          <a:lstStyle>
            <a:lvl1pPr marL="609585" lvl="0" indent="-575719" rtl="0">
              <a:spcBef>
                <a:spcPts val="853"/>
              </a:spcBef>
              <a:spcAft>
                <a:spcPts val="0"/>
              </a:spcAft>
              <a:buSzPts val="3200"/>
              <a:buChar char="•"/>
              <a:defRPr/>
            </a:lvl1pPr>
            <a:lvl2pPr marL="1219170" lvl="1" indent="-541853" rtl="0">
              <a:spcBef>
                <a:spcPts val="747"/>
              </a:spcBef>
              <a:spcAft>
                <a:spcPts val="0"/>
              </a:spcAft>
              <a:buSzPts val="2800"/>
              <a:buChar char="–"/>
              <a:defRPr/>
            </a:lvl2pPr>
            <a:lvl3pPr marL="1828754" lvl="2" indent="-507987" rtl="0">
              <a:spcBef>
                <a:spcPts val="640"/>
              </a:spcBef>
              <a:spcAft>
                <a:spcPts val="0"/>
              </a:spcAft>
              <a:buSzPts val="2400"/>
              <a:buChar char="•"/>
              <a:defRPr/>
            </a:lvl3pPr>
            <a:lvl4pPr marL="2438339" lvl="3" indent="-474121" rtl="0">
              <a:spcBef>
                <a:spcPts val="533"/>
              </a:spcBef>
              <a:spcAft>
                <a:spcPts val="0"/>
              </a:spcAft>
              <a:buSzPts val="2000"/>
              <a:buChar char="–"/>
              <a:defRPr/>
            </a:lvl4pPr>
            <a:lvl5pPr marL="3047924" lvl="4" indent="-474121" rtl="0">
              <a:spcBef>
                <a:spcPts val="533"/>
              </a:spcBef>
              <a:spcAft>
                <a:spcPts val="0"/>
              </a:spcAft>
              <a:buSzPts val="2000"/>
              <a:buChar char="»"/>
              <a:defRPr/>
            </a:lvl5pPr>
            <a:lvl6pPr marL="3657509" lvl="5" indent="-474121" rtl="0">
              <a:spcBef>
                <a:spcPts val="533"/>
              </a:spcBef>
              <a:spcAft>
                <a:spcPts val="0"/>
              </a:spcAft>
              <a:buSzPts val="2000"/>
              <a:buChar char="•"/>
              <a:defRPr/>
            </a:lvl6pPr>
            <a:lvl7pPr marL="4267093" lvl="6" indent="-474121" rtl="0">
              <a:spcBef>
                <a:spcPts val="533"/>
              </a:spcBef>
              <a:spcAft>
                <a:spcPts val="0"/>
              </a:spcAft>
              <a:buSzPts val="2000"/>
              <a:buChar char="•"/>
              <a:defRPr/>
            </a:lvl7pPr>
            <a:lvl8pPr marL="4876678" lvl="7" indent="-474121" rtl="0">
              <a:spcBef>
                <a:spcPts val="533"/>
              </a:spcBef>
              <a:spcAft>
                <a:spcPts val="0"/>
              </a:spcAft>
              <a:buSzPts val="2000"/>
              <a:buChar char="•"/>
              <a:defRPr/>
            </a:lvl8pPr>
            <a:lvl9pPr marL="5486263" lvl="8" indent="-474121" rtl="0">
              <a:spcBef>
                <a:spcPts val="533"/>
              </a:spcBef>
              <a:spcAft>
                <a:spcPts val="0"/>
              </a:spcAft>
              <a:buSzPts val="2000"/>
              <a:buChar char="•"/>
              <a:defRPr/>
            </a:lvl9pPr>
          </a:lstStyle>
          <a:p>
            <a:pPr lvl="0"/>
            <a:r>
              <a:rPr lang="en-US"/>
              <a:t>Click to edit Master text styles</a:t>
            </a:r>
          </a:p>
        </p:txBody>
      </p:sp>
      <p:sp>
        <p:nvSpPr>
          <p:cNvPr id="89" name="Google Shape;89;p13"/>
          <p:cNvSpPr txBox="1">
            <a:spLocks noGrp="1"/>
          </p:cNvSpPr>
          <p:nvPr>
            <p:ph type="sldNum" idx="12"/>
          </p:nvPr>
        </p:nvSpPr>
        <p:spPr>
          <a:xfrm>
            <a:off x="11296611" y="6217623"/>
            <a:ext cx="731600" cy="5248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E0F6B6AD-8CF8-4F54-B364-C96585720807}" type="slidenum">
              <a:rPr lang="en-US" smtClean="0"/>
              <a:t>‹#›</a:t>
            </a:fld>
            <a:endParaRPr lang="en-US"/>
          </a:p>
        </p:txBody>
      </p:sp>
    </p:spTree>
    <p:extLst>
      <p:ext uri="{BB962C8B-B14F-4D97-AF65-F5344CB8AC3E}">
        <p14:creationId xmlns:p14="http://schemas.microsoft.com/office/powerpoint/2010/main" val="306001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0F6B6AD-8CF8-4F54-B364-C96585720807}" type="slidenum">
              <a:rPr lang="en-US" smtClean="0"/>
              <a:t>‹#›</a:t>
            </a:fld>
            <a:endParaRPr lang="en-US"/>
          </a:p>
        </p:txBody>
      </p:sp>
    </p:spTree>
    <p:extLst>
      <p:ext uri="{BB962C8B-B14F-4D97-AF65-F5344CB8AC3E}">
        <p14:creationId xmlns:p14="http://schemas.microsoft.com/office/powerpoint/2010/main" val="421624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0F6B6AD-8CF8-4F54-B364-C96585720807}" type="slidenum">
              <a:rPr lang="en-US" smtClean="0"/>
              <a:t>‹#›</a:t>
            </a:fld>
            <a:endParaRPr lang="en-US"/>
          </a:p>
        </p:txBody>
      </p:sp>
      <p:cxnSp>
        <p:nvCxnSpPr>
          <p:cNvPr id="9" name="Straight Connector 8"/>
          <p:cNvCxnSpPr/>
          <p:nvPr/>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319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4">
            <a:alphaModFix/>
          </a:blip>
          <a:srcRect/>
          <a:stretch/>
        </p:blipFill>
        <p:spPr>
          <a:xfrm>
            <a:off x="0" y="6332315"/>
            <a:ext cx="12191997" cy="457200"/>
          </a:xfrm>
          <a:prstGeom prst="rect">
            <a:avLst/>
          </a:prstGeom>
          <a:noFill/>
          <a:ln>
            <a:noFill/>
          </a:ln>
        </p:spPr>
      </p:pic>
      <p:sp>
        <p:nvSpPr>
          <p:cNvPr id="11" name="Google Shape;11;p1"/>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lvl1pPr marR="0" lvl="0" algn="l" rtl="0">
              <a:spcBef>
                <a:spcPts val="0"/>
              </a:spcBef>
              <a:spcAft>
                <a:spcPts val="0"/>
              </a:spcAft>
              <a:buClr>
                <a:srgbClr val="67A2B9"/>
              </a:buClr>
              <a:buSzPts val="4400"/>
              <a:buFont typeface="Rockwell"/>
              <a:buNone/>
              <a:defRPr sz="4400" b="0" i="0" u="none" strike="noStrike" cap="none">
                <a:solidFill>
                  <a:srgbClr val="67A2B9"/>
                </a:solidFill>
                <a:latin typeface="Rockwell"/>
                <a:ea typeface="Rockwell"/>
                <a:cs typeface="Rockwell"/>
                <a:sym typeface="Rockwel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12" name="Google Shape;12;p1"/>
          <p:cNvSpPr txBox="1">
            <a:spLocks noGrp="1"/>
          </p:cNvSpPr>
          <p:nvPr>
            <p:ph type="body" idx="1"/>
          </p:nvPr>
        </p:nvSpPr>
        <p:spPr>
          <a:xfrm>
            <a:off x="609600" y="1600201"/>
            <a:ext cx="10972800" cy="4526100"/>
          </a:xfrm>
          <a:prstGeom prst="rect">
            <a:avLst/>
          </a:prstGeom>
          <a:noFill/>
          <a:ln>
            <a:noFill/>
          </a:ln>
        </p:spPr>
        <p:txBody>
          <a:bodyPr spcFirstLastPara="1" wrap="square" lIns="121900" tIns="60925" rIns="121900" bIns="60925" anchor="t" anchorCtr="0">
            <a:normAutofit/>
          </a:bodyPr>
          <a:lstStyle>
            <a:lvl1pPr marL="457200" marR="0" lvl="0" indent="-431800" algn="l" rtl="0">
              <a:spcBef>
                <a:spcPts val="600"/>
              </a:spcBef>
              <a:spcAft>
                <a:spcPts val="0"/>
              </a:spcAft>
              <a:buClr>
                <a:srgbClr val="595959"/>
              </a:buClr>
              <a:buSzPts val="3200"/>
              <a:buFont typeface="Arial"/>
              <a:buChar char="•"/>
              <a:defRPr sz="3200" b="0" i="0" u="none" strike="noStrike" cap="none">
                <a:solidFill>
                  <a:srgbClr val="595959"/>
                </a:solidFill>
                <a:latin typeface="Arial"/>
                <a:ea typeface="Arial"/>
                <a:cs typeface="Arial"/>
                <a:sym typeface="Arial"/>
              </a:defRPr>
            </a:lvl1pPr>
            <a:lvl2pPr marL="914400" marR="0" lvl="1" indent="-406400" algn="l" rtl="0">
              <a:spcBef>
                <a:spcPts val="600"/>
              </a:spcBef>
              <a:spcAft>
                <a:spcPts val="0"/>
              </a:spcAft>
              <a:buClr>
                <a:srgbClr val="595959"/>
              </a:buClr>
              <a:buSzPts val="2800"/>
              <a:buFont typeface="Arial"/>
              <a:buChar char="–"/>
              <a:defRPr sz="2800" b="0" i="0" u="none" strike="noStrike" cap="none">
                <a:solidFill>
                  <a:srgbClr val="595959"/>
                </a:solidFill>
                <a:latin typeface="Arial"/>
                <a:ea typeface="Arial"/>
                <a:cs typeface="Arial"/>
                <a:sym typeface="Arial"/>
              </a:defRPr>
            </a:lvl2pPr>
            <a:lvl3pPr marL="1371600" marR="0" lvl="2" indent="-381000" algn="l" rtl="0">
              <a:spcBef>
                <a:spcPts val="50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marR="0" lvl="0" algn="l" rtl="0">
              <a:spcBef>
                <a:spcPts val="0"/>
              </a:spcBef>
              <a:spcAft>
                <a:spcPts val="0"/>
              </a:spcAft>
              <a:buSzPts val="19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9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9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9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9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9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9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9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900"/>
              <a:buNone/>
              <a:defRPr sz="2400" b="0" i="0" u="none" strike="noStrike" cap="none">
                <a:solidFill>
                  <a:schemeClr val="dk1"/>
                </a:solidFill>
                <a:latin typeface="Arial"/>
                <a:ea typeface="Arial"/>
                <a:cs typeface="Arial"/>
                <a:sym typeface="Arial"/>
              </a:defRPr>
            </a:lvl9pPr>
          </a:lstStyle>
          <a:p>
            <a:fld id="{10F38D38-FD70-4B13-9CD2-7273EC25694D}" type="datetimeFigureOut">
              <a:rPr lang="en-US" smtClean="0"/>
              <a:t>2/26/2025</a:t>
            </a:fld>
            <a:endParaRPr lang="en-US"/>
          </a:p>
        </p:txBody>
      </p:sp>
      <p:sp>
        <p:nvSpPr>
          <p:cNvPr id="14" name="Google Shape;14;p1"/>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marR="0" lvl="0" algn="ctr" rtl="0">
              <a:spcBef>
                <a:spcPts val="0"/>
              </a:spcBef>
              <a:spcAft>
                <a:spcPts val="0"/>
              </a:spcAft>
              <a:buSzPts val="19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9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9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9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9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9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9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9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900"/>
              <a:buNone/>
              <a:defRPr sz="2400" b="0" i="0" u="none" strike="noStrike" cap="none">
                <a:solidFill>
                  <a:schemeClr val="dk1"/>
                </a:solidFill>
                <a:latin typeface="Arial"/>
                <a:ea typeface="Arial"/>
                <a:cs typeface="Arial"/>
                <a:sym typeface="Arial"/>
              </a:defRPr>
            </a:lvl9pPr>
          </a:lstStyle>
          <a:p>
            <a:endParaRPr lang="en-US"/>
          </a:p>
        </p:txBody>
      </p:sp>
      <p:sp>
        <p:nvSpPr>
          <p:cNvPr id="15" name="Google Shape;15;p1"/>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fld id="{E0F6B6AD-8CF8-4F54-B364-C96585720807}" type="slidenum">
              <a:rPr lang="en-US" smtClean="0"/>
              <a:t>‹#›</a:t>
            </a:fld>
            <a:endParaRPr lang="en-US"/>
          </a:p>
        </p:txBody>
      </p:sp>
      <p:sp>
        <p:nvSpPr>
          <p:cNvPr id="2" name="Rectangle 1">
            <a:extLst>
              <a:ext uri="{FF2B5EF4-FFF2-40B4-BE49-F238E27FC236}">
                <a16:creationId xmlns:a16="http://schemas.microsoft.com/office/drawing/2014/main" id="{587DA0B0-9D75-FA26-9CDC-6FF72587979B}"/>
              </a:ext>
            </a:extLst>
          </p:cNvPr>
          <p:cNvSpPr/>
          <p:nvPr userDrawn="1"/>
        </p:nvSpPr>
        <p:spPr>
          <a:xfrm>
            <a:off x="1392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Rectangle 2">
            <a:extLst>
              <a:ext uri="{FF2B5EF4-FFF2-40B4-BE49-F238E27FC236}">
                <a16:creationId xmlns:a16="http://schemas.microsoft.com/office/drawing/2014/main" id="{A2C34EA3-A44F-94D2-3D3C-CD2834EBF1B9}"/>
              </a:ext>
            </a:extLst>
          </p:cNvPr>
          <p:cNvSpPr/>
          <p:nvPr userDrawn="1"/>
        </p:nvSpPr>
        <p:spPr>
          <a:xfrm>
            <a:off x="2318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4" name="Rectangle 3">
            <a:extLst>
              <a:ext uri="{FF2B5EF4-FFF2-40B4-BE49-F238E27FC236}">
                <a16:creationId xmlns:a16="http://schemas.microsoft.com/office/drawing/2014/main" id="{3A045BC4-C1CB-16AE-8972-076B813CA02E}"/>
              </a:ext>
            </a:extLst>
          </p:cNvPr>
          <p:cNvSpPr/>
          <p:nvPr userDrawn="1"/>
        </p:nvSpPr>
        <p:spPr>
          <a:xfrm>
            <a:off x="32448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Rectangle 4">
            <a:extLst>
              <a:ext uri="{FF2B5EF4-FFF2-40B4-BE49-F238E27FC236}">
                <a16:creationId xmlns:a16="http://schemas.microsoft.com/office/drawing/2014/main" id="{378A70F1-F6E0-40E1-1A1A-D56DCE662111}"/>
              </a:ext>
            </a:extLst>
          </p:cNvPr>
          <p:cNvSpPr/>
          <p:nvPr userDrawn="1"/>
        </p:nvSpPr>
        <p:spPr>
          <a:xfrm>
            <a:off x="41712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Rectangle 5">
            <a:extLst>
              <a:ext uri="{FF2B5EF4-FFF2-40B4-BE49-F238E27FC236}">
                <a16:creationId xmlns:a16="http://schemas.microsoft.com/office/drawing/2014/main" id="{A7E89403-47D2-E99F-A8AD-EC6286694BD2}"/>
              </a:ext>
            </a:extLst>
          </p:cNvPr>
          <p:cNvSpPr/>
          <p:nvPr userDrawn="1"/>
        </p:nvSpPr>
        <p:spPr>
          <a:xfrm>
            <a:off x="5097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Rectangle 6">
            <a:extLst>
              <a:ext uri="{FF2B5EF4-FFF2-40B4-BE49-F238E27FC236}">
                <a16:creationId xmlns:a16="http://schemas.microsoft.com/office/drawing/2014/main" id="{5FA060B0-CD42-6342-C1F7-4BDC926FB4AE}"/>
              </a:ext>
            </a:extLst>
          </p:cNvPr>
          <p:cNvSpPr/>
          <p:nvPr userDrawn="1"/>
        </p:nvSpPr>
        <p:spPr>
          <a:xfrm>
            <a:off x="6024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7">
            <a:extLst>
              <a:ext uri="{FF2B5EF4-FFF2-40B4-BE49-F238E27FC236}">
                <a16:creationId xmlns:a16="http://schemas.microsoft.com/office/drawing/2014/main" id="{2E8E51CC-DF55-9653-F79B-B67F94163D68}"/>
              </a:ext>
            </a:extLst>
          </p:cNvPr>
          <p:cNvSpPr/>
          <p:nvPr userDrawn="1"/>
        </p:nvSpPr>
        <p:spPr>
          <a:xfrm>
            <a:off x="6950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a:extLst>
              <a:ext uri="{FF2B5EF4-FFF2-40B4-BE49-F238E27FC236}">
                <a16:creationId xmlns:a16="http://schemas.microsoft.com/office/drawing/2014/main" id="{3A570345-197C-D9A8-1B0B-CB9ED117B878}"/>
              </a:ext>
            </a:extLst>
          </p:cNvPr>
          <p:cNvSpPr/>
          <p:nvPr userDrawn="1"/>
        </p:nvSpPr>
        <p:spPr>
          <a:xfrm>
            <a:off x="78768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6" name="Rectangle 15">
            <a:extLst>
              <a:ext uri="{FF2B5EF4-FFF2-40B4-BE49-F238E27FC236}">
                <a16:creationId xmlns:a16="http://schemas.microsoft.com/office/drawing/2014/main" id="{E0158ADB-6279-EC22-BCBA-36596DC91DAD}"/>
              </a:ext>
            </a:extLst>
          </p:cNvPr>
          <p:cNvSpPr/>
          <p:nvPr userDrawn="1"/>
        </p:nvSpPr>
        <p:spPr>
          <a:xfrm>
            <a:off x="88032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7" name="Rectangle 16">
            <a:extLst>
              <a:ext uri="{FF2B5EF4-FFF2-40B4-BE49-F238E27FC236}">
                <a16:creationId xmlns:a16="http://schemas.microsoft.com/office/drawing/2014/main" id="{AD1F01B9-A858-EE19-F58B-4C357B5EE671}"/>
              </a:ext>
            </a:extLst>
          </p:cNvPr>
          <p:cNvSpPr/>
          <p:nvPr userDrawn="1"/>
        </p:nvSpPr>
        <p:spPr>
          <a:xfrm>
            <a:off x="9729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8" name="Rectangle 17">
            <a:extLst>
              <a:ext uri="{FF2B5EF4-FFF2-40B4-BE49-F238E27FC236}">
                <a16:creationId xmlns:a16="http://schemas.microsoft.com/office/drawing/2014/main" id="{969C7248-CB3A-22BF-6212-A1156778F33B}"/>
              </a:ext>
            </a:extLst>
          </p:cNvPr>
          <p:cNvSpPr/>
          <p:nvPr userDrawn="1"/>
        </p:nvSpPr>
        <p:spPr>
          <a:xfrm>
            <a:off x="10656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0" name="Rectangle 19">
            <a:extLst>
              <a:ext uri="{FF2B5EF4-FFF2-40B4-BE49-F238E27FC236}">
                <a16:creationId xmlns:a16="http://schemas.microsoft.com/office/drawing/2014/main" id="{C38B040A-B630-0617-8010-C8C7EE9B01EB}"/>
              </a:ext>
            </a:extLst>
          </p:cNvPr>
          <p:cNvSpPr/>
          <p:nvPr userDrawn="1"/>
        </p:nvSpPr>
        <p:spPr>
          <a:xfrm>
            <a:off x="-966957" y="0"/>
            <a:ext cx="609600"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1" name="Rectangle 20">
            <a:extLst>
              <a:ext uri="{FF2B5EF4-FFF2-40B4-BE49-F238E27FC236}">
                <a16:creationId xmlns:a16="http://schemas.microsoft.com/office/drawing/2014/main" id="{C93FA1A5-1BE7-1085-15D8-7A3EF25B2630}"/>
              </a:ext>
            </a:extLst>
          </p:cNvPr>
          <p:cNvSpPr/>
          <p:nvPr userDrawn="1"/>
        </p:nvSpPr>
        <p:spPr>
          <a:xfrm>
            <a:off x="465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2" name="Rectangle 21">
            <a:extLst>
              <a:ext uri="{FF2B5EF4-FFF2-40B4-BE49-F238E27FC236}">
                <a16:creationId xmlns:a16="http://schemas.microsoft.com/office/drawing/2014/main" id="{22F57348-7A29-6E0E-0620-723EB4B74070}"/>
              </a:ext>
            </a:extLst>
          </p:cNvPr>
          <p:cNvSpPr/>
          <p:nvPr userDrawn="1"/>
        </p:nvSpPr>
        <p:spPr>
          <a:xfrm>
            <a:off x="11582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53B23962-2E2E-C1D4-9C4A-BA1CC53CD07D}"/>
              </a:ext>
            </a:extLst>
          </p:cNvPr>
          <p:cNvSpPr/>
          <p:nvPr userDrawn="1"/>
        </p:nvSpPr>
        <p:spPr>
          <a:xfrm>
            <a:off x="12549357" y="0"/>
            <a:ext cx="609600"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4" name="Rectangle 23">
            <a:extLst>
              <a:ext uri="{FF2B5EF4-FFF2-40B4-BE49-F238E27FC236}">
                <a16:creationId xmlns:a16="http://schemas.microsoft.com/office/drawing/2014/main" id="{8E148BA6-5EB3-77F8-5B63-FE1ECBDE6A93}"/>
              </a:ext>
            </a:extLst>
          </p:cNvPr>
          <p:cNvSpPr/>
          <p:nvPr userDrawn="1"/>
        </p:nvSpPr>
        <p:spPr>
          <a:xfrm>
            <a:off x="-501357" y="1412875"/>
            <a:ext cx="144000" cy="1873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1880852512"/>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664" r:id="rId4"/>
    <p:sldLayoutId id="2147483665"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ontserrat" pitchFamily="2" charset="77"/>
          <a:ea typeface="Montserrat" pitchFamily="2" charset="77"/>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2" pos="380" userDrawn="1">
          <p15:clr>
            <a:srgbClr val="5ACBF0"/>
          </p15:clr>
        </p15:guide>
        <p15:guide id="3" pos="871" userDrawn="1">
          <p15:clr>
            <a:srgbClr val="5ACBF0"/>
          </p15:clr>
        </p15:guide>
        <p15:guide id="4" pos="964" userDrawn="1">
          <p15:clr>
            <a:srgbClr val="5ACBF0"/>
          </p15:clr>
        </p15:guide>
        <p15:guide id="5" pos="1451" userDrawn="1">
          <p15:clr>
            <a:srgbClr val="5ACBF0"/>
          </p15:clr>
        </p15:guide>
        <p15:guide id="6" pos="1547" userDrawn="1">
          <p15:clr>
            <a:srgbClr val="5ACBF0"/>
          </p15:clr>
        </p15:guide>
        <p15:guide id="7" pos="2038" userDrawn="1">
          <p15:clr>
            <a:srgbClr val="5ACBF0"/>
          </p15:clr>
        </p15:guide>
        <p15:guide id="8" pos="2134" userDrawn="1">
          <p15:clr>
            <a:srgbClr val="5ACBF0"/>
          </p15:clr>
        </p15:guide>
        <p15:guide id="9" pos="2622" userDrawn="1">
          <p15:clr>
            <a:srgbClr val="5ACBF0"/>
          </p15:clr>
        </p15:guide>
        <p15:guide id="10" pos="2714" userDrawn="1">
          <p15:clr>
            <a:srgbClr val="5ACBF0"/>
          </p15:clr>
        </p15:guide>
        <p15:guide id="11" pos="3205" userDrawn="1">
          <p15:clr>
            <a:srgbClr val="5ACBF0"/>
          </p15:clr>
        </p15:guide>
        <p15:guide id="12" pos="3297" userDrawn="1">
          <p15:clr>
            <a:srgbClr val="5ACBF0"/>
          </p15:clr>
        </p15:guide>
        <p15:guide id="13" pos="3792" userDrawn="1">
          <p15:clr>
            <a:srgbClr val="5ACBF0"/>
          </p15:clr>
        </p15:guide>
        <p15:guide id="14" pos="3888" userDrawn="1">
          <p15:clr>
            <a:srgbClr val="5ACBF0"/>
          </p15:clr>
        </p15:guide>
        <p15:guide id="15" pos="4372" userDrawn="1">
          <p15:clr>
            <a:srgbClr val="5ACBF0"/>
          </p15:clr>
        </p15:guide>
        <p15:guide id="16" pos="4471" userDrawn="1">
          <p15:clr>
            <a:srgbClr val="5ACBF0"/>
          </p15:clr>
        </p15:guide>
        <p15:guide id="17" pos="4955" userDrawn="1">
          <p15:clr>
            <a:srgbClr val="5ACBF0"/>
          </p15:clr>
        </p15:guide>
        <p15:guide id="18" pos="5051" userDrawn="1">
          <p15:clr>
            <a:srgbClr val="5ACBF0"/>
          </p15:clr>
        </p15:guide>
        <p15:guide id="19" pos="5542" userDrawn="1">
          <p15:clr>
            <a:srgbClr val="5ACBF0"/>
          </p15:clr>
        </p15:guide>
        <p15:guide id="20" pos="5638" userDrawn="1">
          <p15:clr>
            <a:srgbClr val="5ACBF0"/>
          </p15:clr>
        </p15:guide>
        <p15:guide id="21" pos="6126" userDrawn="1">
          <p15:clr>
            <a:srgbClr val="5ACBF0"/>
          </p15:clr>
        </p15:guide>
        <p15:guide id="22" pos="6222" userDrawn="1">
          <p15:clr>
            <a:srgbClr val="5ACBF0"/>
          </p15:clr>
        </p15:guide>
        <p15:guide id="23" pos="6705" userDrawn="1">
          <p15:clr>
            <a:srgbClr val="5ACBF0"/>
          </p15:clr>
        </p15:guide>
        <p15:guide id="24" pos="6805" userDrawn="1">
          <p15:clr>
            <a:srgbClr val="5ACBF0"/>
          </p15:clr>
        </p15:guide>
        <p15:guide id="25" pos="7292" userDrawn="1">
          <p15:clr>
            <a:srgbClr val="5ACBF0"/>
          </p15:clr>
        </p15:guide>
        <p15:guide id="26" orient="horz" pos="890" userDrawn="1">
          <p15:clr>
            <a:srgbClr val="5ACBF0"/>
          </p15:clr>
        </p15:guide>
        <p15:guide id="27" orient="horz" pos="100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6332315"/>
            <a:ext cx="12192000" cy="457200"/>
          </a:xfrm>
          <a:prstGeom prst="rect">
            <a:avLst/>
          </a:prstGeom>
        </p:spPr>
      </p:pic>
      <p:sp>
        <p:nvSpPr>
          <p:cNvPr id="2" name="Title Placeholder 1"/>
          <p:cNvSpPr>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p>
            <a:pPr marR="0" lvl="0">
              <a:lnSpc>
                <a:spcPct val="100000"/>
              </a:lnSpc>
              <a:spcBef>
                <a:spcPts val="0"/>
              </a:spcBef>
              <a:spcAft>
                <a:spcPts val="0"/>
              </a:spcAft>
              <a:buClr>
                <a:srgbClr val="67A2B9"/>
              </a:buClr>
              <a:buSzPts val="4400"/>
              <a:buFont typeface="Rockwell"/>
            </a:pPr>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rgbClr val="FFFFFF"/>
                </a:solidFill>
              </a:defRPr>
            </a:lvl1pPr>
          </a:lstStyle>
          <a:p>
            <a:fld id="{9FF89F5D-5B0E-104B-8FD1-AB910823D8A9}" type="datetime1">
              <a:rPr lang="en-US" smtClean="0"/>
              <a:t>2/26/2025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bg1"/>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bg1"/>
                </a:solidFill>
              </a:defRPr>
            </a:lvl1pPr>
          </a:lstStyle>
          <a:p>
            <a:fld id="{FD52C1F8-3BA5-F24E-8618-E52498D87186}" type="slidenum">
              <a:rPr lang="en-US" smtClean="0"/>
              <a:pPr/>
              <a:t>‹#›</a:t>
            </a:fld>
            <a:endParaRPr lang="en-US"/>
          </a:p>
        </p:txBody>
      </p:sp>
      <p:sp>
        <p:nvSpPr>
          <p:cNvPr id="8" name="Rectangle 7">
            <a:extLst>
              <a:ext uri="{FF2B5EF4-FFF2-40B4-BE49-F238E27FC236}">
                <a16:creationId xmlns:a16="http://schemas.microsoft.com/office/drawing/2014/main" id="{C155AFE2-056E-6A30-7404-2EBFC0ADF6B7}"/>
              </a:ext>
            </a:extLst>
          </p:cNvPr>
          <p:cNvSpPr/>
          <p:nvPr userDrawn="1"/>
        </p:nvSpPr>
        <p:spPr>
          <a:xfrm>
            <a:off x="1392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a:extLst>
              <a:ext uri="{FF2B5EF4-FFF2-40B4-BE49-F238E27FC236}">
                <a16:creationId xmlns:a16="http://schemas.microsoft.com/office/drawing/2014/main" id="{997BA71B-41C2-6CBB-F2D7-70BA35F23763}"/>
              </a:ext>
            </a:extLst>
          </p:cNvPr>
          <p:cNvSpPr/>
          <p:nvPr userDrawn="1"/>
        </p:nvSpPr>
        <p:spPr>
          <a:xfrm>
            <a:off x="2318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Rectangle 9">
            <a:extLst>
              <a:ext uri="{FF2B5EF4-FFF2-40B4-BE49-F238E27FC236}">
                <a16:creationId xmlns:a16="http://schemas.microsoft.com/office/drawing/2014/main" id="{F36FAD2B-A42D-32C1-A71D-0969066DAF1E}"/>
              </a:ext>
            </a:extLst>
          </p:cNvPr>
          <p:cNvSpPr/>
          <p:nvPr userDrawn="1"/>
        </p:nvSpPr>
        <p:spPr>
          <a:xfrm>
            <a:off x="32448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Rectangle 10">
            <a:extLst>
              <a:ext uri="{FF2B5EF4-FFF2-40B4-BE49-F238E27FC236}">
                <a16:creationId xmlns:a16="http://schemas.microsoft.com/office/drawing/2014/main" id="{D4F44D25-64FF-ECE5-AAC1-274F993802C5}"/>
              </a:ext>
            </a:extLst>
          </p:cNvPr>
          <p:cNvSpPr/>
          <p:nvPr userDrawn="1"/>
        </p:nvSpPr>
        <p:spPr>
          <a:xfrm>
            <a:off x="41712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a:extLst>
              <a:ext uri="{FF2B5EF4-FFF2-40B4-BE49-F238E27FC236}">
                <a16:creationId xmlns:a16="http://schemas.microsoft.com/office/drawing/2014/main" id="{72F0FC02-86B4-A19C-D295-3EEA61A62E5E}"/>
              </a:ext>
            </a:extLst>
          </p:cNvPr>
          <p:cNvSpPr/>
          <p:nvPr userDrawn="1"/>
        </p:nvSpPr>
        <p:spPr>
          <a:xfrm>
            <a:off x="5097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a:extLst>
              <a:ext uri="{FF2B5EF4-FFF2-40B4-BE49-F238E27FC236}">
                <a16:creationId xmlns:a16="http://schemas.microsoft.com/office/drawing/2014/main" id="{E886C5C7-E8F9-8098-8924-FF40C3923032}"/>
              </a:ext>
            </a:extLst>
          </p:cNvPr>
          <p:cNvSpPr/>
          <p:nvPr userDrawn="1"/>
        </p:nvSpPr>
        <p:spPr>
          <a:xfrm>
            <a:off x="6024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a:extLst>
              <a:ext uri="{FF2B5EF4-FFF2-40B4-BE49-F238E27FC236}">
                <a16:creationId xmlns:a16="http://schemas.microsoft.com/office/drawing/2014/main" id="{96507FB6-8EB2-FAC1-266D-E22199EB82E3}"/>
              </a:ext>
            </a:extLst>
          </p:cNvPr>
          <p:cNvSpPr/>
          <p:nvPr userDrawn="1"/>
        </p:nvSpPr>
        <p:spPr>
          <a:xfrm>
            <a:off x="6950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5" name="Rectangle 14">
            <a:extLst>
              <a:ext uri="{FF2B5EF4-FFF2-40B4-BE49-F238E27FC236}">
                <a16:creationId xmlns:a16="http://schemas.microsoft.com/office/drawing/2014/main" id="{140E4254-7D4A-E158-0AA5-FAF1804C63D2}"/>
              </a:ext>
            </a:extLst>
          </p:cNvPr>
          <p:cNvSpPr/>
          <p:nvPr userDrawn="1"/>
        </p:nvSpPr>
        <p:spPr>
          <a:xfrm>
            <a:off x="78768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6" name="Rectangle 15">
            <a:extLst>
              <a:ext uri="{FF2B5EF4-FFF2-40B4-BE49-F238E27FC236}">
                <a16:creationId xmlns:a16="http://schemas.microsoft.com/office/drawing/2014/main" id="{0C2DA887-3E1B-C58B-2594-7E11F97282A9}"/>
              </a:ext>
            </a:extLst>
          </p:cNvPr>
          <p:cNvSpPr/>
          <p:nvPr userDrawn="1"/>
        </p:nvSpPr>
        <p:spPr>
          <a:xfrm>
            <a:off x="88032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7" name="Rectangle 16">
            <a:extLst>
              <a:ext uri="{FF2B5EF4-FFF2-40B4-BE49-F238E27FC236}">
                <a16:creationId xmlns:a16="http://schemas.microsoft.com/office/drawing/2014/main" id="{357954AF-E625-F056-AEAB-919B9CDA8E47}"/>
              </a:ext>
            </a:extLst>
          </p:cNvPr>
          <p:cNvSpPr/>
          <p:nvPr userDrawn="1"/>
        </p:nvSpPr>
        <p:spPr>
          <a:xfrm>
            <a:off x="9729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8" name="Rectangle 17">
            <a:extLst>
              <a:ext uri="{FF2B5EF4-FFF2-40B4-BE49-F238E27FC236}">
                <a16:creationId xmlns:a16="http://schemas.microsoft.com/office/drawing/2014/main" id="{0216CFD0-C117-3931-96BD-ECA14D3AC313}"/>
              </a:ext>
            </a:extLst>
          </p:cNvPr>
          <p:cNvSpPr/>
          <p:nvPr userDrawn="1"/>
        </p:nvSpPr>
        <p:spPr>
          <a:xfrm>
            <a:off x="10656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9" name="Rectangle 18">
            <a:extLst>
              <a:ext uri="{FF2B5EF4-FFF2-40B4-BE49-F238E27FC236}">
                <a16:creationId xmlns:a16="http://schemas.microsoft.com/office/drawing/2014/main" id="{2D7199AF-490C-77AB-7714-8AB7E7909E15}"/>
              </a:ext>
            </a:extLst>
          </p:cNvPr>
          <p:cNvSpPr/>
          <p:nvPr userDrawn="1"/>
        </p:nvSpPr>
        <p:spPr>
          <a:xfrm>
            <a:off x="-966957" y="0"/>
            <a:ext cx="609600"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0" name="Rectangle 19">
            <a:extLst>
              <a:ext uri="{FF2B5EF4-FFF2-40B4-BE49-F238E27FC236}">
                <a16:creationId xmlns:a16="http://schemas.microsoft.com/office/drawing/2014/main" id="{4937DC8D-E92F-5B24-599F-801311BB1AF2}"/>
              </a:ext>
            </a:extLst>
          </p:cNvPr>
          <p:cNvSpPr/>
          <p:nvPr userDrawn="1"/>
        </p:nvSpPr>
        <p:spPr>
          <a:xfrm>
            <a:off x="465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1" name="Rectangle 20">
            <a:extLst>
              <a:ext uri="{FF2B5EF4-FFF2-40B4-BE49-F238E27FC236}">
                <a16:creationId xmlns:a16="http://schemas.microsoft.com/office/drawing/2014/main" id="{109E1A64-3999-F250-110F-5D85F025B6A3}"/>
              </a:ext>
            </a:extLst>
          </p:cNvPr>
          <p:cNvSpPr/>
          <p:nvPr userDrawn="1"/>
        </p:nvSpPr>
        <p:spPr>
          <a:xfrm>
            <a:off x="11582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2" name="Rectangle 21">
            <a:extLst>
              <a:ext uri="{FF2B5EF4-FFF2-40B4-BE49-F238E27FC236}">
                <a16:creationId xmlns:a16="http://schemas.microsoft.com/office/drawing/2014/main" id="{40C0B6F5-7FCC-B0F2-7730-728A14321B0D}"/>
              </a:ext>
            </a:extLst>
          </p:cNvPr>
          <p:cNvSpPr/>
          <p:nvPr userDrawn="1"/>
        </p:nvSpPr>
        <p:spPr>
          <a:xfrm>
            <a:off x="12549357" y="0"/>
            <a:ext cx="609600"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B8E1D7D0-A0EA-0BAE-90EF-EA91DB102063}"/>
              </a:ext>
            </a:extLst>
          </p:cNvPr>
          <p:cNvSpPr/>
          <p:nvPr userDrawn="1"/>
        </p:nvSpPr>
        <p:spPr>
          <a:xfrm>
            <a:off x="-501357" y="1412875"/>
            <a:ext cx="144000" cy="1873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34868391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hdr="0" ftr="0" dt="0"/>
  <p:txStyles>
    <p:titleStyle>
      <a:lvl1pPr algn="l" defTabSz="457200" rtl="0" eaLnBrk="1" latinLnBrk="0" hangingPunct="1">
        <a:spcBef>
          <a:spcPct val="0"/>
        </a:spcBef>
        <a:buNone/>
        <a:defRPr lang="en-US" sz="4400" b="0" i="0" u="none" strike="noStrike" kern="1200" cap="none">
          <a:solidFill>
            <a:srgbClr val="67A2B9"/>
          </a:solidFill>
          <a:latin typeface="Rockwell"/>
          <a:ea typeface="+mj-ea"/>
          <a:cs typeface="Rockwell"/>
          <a:sym typeface="Arial"/>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Adobe Caslon Pro" panose="0205050205050A020403"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dobe Caslon Pro" panose="0205050205050A020403"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dobe Caslon Pro" panose="0205050205050A020403"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dobe Caslon Pro" panose="0205050205050A020403"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dobe Caslon Pro" panose="0205050205050A0204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 userDrawn="1">
          <p15:clr>
            <a:srgbClr val="5ACBF0"/>
          </p15:clr>
        </p15:guide>
        <p15:guide id="3" pos="870" userDrawn="1">
          <p15:clr>
            <a:srgbClr val="5ACBF0"/>
          </p15:clr>
        </p15:guide>
        <p15:guide id="4" pos="966" userDrawn="1">
          <p15:clr>
            <a:srgbClr val="5ACBF0"/>
          </p15:clr>
        </p15:guide>
        <p15:guide id="5" pos="1456" userDrawn="1">
          <p15:clr>
            <a:srgbClr val="5ACBF0"/>
          </p15:clr>
        </p15:guide>
        <p15:guide id="6" pos="1552" userDrawn="1">
          <p15:clr>
            <a:srgbClr val="5ACBF0"/>
          </p15:clr>
        </p15:guide>
        <p15:guide id="7" pos="2038" userDrawn="1">
          <p15:clr>
            <a:srgbClr val="5ACBF0"/>
          </p15:clr>
        </p15:guide>
        <p15:guide id="8" pos="2134" userDrawn="1">
          <p15:clr>
            <a:srgbClr val="5ACBF0"/>
          </p15:clr>
        </p15:guide>
        <p15:guide id="9" pos="2624" userDrawn="1">
          <p15:clr>
            <a:srgbClr val="5ACBF0"/>
          </p15:clr>
        </p15:guide>
        <p15:guide id="10" pos="2720" userDrawn="1">
          <p15:clr>
            <a:srgbClr val="5ACBF0"/>
          </p15:clr>
        </p15:guide>
        <p15:guide id="11" pos="3206" userDrawn="1">
          <p15:clr>
            <a:srgbClr val="5ACBF0"/>
          </p15:clr>
        </p15:guide>
        <p15:guide id="12" pos="3306" userDrawn="1">
          <p15:clr>
            <a:srgbClr val="5ACBF0"/>
          </p15:clr>
        </p15:guide>
        <p15:guide id="13" pos="3795" userDrawn="1">
          <p15:clr>
            <a:srgbClr val="5ACBF0"/>
          </p15:clr>
        </p15:guide>
        <p15:guide id="14" pos="3888" userDrawn="1">
          <p15:clr>
            <a:srgbClr val="5ACBF0"/>
          </p15:clr>
        </p15:guide>
        <p15:guide id="15" pos="4374" userDrawn="1">
          <p15:clr>
            <a:srgbClr val="5ACBF0"/>
          </p15:clr>
        </p15:guide>
        <p15:guide id="16" pos="4470" userDrawn="1">
          <p15:clr>
            <a:srgbClr val="5ACBF0"/>
          </p15:clr>
        </p15:guide>
        <p15:guide id="17" pos="4960" userDrawn="1">
          <p15:clr>
            <a:srgbClr val="5ACBF0"/>
          </p15:clr>
        </p15:guide>
        <p15:guide id="18" pos="5053" userDrawn="1">
          <p15:clr>
            <a:srgbClr val="5ACBF0"/>
          </p15:clr>
        </p15:guide>
        <p15:guide id="19" pos="5542" userDrawn="1">
          <p15:clr>
            <a:srgbClr val="5ACBF0"/>
          </p15:clr>
        </p15:guide>
        <p15:guide id="20" pos="5635" userDrawn="1">
          <p15:clr>
            <a:srgbClr val="5ACBF0"/>
          </p15:clr>
        </p15:guide>
        <p15:guide id="21" pos="6125" userDrawn="1">
          <p15:clr>
            <a:srgbClr val="5ACBF0"/>
          </p15:clr>
        </p15:guide>
        <p15:guide id="22" pos="6221" userDrawn="1">
          <p15:clr>
            <a:srgbClr val="5ACBF0"/>
          </p15:clr>
        </p15:guide>
        <p15:guide id="23" pos="6710" userDrawn="1">
          <p15:clr>
            <a:srgbClr val="5ACBF0"/>
          </p15:clr>
        </p15:guide>
        <p15:guide id="24" pos="6803" userDrawn="1">
          <p15:clr>
            <a:srgbClr val="5ACBF0"/>
          </p15:clr>
        </p15:guide>
        <p15:guide id="25" pos="7293" userDrawn="1">
          <p15:clr>
            <a:srgbClr val="5ACBF0"/>
          </p15:clr>
        </p15:guide>
        <p15:guide id="26" orient="horz" pos="896" userDrawn="1">
          <p15:clr>
            <a:srgbClr val="5ACBF0"/>
          </p15:clr>
        </p15:guide>
        <p15:guide id="27" orient="horz" pos="1005"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2.svg"/><Relationship Id="rId2" Type="http://schemas.openxmlformats.org/officeDocument/2006/relationships/image" Target="../media/image8.png"/><Relationship Id="rId16" Type="http://schemas.openxmlformats.org/officeDocument/2006/relationships/image" Target="../media/image21.png"/><Relationship Id="rId1" Type="http://schemas.openxmlformats.org/officeDocument/2006/relationships/slideLayout" Target="../slideLayouts/slideLayout15.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7.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4.emf"/><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6.emf"/><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F1791A-1816-19AA-6D2C-EB961FCD9657}"/>
              </a:ext>
            </a:extLst>
          </p:cNvPr>
          <p:cNvPicPr>
            <a:picLocks noChangeAspect="1"/>
          </p:cNvPicPr>
          <p:nvPr/>
        </p:nvPicPr>
        <p:blipFill>
          <a:blip r:embed="rId3"/>
          <a:srcRect b="7113"/>
          <a:stretch/>
        </p:blipFill>
        <p:spPr>
          <a:xfrm>
            <a:off x="0" y="0"/>
            <a:ext cx="12192000" cy="6342185"/>
          </a:xfrm>
          <a:prstGeom prst="rect">
            <a:avLst/>
          </a:prstGeom>
        </p:spPr>
      </p:pic>
      <p:sp>
        <p:nvSpPr>
          <p:cNvPr id="2" name="Title 1">
            <a:extLst>
              <a:ext uri="{FF2B5EF4-FFF2-40B4-BE49-F238E27FC236}">
                <a16:creationId xmlns:a16="http://schemas.microsoft.com/office/drawing/2014/main" id="{676FF090-2704-6484-3FD3-9756F681618B}"/>
              </a:ext>
            </a:extLst>
          </p:cNvPr>
          <p:cNvSpPr>
            <a:spLocks noGrp="1"/>
          </p:cNvSpPr>
          <p:nvPr>
            <p:ph type="ctrTitle"/>
          </p:nvPr>
        </p:nvSpPr>
        <p:spPr>
          <a:xfrm>
            <a:off x="4308474" y="1600199"/>
            <a:ext cx="7267575" cy="1909763"/>
          </a:xfrm>
        </p:spPr>
        <p:txBody>
          <a:bodyPr>
            <a:normAutofit/>
          </a:bodyPr>
          <a:lstStyle/>
          <a:p>
            <a:pPr algn="l">
              <a:lnSpc>
                <a:spcPct val="80000"/>
              </a:lnSpc>
            </a:pPr>
            <a:r>
              <a:rPr lang="en-US" sz="4000" dirty="0">
                <a:solidFill>
                  <a:schemeClr val="bg1"/>
                </a:solidFill>
              </a:rPr>
              <a:t>Budget Workshop</a:t>
            </a:r>
          </a:p>
        </p:txBody>
      </p:sp>
      <p:sp>
        <p:nvSpPr>
          <p:cNvPr id="3" name="Subtitle 2">
            <a:extLst>
              <a:ext uri="{FF2B5EF4-FFF2-40B4-BE49-F238E27FC236}">
                <a16:creationId xmlns:a16="http://schemas.microsoft.com/office/drawing/2014/main" id="{0739F59C-BE86-9BD2-9335-5128B794E65F}"/>
              </a:ext>
            </a:extLst>
          </p:cNvPr>
          <p:cNvSpPr>
            <a:spLocks noGrp="1"/>
          </p:cNvSpPr>
          <p:nvPr>
            <p:ph type="subTitle" idx="1"/>
          </p:nvPr>
        </p:nvSpPr>
        <p:spPr>
          <a:xfrm>
            <a:off x="4308474" y="3602038"/>
            <a:ext cx="6359526" cy="1655762"/>
          </a:xfrm>
        </p:spPr>
        <p:txBody>
          <a:bodyPr>
            <a:normAutofit/>
          </a:bodyPr>
          <a:lstStyle/>
          <a:p>
            <a:pPr algn="l"/>
            <a:r>
              <a:rPr lang="en-US" sz="1800" b="1" dirty="0">
                <a:solidFill>
                  <a:schemeClr val="bg1"/>
                </a:solidFill>
                <a:latin typeface="Montserrat SemiBold" pitchFamily="2" charset="77"/>
              </a:rPr>
              <a:t>February 27</a:t>
            </a:r>
            <a:r>
              <a:rPr lang="en-US" sz="1800" b="1" baseline="30000" dirty="0">
                <a:solidFill>
                  <a:schemeClr val="bg1"/>
                </a:solidFill>
                <a:latin typeface="Montserrat SemiBold" pitchFamily="2" charset="77"/>
              </a:rPr>
              <a:t>th</a:t>
            </a:r>
            <a:r>
              <a:rPr lang="en-US" sz="1800" b="1" dirty="0">
                <a:solidFill>
                  <a:schemeClr val="bg1"/>
                </a:solidFill>
                <a:latin typeface="Montserrat SemiBold" pitchFamily="2" charset="77"/>
              </a:rPr>
              <a:t> </a:t>
            </a:r>
          </a:p>
        </p:txBody>
      </p:sp>
      <p:pic>
        <p:nvPicPr>
          <p:cNvPr id="8" name="Picture 7" descr="A white letter on a black background&#10;&#10;Description automatically generated">
            <a:extLst>
              <a:ext uri="{FF2B5EF4-FFF2-40B4-BE49-F238E27FC236}">
                <a16:creationId xmlns:a16="http://schemas.microsoft.com/office/drawing/2014/main" id="{4361D4E3-B1B6-3C0E-3E72-C3DC9BB9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0349" y="2359720"/>
            <a:ext cx="2632075" cy="1069280"/>
          </a:xfrm>
          <a:prstGeom prst="rect">
            <a:avLst/>
          </a:prstGeom>
        </p:spPr>
      </p:pic>
    </p:spTree>
    <p:extLst>
      <p:ext uri="{BB962C8B-B14F-4D97-AF65-F5344CB8AC3E}">
        <p14:creationId xmlns:p14="http://schemas.microsoft.com/office/powerpoint/2010/main" val="401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E1792-7A73-2317-2D1F-D128029432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8367B2-0250-1DAE-C88C-9984C2F53C5A}"/>
              </a:ext>
            </a:extLst>
          </p:cNvPr>
          <p:cNvSpPr>
            <a:spLocks noGrp="1"/>
          </p:cNvSpPr>
          <p:nvPr>
            <p:ph type="title"/>
          </p:nvPr>
        </p:nvSpPr>
        <p:spPr/>
        <p:txBody>
          <a:bodyPr>
            <a:normAutofit fontScale="90000"/>
          </a:bodyPr>
          <a:lstStyle/>
          <a:p>
            <a:r>
              <a:rPr lang="en-US" sz="4000" b="1">
                <a:latin typeface="Novecento sans wide Normal"/>
              </a:rPr>
              <a:t>2024 – 2025 Fund Balance</a:t>
            </a:r>
            <a:br>
              <a:rPr lang="en-US" sz="4000" b="1"/>
            </a:br>
            <a:r>
              <a:rPr lang="en-US" sz="3000">
                <a:latin typeface="Novecento sans wide Normal"/>
              </a:rPr>
              <a:t>Latest Thinking: Year-End Liquidity </a:t>
            </a:r>
            <a:endParaRPr lang="en-US" sz="3000"/>
          </a:p>
        </p:txBody>
      </p:sp>
      <p:sp>
        <p:nvSpPr>
          <p:cNvPr id="4" name="Slide Number Placeholder 3">
            <a:extLst>
              <a:ext uri="{FF2B5EF4-FFF2-40B4-BE49-F238E27FC236}">
                <a16:creationId xmlns:a16="http://schemas.microsoft.com/office/drawing/2014/main" id="{22655942-3EAE-11A1-F150-1A37C0B74934}"/>
              </a:ext>
            </a:extLst>
          </p:cNvPr>
          <p:cNvSpPr>
            <a:spLocks noGrp="1"/>
          </p:cNvSpPr>
          <p:nvPr>
            <p:ph type="sldNum" sz="quarter" idx="12"/>
          </p:nvPr>
        </p:nvSpPr>
        <p:spPr/>
        <p:txBody>
          <a:bodyPr/>
          <a:lstStyle/>
          <a:p>
            <a:fld id="{FD52C1F8-3BA5-F24E-8618-E52498D87186}" type="slidenum">
              <a:rPr lang="en-US" smtClean="0"/>
              <a:t>10</a:t>
            </a:fld>
            <a:endParaRPr lang="en-US"/>
          </a:p>
        </p:txBody>
      </p:sp>
      <p:sp>
        <p:nvSpPr>
          <p:cNvPr id="15" name="Content Placeholder 2">
            <a:extLst>
              <a:ext uri="{FF2B5EF4-FFF2-40B4-BE49-F238E27FC236}">
                <a16:creationId xmlns:a16="http://schemas.microsoft.com/office/drawing/2014/main" id="{D7FB5D17-6F0D-A4FD-F960-AA413F7FBD49}"/>
              </a:ext>
            </a:extLst>
          </p:cNvPr>
          <p:cNvSpPr>
            <a:spLocks noGrp="1"/>
          </p:cNvSpPr>
          <p:nvPr>
            <p:ph idx="1"/>
          </p:nvPr>
        </p:nvSpPr>
        <p:spPr>
          <a:xfrm>
            <a:off x="609600" y="1494685"/>
            <a:ext cx="11197856" cy="303961"/>
          </a:xfrm>
        </p:spPr>
        <p:txBody>
          <a:bodyPr vert="horz" lIns="91440" tIns="45720" rIns="91440" bIns="45720" rtlCol="0" anchor="t">
            <a:noAutofit/>
          </a:bodyPr>
          <a:lstStyle/>
          <a:p>
            <a:pPr marL="0" indent="0">
              <a:buNone/>
            </a:pPr>
            <a:r>
              <a:rPr lang="en-US" sz="1400" b="1" dirty="0">
                <a:latin typeface="Montserrat" panose="00000500000000000000" pitchFamily="2" charset="0"/>
              </a:rPr>
              <a:t>While major investments in district transformation, deferred maintenance, and student supports rely significantly on fund balance, HISD will retain reserves exceeding relevant standards, but should act rapidly to improve budget sustainability and sustain reserves</a:t>
            </a:r>
            <a:endParaRPr lang="en-US" b="1" dirty="0">
              <a:latin typeface="Montserrat" panose="00000500000000000000" pitchFamily="2" charset="0"/>
            </a:endParaRPr>
          </a:p>
          <a:p>
            <a:pPr marL="0" indent="0">
              <a:buNone/>
            </a:pPr>
            <a:endParaRPr lang="en-US" sz="1400" dirty="0"/>
          </a:p>
        </p:txBody>
      </p:sp>
      <p:sp>
        <p:nvSpPr>
          <p:cNvPr id="19" name="TextBox 18">
            <a:extLst>
              <a:ext uri="{FF2B5EF4-FFF2-40B4-BE49-F238E27FC236}">
                <a16:creationId xmlns:a16="http://schemas.microsoft.com/office/drawing/2014/main" id="{1AB04064-7334-AEE4-7A6A-A0A45FF730E1}"/>
              </a:ext>
            </a:extLst>
          </p:cNvPr>
          <p:cNvSpPr txBox="1"/>
          <p:nvPr/>
        </p:nvSpPr>
        <p:spPr>
          <a:xfrm>
            <a:off x="8142790" y="2200061"/>
            <a:ext cx="3950459" cy="3754874"/>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US" sz="1400" b="1" dirty="0">
                <a:solidFill>
                  <a:schemeClr val="tx1">
                    <a:lumMod val="65000"/>
                    <a:lumOff val="35000"/>
                  </a:schemeClr>
                </a:solidFill>
                <a:latin typeface="Montserrat" panose="00000500000000000000" pitchFamily="2" charset="0"/>
              </a:rPr>
              <a:t>Key Takeaways:</a:t>
            </a:r>
            <a:endParaRPr lang="en-US" sz="1400" dirty="0">
              <a:solidFill>
                <a:schemeClr val="tx1">
                  <a:lumMod val="65000"/>
                  <a:lumOff val="35000"/>
                </a:schemeClr>
              </a:solidFill>
              <a:latin typeface="Montserrat" panose="00000500000000000000" pitchFamily="2" charset="0"/>
              <a:cs typeface="Arial"/>
            </a:endParaRPr>
          </a:p>
          <a:p>
            <a:pPr marL="285750" indent="-285750">
              <a:buFont typeface="Arial"/>
              <a:buChar char="•"/>
            </a:pPr>
            <a:r>
              <a:rPr lang="en-US" sz="1400" dirty="0">
                <a:solidFill>
                  <a:schemeClr val="tx1">
                    <a:lumMod val="65000"/>
                    <a:lumOff val="35000"/>
                  </a:schemeClr>
                </a:solidFill>
                <a:latin typeface="Montserrat" panose="00000500000000000000" pitchFamily="2" charset="0"/>
              </a:rPr>
              <a:t>HISD’s available liquidity includes unassigned fund balance, instructional reserves, and operational reserves</a:t>
            </a:r>
            <a:endParaRPr lang="en-US" sz="1400" dirty="0">
              <a:solidFill>
                <a:schemeClr val="tx1">
                  <a:lumMod val="65000"/>
                  <a:lumOff val="35000"/>
                </a:schemeClr>
              </a:solidFill>
              <a:latin typeface="Montserrat" panose="00000500000000000000" pitchFamily="2" charset="0"/>
              <a:cs typeface="Arial"/>
            </a:endParaRPr>
          </a:p>
          <a:p>
            <a:pPr marL="285750" indent="-285750">
              <a:buFont typeface="Arial"/>
              <a:buChar char="•"/>
            </a:pPr>
            <a:r>
              <a:rPr lang="en-US" sz="1400" dirty="0">
                <a:solidFill>
                  <a:schemeClr val="tx1">
                    <a:lumMod val="65000"/>
                    <a:lumOff val="35000"/>
                  </a:schemeClr>
                </a:solidFill>
                <a:latin typeface="Montserrat" panose="00000500000000000000" pitchFamily="2" charset="0"/>
              </a:rPr>
              <a:t>Based on current FY25 budgeted deficits, HISD anticipates to have liquid reserves of $660M available for FY26 use, and a total estimated fund balance of $801M at year-end</a:t>
            </a:r>
            <a:endParaRPr lang="en-US" sz="1400" dirty="0">
              <a:solidFill>
                <a:schemeClr val="tx1">
                  <a:lumMod val="65000"/>
                  <a:lumOff val="35000"/>
                </a:schemeClr>
              </a:solidFill>
              <a:latin typeface="Montserrat" panose="00000500000000000000" pitchFamily="2" charset="0"/>
              <a:cs typeface="Arial"/>
            </a:endParaRPr>
          </a:p>
          <a:p>
            <a:pPr marL="285750" indent="-285750">
              <a:buFont typeface="Arial"/>
              <a:buChar char="•"/>
            </a:pPr>
            <a:r>
              <a:rPr lang="en-US" sz="1400" dirty="0">
                <a:solidFill>
                  <a:schemeClr val="tx1">
                    <a:lumMod val="65000"/>
                    <a:lumOff val="35000"/>
                  </a:schemeClr>
                </a:solidFill>
                <a:latin typeface="Montserrat" panose="00000500000000000000" pitchFamily="2" charset="0"/>
              </a:rPr>
              <a:t>HISD’s Board Policy (CE Local) for maintenance of reserves exceeds national best practices and aligns with Financial Integrity Rating Systems of Texas (FIRST)</a:t>
            </a:r>
            <a:endParaRPr lang="en-US" sz="1400" dirty="0">
              <a:solidFill>
                <a:schemeClr val="tx1">
                  <a:lumMod val="65000"/>
                  <a:lumOff val="35000"/>
                </a:schemeClr>
              </a:solidFill>
              <a:latin typeface="Montserrat" panose="00000500000000000000" pitchFamily="2" charset="0"/>
              <a:cs typeface="Arial"/>
            </a:endParaRPr>
          </a:p>
          <a:p>
            <a:pPr marL="285750" indent="-285750">
              <a:buFont typeface="Arial"/>
              <a:buChar char="•"/>
            </a:pPr>
            <a:r>
              <a:rPr lang="en-US" sz="1400" dirty="0">
                <a:solidFill>
                  <a:schemeClr val="tx1">
                    <a:lumMod val="65000"/>
                    <a:lumOff val="35000"/>
                  </a:schemeClr>
                </a:solidFill>
                <a:latin typeface="Montserrat" panose="00000500000000000000" pitchFamily="2" charset="0"/>
              </a:rPr>
              <a:t>Reserves exceeding standards can support lower borrowing costs in future debt issuance </a:t>
            </a:r>
            <a:endParaRPr lang="en-US" sz="1400" dirty="0">
              <a:solidFill>
                <a:schemeClr val="tx1">
                  <a:lumMod val="65000"/>
                  <a:lumOff val="35000"/>
                </a:schemeClr>
              </a:solidFill>
              <a:latin typeface="Montserrat" panose="00000500000000000000" pitchFamily="2" charset="0"/>
              <a:cs typeface="Arial"/>
            </a:endParaRPr>
          </a:p>
        </p:txBody>
      </p:sp>
      <p:pic>
        <p:nvPicPr>
          <p:cNvPr id="21" name="Picture 4">
            <a:extLst>
              <a:ext uri="{FF2B5EF4-FFF2-40B4-BE49-F238E27FC236}">
                <a16:creationId xmlns:a16="http://schemas.microsoft.com/office/drawing/2014/main" id="{888BCB06-7FE2-6432-799A-6B86029F05E3}"/>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11180808" y="69276"/>
            <a:ext cx="1001956" cy="79124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743E9E5-41A6-2F6A-EAE8-E93B8B3CFEFB}"/>
              </a:ext>
            </a:extLst>
          </p:cNvPr>
          <p:cNvSpPr txBox="1"/>
          <p:nvPr/>
        </p:nvSpPr>
        <p:spPr>
          <a:xfrm>
            <a:off x="272534" y="5991180"/>
            <a:ext cx="3675588" cy="338554"/>
          </a:xfrm>
          <a:prstGeom prst="rect">
            <a:avLst/>
          </a:prstGeom>
          <a:noFill/>
        </p:spPr>
        <p:txBody>
          <a:bodyPr wrap="square" lIns="91440" tIns="45720" rIns="91440" bIns="45720" rtlCol="0" anchor="t">
            <a:spAutoFit/>
          </a:bodyPr>
          <a:lstStyle/>
          <a:p>
            <a:pPr marL="228600" indent="-228600">
              <a:buAutoNum type="arabicParenBoth"/>
            </a:pPr>
            <a:r>
              <a:rPr lang="en-US" sz="800" i="1">
                <a:solidFill>
                  <a:schemeClr val="tx1">
                    <a:lumMod val="65000"/>
                    <a:lumOff val="35000"/>
                  </a:schemeClr>
                </a:solidFill>
              </a:rPr>
              <a:t>Source: Latest FY25 budget amendment (Dec 2024)</a:t>
            </a:r>
          </a:p>
          <a:p>
            <a:pPr marL="228600" indent="-228600">
              <a:buAutoNum type="arabicParenBoth"/>
            </a:pPr>
            <a:r>
              <a:rPr lang="en-US" sz="800" i="1">
                <a:solidFill>
                  <a:schemeClr val="tx1">
                    <a:lumMod val="65000"/>
                    <a:lumOff val="35000"/>
                  </a:schemeClr>
                </a:solidFill>
                <a:latin typeface="+mj-lt"/>
                <a:ea typeface="Calibri"/>
                <a:cs typeface="Arial"/>
              </a:rPr>
              <a:t>Assumes no net change in unrestricted funds</a:t>
            </a:r>
          </a:p>
        </p:txBody>
      </p:sp>
      <p:cxnSp>
        <p:nvCxnSpPr>
          <p:cNvPr id="16" name="Straight Connector 15">
            <a:extLst>
              <a:ext uri="{FF2B5EF4-FFF2-40B4-BE49-F238E27FC236}">
                <a16:creationId xmlns:a16="http://schemas.microsoft.com/office/drawing/2014/main" id="{2926C052-7841-2CAE-37A6-F9017E28946A}"/>
              </a:ext>
            </a:extLst>
          </p:cNvPr>
          <p:cNvCxnSpPr>
            <a:cxnSpLocks/>
          </p:cNvCxnSpPr>
          <p:nvPr/>
        </p:nvCxnSpPr>
        <p:spPr>
          <a:xfrm>
            <a:off x="4469786" y="6097802"/>
            <a:ext cx="548640" cy="0"/>
          </a:xfrm>
          <a:prstGeom prst="line">
            <a:avLst/>
          </a:prstGeom>
          <a:ln>
            <a:solidFill>
              <a:srgbClr val="FAFA12"/>
            </a:solidFill>
          </a:ln>
        </p:spPr>
        <p:style>
          <a:lnRef idx="2">
            <a:schemeClr val="accent6"/>
          </a:lnRef>
          <a:fillRef idx="0">
            <a:schemeClr val="accent6"/>
          </a:fillRef>
          <a:effectRef idx="1">
            <a:schemeClr val="accent6"/>
          </a:effectRef>
          <a:fontRef idx="minor">
            <a:schemeClr val="tx1"/>
          </a:fontRef>
        </p:style>
      </p:cxnSp>
      <p:cxnSp>
        <p:nvCxnSpPr>
          <p:cNvPr id="20" name="Straight Connector 19">
            <a:extLst>
              <a:ext uri="{FF2B5EF4-FFF2-40B4-BE49-F238E27FC236}">
                <a16:creationId xmlns:a16="http://schemas.microsoft.com/office/drawing/2014/main" id="{94CC0266-2BE2-907B-3A30-9A7291A428F8}"/>
              </a:ext>
            </a:extLst>
          </p:cNvPr>
          <p:cNvCxnSpPr>
            <a:cxnSpLocks/>
          </p:cNvCxnSpPr>
          <p:nvPr/>
        </p:nvCxnSpPr>
        <p:spPr>
          <a:xfrm>
            <a:off x="4469786" y="6252972"/>
            <a:ext cx="548640" cy="0"/>
          </a:xfrm>
          <a:prstGeom prst="line">
            <a:avLst/>
          </a:prstGeom>
          <a:ln>
            <a:solidFill>
              <a:schemeClr val="accent6"/>
            </a:solidFill>
          </a:ln>
        </p:spPr>
        <p:style>
          <a:lnRef idx="2">
            <a:schemeClr val="accent6"/>
          </a:lnRef>
          <a:fillRef idx="0">
            <a:schemeClr val="accent6"/>
          </a:fillRef>
          <a:effectRef idx="1">
            <a:schemeClr val="accent6"/>
          </a:effectRef>
          <a:fontRef idx="minor">
            <a:schemeClr val="tx1"/>
          </a:fontRef>
        </p:style>
      </p:cxnSp>
      <p:sp>
        <p:nvSpPr>
          <p:cNvPr id="24" name="TextBox 23">
            <a:extLst>
              <a:ext uri="{FF2B5EF4-FFF2-40B4-BE49-F238E27FC236}">
                <a16:creationId xmlns:a16="http://schemas.microsoft.com/office/drawing/2014/main" id="{64535026-4025-C7B8-C75E-40D7BE429873}"/>
              </a:ext>
            </a:extLst>
          </p:cNvPr>
          <p:cNvSpPr txBox="1"/>
          <p:nvPr/>
        </p:nvSpPr>
        <p:spPr>
          <a:xfrm>
            <a:off x="4966341" y="5979606"/>
            <a:ext cx="2707675" cy="215444"/>
          </a:xfrm>
          <a:prstGeom prst="rect">
            <a:avLst/>
          </a:prstGeom>
          <a:noFill/>
        </p:spPr>
        <p:txBody>
          <a:bodyPr wrap="square" rtlCol="0">
            <a:spAutoFit/>
          </a:bodyPr>
          <a:lstStyle/>
          <a:p>
            <a:r>
              <a:rPr lang="en-US" sz="800">
                <a:solidFill>
                  <a:schemeClr val="tx1">
                    <a:lumMod val="65000"/>
                    <a:lumOff val="35000"/>
                  </a:schemeClr>
                </a:solidFill>
              </a:rPr>
              <a:t>: Board Policy (3 months operating reserve ~$525M)</a:t>
            </a:r>
          </a:p>
        </p:txBody>
      </p:sp>
      <p:sp>
        <p:nvSpPr>
          <p:cNvPr id="25" name="TextBox 24">
            <a:extLst>
              <a:ext uri="{FF2B5EF4-FFF2-40B4-BE49-F238E27FC236}">
                <a16:creationId xmlns:a16="http://schemas.microsoft.com/office/drawing/2014/main" id="{CA66416B-419D-E9CE-2772-2DC131F903F0}"/>
              </a:ext>
            </a:extLst>
          </p:cNvPr>
          <p:cNvSpPr txBox="1"/>
          <p:nvPr/>
        </p:nvSpPr>
        <p:spPr>
          <a:xfrm>
            <a:off x="4966341" y="6137796"/>
            <a:ext cx="3176449" cy="215444"/>
          </a:xfrm>
          <a:prstGeom prst="rect">
            <a:avLst/>
          </a:prstGeom>
          <a:noFill/>
        </p:spPr>
        <p:txBody>
          <a:bodyPr wrap="square" rtlCol="0">
            <a:spAutoFit/>
          </a:bodyPr>
          <a:lstStyle/>
          <a:p>
            <a:r>
              <a:rPr lang="en-US" sz="800">
                <a:solidFill>
                  <a:schemeClr val="tx1">
                    <a:lumMod val="65000"/>
                    <a:lumOff val="35000"/>
                  </a:schemeClr>
                </a:solidFill>
              </a:rPr>
              <a:t>: GFOA Standard Reserve (2 months operating reserve ~$350M)</a:t>
            </a:r>
          </a:p>
        </p:txBody>
      </p:sp>
      <p:pic>
        <p:nvPicPr>
          <p:cNvPr id="3" name="Picture 2">
            <a:extLst>
              <a:ext uri="{FF2B5EF4-FFF2-40B4-BE49-F238E27FC236}">
                <a16:creationId xmlns:a16="http://schemas.microsoft.com/office/drawing/2014/main" id="{09E34BB3-E1F7-DCEE-A878-2511F560D4B8}"/>
              </a:ext>
            </a:extLst>
          </p:cNvPr>
          <p:cNvPicPr>
            <a:picLocks noChangeAspect="1"/>
          </p:cNvPicPr>
          <p:nvPr/>
        </p:nvPicPr>
        <p:blipFill>
          <a:blip r:embed="rId4"/>
          <a:stretch>
            <a:fillRect/>
          </a:stretch>
        </p:blipFill>
        <p:spPr>
          <a:xfrm>
            <a:off x="509445" y="2220453"/>
            <a:ext cx="7763404" cy="3696096"/>
          </a:xfrm>
          <a:prstGeom prst="rect">
            <a:avLst/>
          </a:prstGeom>
        </p:spPr>
      </p:pic>
    </p:spTree>
    <p:extLst>
      <p:ext uri="{BB962C8B-B14F-4D97-AF65-F5344CB8AC3E}">
        <p14:creationId xmlns:p14="http://schemas.microsoft.com/office/powerpoint/2010/main" val="2017257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BA37D-F46A-9CD7-5DB5-25D16D6402D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6683A54-EB06-9F49-2899-8C54AD15BF35}"/>
              </a:ext>
            </a:extLst>
          </p:cNvPr>
          <p:cNvPicPr>
            <a:picLocks noChangeAspect="1"/>
          </p:cNvPicPr>
          <p:nvPr/>
        </p:nvPicPr>
        <p:blipFill>
          <a:blip r:embed="rId2"/>
          <a:srcRect b="7113"/>
          <a:stretch/>
        </p:blipFill>
        <p:spPr>
          <a:xfrm>
            <a:off x="0" y="0"/>
            <a:ext cx="12192000" cy="6342185"/>
          </a:xfrm>
          <a:prstGeom prst="rect">
            <a:avLst/>
          </a:prstGeom>
        </p:spPr>
      </p:pic>
      <p:sp>
        <p:nvSpPr>
          <p:cNvPr id="2" name="Title 1">
            <a:extLst>
              <a:ext uri="{FF2B5EF4-FFF2-40B4-BE49-F238E27FC236}">
                <a16:creationId xmlns:a16="http://schemas.microsoft.com/office/drawing/2014/main" id="{7BFDD8A5-9EBB-0424-BC03-D8AECD8D416A}"/>
              </a:ext>
            </a:extLst>
          </p:cNvPr>
          <p:cNvSpPr>
            <a:spLocks noGrp="1"/>
          </p:cNvSpPr>
          <p:nvPr>
            <p:ph type="title"/>
          </p:nvPr>
        </p:nvSpPr>
        <p:spPr>
          <a:xfrm>
            <a:off x="609600" y="1872641"/>
            <a:ext cx="10972800" cy="2596902"/>
          </a:xfrm>
          <a:noFill/>
          <a:ln>
            <a:noFill/>
          </a:ln>
        </p:spPr>
        <p:txBody>
          <a:bodyPr spcFirstLastPara="1" vert="horz" wrap="square" lIns="0" tIns="0" rIns="0" bIns="0" rtlCol="0" anchor="ctr" anchorCtr="0">
            <a:noAutofit/>
          </a:bodyPr>
          <a:lstStyle/>
          <a:p>
            <a:r>
              <a:rPr lang="en-US" sz="5600" dirty="0">
                <a:solidFill>
                  <a:schemeClr val="bg1"/>
                </a:solidFill>
                <a:latin typeface="Rockwell"/>
              </a:rPr>
              <a:t>Budget Development Approach and Timeline</a:t>
            </a:r>
          </a:p>
        </p:txBody>
      </p:sp>
      <p:sp>
        <p:nvSpPr>
          <p:cNvPr id="4" name="Slide Number Placeholder 3">
            <a:extLst>
              <a:ext uri="{FF2B5EF4-FFF2-40B4-BE49-F238E27FC236}">
                <a16:creationId xmlns:a16="http://schemas.microsoft.com/office/drawing/2014/main" id="{A89423FB-1761-6E1C-3447-CBC0B9C02766}"/>
              </a:ext>
            </a:extLst>
          </p:cNvPr>
          <p:cNvSpPr>
            <a:spLocks noGrp="1"/>
          </p:cNvSpPr>
          <p:nvPr>
            <p:ph type="sldNum" sz="quarter" idx="12"/>
          </p:nvPr>
        </p:nvSpPr>
        <p:spPr/>
        <p:txBody>
          <a:bodyPr/>
          <a:lstStyle/>
          <a:p>
            <a:fld id="{FD52C1F8-3BA5-F24E-8618-E52498D87186}" type="slidenum">
              <a:rPr lang="en-US" smtClean="0"/>
              <a:t>11</a:t>
            </a:fld>
            <a:endParaRPr lang="en-US"/>
          </a:p>
        </p:txBody>
      </p:sp>
    </p:spTree>
    <p:extLst>
      <p:ext uri="{BB962C8B-B14F-4D97-AF65-F5344CB8AC3E}">
        <p14:creationId xmlns:p14="http://schemas.microsoft.com/office/powerpoint/2010/main" val="174071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7BE9-C652-4294-5C79-8D9E234AC8FF}"/>
              </a:ext>
            </a:extLst>
          </p:cNvPr>
          <p:cNvSpPr>
            <a:spLocks noGrp="1"/>
          </p:cNvSpPr>
          <p:nvPr>
            <p:ph type="title"/>
          </p:nvPr>
        </p:nvSpPr>
        <p:spPr/>
        <p:txBody>
          <a:bodyPr>
            <a:normAutofit/>
          </a:bodyPr>
          <a:lstStyle/>
          <a:p>
            <a:r>
              <a:rPr lang="en-US" sz="4000" dirty="0"/>
              <a:t>Development Timeline</a:t>
            </a:r>
          </a:p>
        </p:txBody>
      </p:sp>
      <p:sp>
        <p:nvSpPr>
          <p:cNvPr id="4" name="Slide Number Placeholder 3">
            <a:extLst>
              <a:ext uri="{FF2B5EF4-FFF2-40B4-BE49-F238E27FC236}">
                <a16:creationId xmlns:a16="http://schemas.microsoft.com/office/drawing/2014/main" id="{CA735AFA-FBB4-171B-530A-DB78D7D7467D}"/>
              </a:ext>
            </a:extLst>
          </p:cNvPr>
          <p:cNvSpPr>
            <a:spLocks noGrp="1"/>
          </p:cNvSpPr>
          <p:nvPr>
            <p:ph type="sldNum" sz="quarter" idx="12"/>
          </p:nvPr>
        </p:nvSpPr>
        <p:spPr/>
        <p:txBody>
          <a:bodyPr/>
          <a:lstStyle/>
          <a:p>
            <a:fld id="{FD52C1F8-3BA5-F24E-8618-E52498D87186}" type="slidenum">
              <a:rPr lang="en-US" smtClean="0"/>
              <a:t>12</a:t>
            </a:fld>
            <a:endParaRPr lang="en-US"/>
          </a:p>
        </p:txBody>
      </p:sp>
      <p:graphicFrame>
        <p:nvGraphicFramePr>
          <p:cNvPr id="370" name="Diagram 369">
            <a:extLst>
              <a:ext uri="{FF2B5EF4-FFF2-40B4-BE49-F238E27FC236}">
                <a16:creationId xmlns:a16="http://schemas.microsoft.com/office/drawing/2014/main" id="{C1D31C37-127C-871B-8D2C-2B162FCE7ECE}"/>
              </a:ext>
            </a:extLst>
          </p:cNvPr>
          <p:cNvGraphicFramePr/>
          <p:nvPr>
            <p:extLst>
              <p:ext uri="{D42A27DB-BD31-4B8C-83A1-F6EECF244321}">
                <p14:modId xmlns:p14="http://schemas.microsoft.com/office/powerpoint/2010/main" val="1668150124"/>
              </p:ext>
            </p:extLst>
          </p:nvPr>
        </p:nvGraphicFramePr>
        <p:xfrm>
          <a:off x="277092" y="849745"/>
          <a:ext cx="11857179" cy="5862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1F603E9C-31D8-7BCC-6EF6-273A45D66F67}"/>
              </a:ext>
            </a:extLst>
          </p:cNvPr>
          <p:cNvGrpSpPr/>
          <p:nvPr/>
        </p:nvGrpSpPr>
        <p:grpSpPr>
          <a:xfrm>
            <a:off x="2391018" y="2561309"/>
            <a:ext cx="4897284" cy="3020434"/>
            <a:chOff x="-1921743" y="1196006"/>
            <a:chExt cx="4897284" cy="3020434"/>
          </a:xfrm>
        </p:grpSpPr>
        <p:sp>
          <p:nvSpPr>
            <p:cNvPr id="5" name="Rectangle 4">
              <a:extLst>
                <a:ext uri="{FF2B5EF4-FFF2-40B4-BE49-F238E27FC236}">
                  <a16:creationId xmlns:a16="http://schemas.microsoft.com/office/drawing/2014/main" id="{D713AA75-778F-0135-ECD0-3BDD91DFD1F2}"/>
                </a:ext>
              </a:extLst>
            </p:cNvPr>
            <p:cNvSpPr/>
            <p:nvPr/>
          </p:nvSpPr>
          <p:spPr>
            <a:xfrm>
              <a:off x="590937" y="1196006"/>
              <a:ext cx="2384604" cy="17353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6041FAF0-CA1E-25F2-1C3F-B0977CF3AA4B}"/>
                </a:ext>
              </a:extLst>
            </p:cNvPr>
            <p:cNvSpPr txBox="1"/>
            <p:nvPr/>
          </p:nvSpPr>
          <p:spPr>
            <a:xfrm>
              <a:off x="-1921743" y="2481058"/>
              <a:ext cx="3064645" cy="17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marL="171450" lvl="0" indent="-171450" algn="l" defTabSz="533400">
                <a:lnSpc>
                  <a:spcPct val="90000"/>
                </a:lnSpc>
                <a:spcBef>
                  <a:spcPct val="0"/>
                </a:spcBef>
                <a:spcAft>
                  <a:spcPct val="35000"/>
                </a:spcAft>
                <a:buFont typeface="Arial" panose="020B0604020202020204" pitchFamily="34" charset="0"/>
                <a:buChar char="•"/>
              </a:pPr>
              <a:r>
                <a:rPr lang="en-US" sz="1200" b="1" i="1" kern="1200" dirty="0">
                  <a:solidFill>
                    <a:schemeClr val="accent1"/>
                  </a:solidFill>
                </a:rPr>
                <a:t>Central Office Teams develop Department Action Plans</a:t>
              </a:r>
              <a:endParaRPr lang="en-US" sz="1200" kern="1200" dirty="0"/>
            </a:p>
            <a:p>
              <a:pPr marL="171450" lvl="0" indent="-171450" algn="l" defTabSz="533400">
                <a:lnSpc>
                  <a:spcPct val="90000"/>
                </a:lnSpc>
                <a:spcBef>
                  <a:spcPct val="0"/>
                </a:spcBef>
                <a:spcAft>
                  <a:spcPct val="35000"/>
                </a:spcAft>
                <a:buFont typeface="Arial" panose="020B0604020202020204" pitchFamily="34" charset="0"/>
                <a:buChar char="•"/>
              </a:pPr>
              <a:r>
                <a:rPr lang="en-US" sz="1200" b="1" i="1" kern="1200" dirty="0">
                  <a:solidFill>
                    <a:schemeClr val="accent2"/>
                  </a:solidFill>
                </a:rPr>
                <a:t>Develop Budget assumptions and initial parameters</a:t>
              </a:r>
            </a:p>
            <a:p>
              <a:pPr marL="171450" lvl="0" indent="-171450" algn="l" defTabSz="533400">
                <a:lnSpc>
                  <a:spcPct val="90000"/>
                </a:lnSpc>
                <a:spcBef>
                  <a:spcPct val="0"/>
                </a:spcBef>
                <a:spcAft>
                  <a:spcPct val="35000"/>
                </a:spcAft>
                <a:buFont typeface="Arial" panose="020B0604020202020204" pitchFamily="34" charset="0"/>
                <a:buChar char="•"/>
              </a:pPr>
              <a:endParaRPr lang="en-US" sz="1200" b="1" i="1" dirty="0">
                <a:solidFill>
                  <a:schemeClr val="accent2"/>
                </a:solidFill>
              </a:endParaRPr>
            </a:p>
            <a:p>
              <a:pPr algn="ctr" defTabSz="533400">
                <a:lnSpc>
                  <a:spcPct val="90000"/>
                </a:lnSpc>
                <a:spcBef>
                  <a:spcPct val="0"/>
                </a:spcBef>
                <a:spcAft>
                  <a:spcPct val="35000"/>
                </a:spcAft>
              </a:pPr>
              <a:r>
                <a:rPr lang="en-US" sz="1200" b="1" i="0" dirty="0">
                  <a:solidFill>
                    <a:schemeClr val="tx1">
                      <a:lumMod val="65000"/>
                      <a:lumOff val="35000"/>
                    </a:schemeClr>
                  </a:solidFill>
                </a:rPr>
                <a:t>Budget Workshop </a:t>
              </a:r>
              <a:r>
                <a:rPr lang="en-US" sz="1200" b="1" dirty="0">
                  <a:solidFill>
                    <a:schemeClr val="tx1">
                      <a:lumMod val="65000"/>
                      <a:lumOff val="35000"/>
                    </a:schemeClr>
                  </a:solidFill>
                </a:rPr>
                <a:t>1</a:t>
              </a:r>
              <a:r>
                <a:rPr lang="en-US" sz="1200" b="1" i="0" dirty="0">
                  <a:solidFill>
                    <a:schemeClr val="tx1">
                      <a:lumMod val="65000"/>
                      <a:lumOff val="35000"/>
                    </a:schemeClr>
                  </a:solidFill>
                </a:rPr>
                <a:t>: The Budget development process, </a:t>
              </a:r>
              <a:r>
                <a:rPr lang="en-US" sz="1200" b="1" dirty="0">
                  <a:solidFill>
                    <a:schemeClr val="tx1">
                      <a:lumMod val="65000"/>
                      <a:lumOff val="35000"/>
                    </a:schemeClr>
                  </a:solidFill>
                </a:rPr>
                <a:t>b</a:t>
              </a:r>
              <a:r>
                <a:rPr lang="en-US" sz="1200" b="1" i="0" dirty="0">
                  <a:solidFill>
                    <a:schemeClr val="tx1">
                      <a:lumMod val="65000"/>
                      <a:lumOff val="35000"/>
                    </a:schemeClr>
                  </a:solidFill>
                </a:rPr>
                <a:t>udget </a:t>
              </a:r>
              <a:r>
                <a:rPr lang="en-US" sz="1200" b="1" dirty="0">
                  <a:solidFill>
                    <a:schemeClr val="tx1">
                      <a:lumMod val="65000"/>
                      <a:lumOff val="35000"/>
                    </a:schemeClr>
                  </a:solidFill>
                </a:rPr>
                <a:t>principles, </a:t>
              </a:r>
              <a:r>
                <a:rPr lang="en-US" sz="1200" b="1" i="0" dirty="0">
                  <a:solidFill>
                    <a:schemeClr val="tx1">
                      <a:lumMod val="65000"/>
                      <a:lumOff val="35000"/>
                    </a:schemeClr>
                  </a:solidFill>
                </a:rPr>
                <a:t>assumptions, initial parameters</a:t>
              </a:r>
              <a:endParaRPr lang="en-US" sz="1100" b="1" i="1" kern="1200" dirty="0">
                <a:solidFill>
                  <a:schemeClr val="accent2"/>
                </a:solidFill>
              </a:endParaRPr>
            </a:p>
          </p:txBody>
        </p:sp>
      </p:grpSp>
      <p:sp>
        <p:nvSpPr>
          <p:cNvPr id="8" name="TextBox 7">
            <a:extLst>
              <a:ext uri="{FF2B5EF4-FFF2-40B4-BE49-F238E27FC236}">
                <a16:creationId xmlns:a16="http://schemas.microsoft.com/office/drawing/2014/main" id="{78CB6414-F9DC-1C6F-C079-CC5FE7326D8D}"/>
              </a:ext>
            </a:extLst>
          </p:cNvPr>
          <p:cNvSpPr txBox="1"/>
          <p:nvPr/>
        </p:nvSpPr>
        <p:spPr>
          <a:xfrm>
            <a:off x="4218542" y="1835000"/>
            <a:ext cx="2750876" cy="17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marL="171450" lvl="0" indent="-171450" algn="l" defTabSz="533400">
              <a:lnSpc>
                <a:spcPct val="90000"/>
              </a:lnSpc>
              <a:spcBef>
                <a:spcPct val="0"/>
              </a:spcBef>
              <a:spcAft>
                <a:spcPct val="35000"/>
              </a:spcAft>
              <a:buFont typeface="Arial" panose="020B0604020202020204" pitchFamily="34" charset="0"/>
              <a:buChar char="•"/>
            </a:pPr>
            <a:r>
              <a:rPr lang="en-US" sz="1200" b="1" i="1" kern="1200" dirty="0">
                <a:solidFill>
                  <a:schemeClr val="accent1"/>
                </a:solidFill>
              </a:rPr>
              <a:t>Review and approve Department Action Plans</a:t>
            </a:r>
          </a:p>
          <a:p>
            <a:pPr marL="171450" lvl="0" indent="-171450" algn="l" defTabSz="533400">
              <a:lnSpc>
                <a:spcPct val="90000"/>
              </a:lnSpc>
              <a:spcBef>
                <a:spcPct val="0"/>
              </a:spcBef>
              <a:spcAft>
                <a:spcPct val="35000"/>
              </a:spcAft>
              <a:buFont typeface="Arial" panose="020B0604020202020204" pitchFamily="34" charset="0"/>
              <a:buChar char="•"/>
            </a:pPr>
            <a:r>
              <a:rPr lang="en-US" sz="1200" b="1" i="1" kern="1200" dirty="0">
                <a:solidFill>
                  <a:schemeClr val="accent1"/>
                </a:solidFill>
              </a:rPr>
              <a:t>Train school and district leaders on action planning and budget development</a:t>
            </a:r>
            <a:endParaRPr lang="en-US" sz="1200" kern="1200" dirty="0"/>
          </a:p>
          <a:p>
            <a:pPr marL="171450" lvl="0" indent="-171450" algn="l" defTabSz="533400">
              <a:lnSpc>
                <a:spcPct val="90000"/>
              </a:lnSpc>
              <a:spcBef>
                <a:spcPct val="0"/>
              </a:spcBef>
              <a:spcAft>
                <a:spcPct val="35000"/>
              </a:spcAft>
              <a:buFont typeface="Arial" panose="020B0604020202020204" pitchFamily="34" charset="0"/>
              <a:buChar char="•"/>
            </a:pPr>
            <a:r>
              <a:rPr lang="en-US" sz="1200" b="1" i="1" kern="1200" dirty="0">
                <a:solidFill>
                  <a:schemeClr val="accent2"/>
                </a:solidFill>
              </a:rPr>
              <a:t>Departments and schools develop budgets based on allocations</a:t>
            </a:r>
            <a:endParaRPr lang="en-US" sz="1200" b="1" i="0" dirty="0">
              <a:solidFill>
                <a:schemeClr val="tx1">
                  <a:lumMod val="65000"/>
                  <a:lumOff val="35000"/>
                </a:schemeClr>
              </a:solidFill>
            </a:endParaRPr>
          </a:p>
          <a:p>
            <a:pPr algn="ctr" defTabSz="533400">
              <a:lnSpc>
                <a:spcPct val="90000"/>
              </a:lnSpc>
              <a:spcBef>
                <a:spcPct val="0"/>
              </a:spcBef>
              <a:spcAft>
                <a:spcPct val="35000"/>
              </a:spcAft>
            </a:pPr>
            <a:r>
              <a:rPr lang="en-US" sz="1200" b="1" i="0" dirty="0">
                <a:solidFill>
                  <a:schemeClr val="tx1">
                    <a:lumMod val="65000"/>
                    <a:lumOff val="35000"/>
                  </a:schemeClr>
                </a:solidFill>
              </a:rPr>
              <a:t>Budget Workshop </a:t>
            </a:r>
            <a:r>
              <a:rPr lang="en-US" sz="1200" b="1" dirty="0">
                <a:solidFill>
                  <a:schemeClr val="tx1">
                    <a:lumMod val="65000"/>
                    <a:lumOff val="35000"/>
                  </a:schemeClr>
                </a:solidFill>
              </a:rPr>
              <a:t>2</a:t>
            </a:r>
            <a:r>
              <a:rPr lang="en-US" sz="1200" b="1" i="0" dirty="0">
                <a:solidFill>
                  <a:schemeClr val="tx1">
                    <a:lumMod val="65000"/>
                    <a:lumOff val="35000"/>
                  </a:schemeClr>
                </a:solidFill>
              </a:rPr>
              <a:t>: </a:t>
            </a:r>
            <a:r>
              <a:rPr lang="en-US" sz="1200" b="1" dirty="0">
                <a:solidFill>
                  <a:schemeClr val="tx1">
                    <a:lumMod val="65000"/>
                    <a:lumOff val="35000"/>
                  </a:schemeClr>
                </a:solidFill>
              </a:rPr>
              <a:t>District Action Plan</a:t>
            </a:r>
            <a:endParaRPr lang="en-US" sz="1200" b="1" i="1" kern="1200" dirty="0">
              <a:solidFill>
                <a:schemeClr val="accent2"/>
              </a:solidFill>
            </a:endParaRPr>
          </a:p>
        </p:txBody>
      </p:sp>
      <p:sp>
        <p:nvSpPr>
          <p:cNvPr id="10" name="TextBox 9">
            <a:extLst>
              <a:ext uri="{FF2B5EF4-FFF2-40B4-BE49-F238E27FC236}">
                <a16:creationId xmlns:a16="http://schemas.microsoft.com/office/drawing/2014/main" id="{0C8EAAEF-7645-7EC0-F098-6CF872AB18DC}"/>
              </a:ext>
            </a:extLst>
          </p:cNvPr>
          <p:cNvSpPr txBox="1"/>
          <p:nvPr/>
        </p:nvSpPr>
        <p:spPr>
          <a:xfrm>
            <a:off x="694132" y="1861920"/>
            <a:ext cx="2750876" cy="1015663"/>
          </a:xfrm>
          <a:prstGeom prst="rect">
            <a:avLst/>
          </a:prstGeom>
          <a:noFill/>
        </p:spPr>
        <p:txBody>
          <a:bodyPr wrap="square">
            <a:spAutoFit/>
          </a:bodyPr>
          <a:lstStyle/>
          <a:p>
            <a:pPr marL="285750" lvl="0" indent="-285750">
              <a:buFont typeface="Arial" panose="020B0604020202020204" pitchFamily="34" charset="0"/>
              <a:buChar char="•"/>
            </a:pPr>
            <a:r>
              <a:rPr lang="en-US" sz="1200" b="1" i="1" dirty="0">
                <a:solidFill>
                  <a:schemeClr val="accent1"/>
                </a:solidFill>
              </a:rPr>
              <a:t>Informed by District Progress Data, Superintendent drafts District Action Plan</a:t>
            </a:r>
          </a:p>
          <a:p>
            <a:pPr marL="285750" lvl="0" indent="-285750">
              <a:buFont typeface="Arial" panose="020B0604020202020204" pitchFamily="34" charset="0"/>
              <a:buChar char="•"/>
            </a:pPr>
            <a:r>
              <a:rPr lang="en-US" sz="1200" b="1" i="1" dirty="0">
                <a:solidFill>
                  <a:schemeClr val="accent2"/>
                </a:solidFill>
              </a:rPr>
              <a:t>Confirm Budget Development timeline</a:t>
            </a:r>
          </a:p>
        </p:txBody>
      </p:sp>
      <p:sp>
        <p:nvSpPr>
          <p:cNvPr id="11" name="TextBox 10">
            <a:extLst>
              <a:ext uri="{FF2B5EF4-FFF2-40B4-BE49-F238E27FC236}">
                <a16:creationId xmlns:a16="http://schemas.microsoft.com/office/drawing/2014/main" id="{6E0DA80D-CE1C-67E8-BB75-0C9D4117742C}"/>
              </a:ext>
            </a:extLst>
          </p:cNvPr>
          <p:cNvSpPr txBox="1"/>
          <p:nvPr/>
        </p:nvSpPr>
        <p:spPr>
          <a:xfrm>
            <a:off x="5912864" y="3845840"/>
            <a:ext cx="2750876" cy="17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marL="171450" lvl="0" indent="-171450" algn="l" defTabSz="533400">
              <a:lnSpc>
                <a:spcPct val="90000"/>
              </a:lnSpc>
              <a:spcBef>
                <a:spcPct val="0"/>
              </a:spcBef>
              <a:spcAft>
                <a:spcPct val="35000"/>
              </a:spcAft>
              <a:buFont typeface="Arial" panose="020B0604020202020204" pitchFamily="34" charset="0"/>
              <a:buChar char="•"/>
            </a:pPr>
            <a:r>
              <a:rPr lang="en-US" sz="1200" b="1" i="1" kern="1200" dirty="0">
                <a:solidFill>
                  <a:schemeClr val="accent1"/>
                </a:solidFill>
              </a:rPr>
              <a:t>Schools submit Action Plans</a:t>
            </a:r>
          </a:p>
          <a:p>
            <a:pPr marL="171450" lvl="0" indent="-171450" algn="l" defTabSz="533400">
              <a:lnSpc>
                <a:spcPct val="90000"/>
              </a:lnSpc>
              <a:spcBef>
                <a:spcPct val="0"/>
              </a:spcBef>
              <a:spcAft>
                <a:spcPct val="35000"/>
              </a:spcAft>
              <a:buFont typeface="Arial" panose="020B0604020202020204" pitchFamily="34" charset="0"/>
              <a:buChar char="•"/>
            </a:pPr>
            <a:r>
              <a:rPr lang="en-US" sz="1200" b="1" i="1" kern="1200" dirty="0">
                <a:solidFill>
                  <a:schemeClr val="accent2"/>
                </a:solidFill>
              </a:rPr>
              <a:t>Finalize department budgets</a:t>
            </a:r>
          </a:p>
          <a:p>
            <a:pPr lvl="0" algn="l" defTabSz="533400">
              <a:lnSpc>
                <a:spcPct val="90000"/>
              </a:lnSpc>
              <a:spcBef>
                <a:spcPct val="0"/>
              </a:spcBef>
              <a:spcAft>
                <a:spcPct val="35000"/>
              </a:spcAft>
            </a:pPr>
            <a:endParaRPr lang="en-US" sz="1200" b="1" i="0" dirty="0">
              <a:solidFill>
                <a:schemeClr val="tx1">
                  <a:lumMod val="65000"/>
                  <a:lumOff val="35000"/>
                </a:schemeClr>
              </a:solidFill>
            </a:endParaRPr>
          </a:p>
          <a:p>
            <a:pPr algn="ctr" defTabSz="533400">
              <a:lnSpc>
                <a:spcPct val="90000"/>
              </a:lnSpc>
              <a:spcBef>
                <a:spcPct val="0"/>
              </a:spcBef>
              <a:spcAft>
                <a:spcPct val="35000"/>
              </a:spcAft>
            </a:pPr>
            <a:r>
              <a:rPr lang="en-US" sz="1200" b="1" i="0" dirty="0">
                <a:solidFill>
                  <a:schemeClr val="tx1">
                    <a:lumMod val="65000"/>
                    <a:lumOff val="35000"/>
                  </a:schemeClr>
                </a:solidFill>
              </a:rPr>
              <a:t>Budget Workshop 3: School, Central Office, and Facilities Budget Overviews</a:t>
            </a:r>
            <a:endParaRPr lang="en-US" sz="1200" b="1" i="1" kern="1200" dirty="0">
              <a:solidFill>
                <a:schemeClr val="accent2"/>
              </a:solidFill>
            </a:endParaRPr>
          </a:p>
        </p:txBody>
      </p:sp>
      <p:sp>
        <p:nvSpPr>
          <p:cNvPr id="12" name="TextBox 11">
            <a:extLst>
              <a:ext uri="{FF2B5EF4-FFF2-40B4-BE49-F238E27FC236}">
                <a16:creationId xmlns:a16="http://schemas.microsoft.com/office/drawing/2014/main" id="{47C58B85-6C01-0543-5878-8757B2797719}"/>
              </a:ext>
            </a:extLst>
          </p:cNvPr>
          <p:cNvSpPr txBox="1"/>
          <p:nvPr/>
        </p:nvSpPr>
        <p:spPr>
          <a:xfrm>
            <a:off x="7509863" y="1861920"/>
            <a:ext cx="2750876" cy="17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marL="171450" lvl="0" indent="-171450" algn="l" defTabSz="533400">
              <a:lnSpc>
                <a:spcPct val="90000"/>
              </a:lnSpc>
              <a:spcBef>
                <a:spcPct val="0"/>
              </a:spcBef>
              <a:spcAft>
                <a:spcPct val="35000"/>
              </a:spcAft>
              <a:buFont typeface="Arial" panose="020B0604020202020204" pitchFamily="34" charset="0"/>
              <a:buChar char="•"/>
            </a:pPr>
            <a:r>
              <a:rPr lang="en-US" sz="1200" b="1" i="1" kern="1200" dirty="0">
                <a:solidFill>
                  <a:schemeClr val="accent1"/>
                </a:solidFill>
              </a:rPr>
              <a:t>Review and approve school Action Plans</a:t>
            </a:r>
          </a:p>
          <a:p>
            <a:pPr marL="171450" lvl="0" indent="-171450" algn="l" defTabSz="533400">
              <a:lnSpc>
                <a:spcPct val="90000"/>
              </a:lnSpc>
              <a:spcBef>
                <a:spcPct val="0"/>
              </a:spcBef>
              <a:spcAft>
                <a:spcPct val="35000"/>
              </a:spcAft>
              <a:buFont typeface="Arial" panose="020B0604020202020204" pitchFamily="34" charset="0"/>
              <a:buChar char="•"/>
            </a:pPr>
            <a:r>
              <a:rPr lang="en-US" sz="1200" b="1" i="1" kern="1200" dirty="0">
                <a:solidFill>
                  <a:schemeClr val="accent2"/>
                </a:solidFill>
              </a:rPr>
              <a:t>Finalize school budgets</a:t>
            </a:r>
          </a:p>
          <a:p>
            <a:pPr lvl="0" algn="l" defTabSz="533400">
              <a:lnSpc>
                <a:spcPct val="90000"/>
              </a:lnSpc>
              <a:spcBef>
                <a:spcPct val="0"/>
              </a:spcBef>
              <a:spcAft>
                <a:spcPct val="35000"/>
              </a:spcAft>
            </a:pPr>
            <a:endParaRPr lang="en-US" sz="1200" b="1" i="0" dirty="0">
              <a:solidFill>
                <a:schemeClr val="tx1">
                  <a:lumMod val="65000"/>
                  <a:lumOff val="35000"/>
                </a:schemeClr>
              </a:solidFill>
            </a:endParaRPr>
          </a:p>
          <a:p>
            <a:pPr algn="ctr" defTabSz="533400">
              <a:lnSpc>
                <a:spcPct val="90000"/>
              </a:lnSpc>
              <a:spcBef>
                <a:spcPct val="0"/>
              </a:spcBef>
              <a:spcAft>
                <a:spcPct val="35000"/>
              </a:spcAft>
            </a:pPr>
            <a:r>
              <a:rPr lang="en-US" sz="1200" b="1" i="0" dirty="0">
                <a:solidFill>
                  <a:schemeClr val="tx1">
                    <a:lumMod val="65000"/>
                    <a:lumOff val="35000"/>
                  </a:schemeClr>
                </a:solidFill>
              </a:rPr>
              <a:t>Budget Workshop 4: Budget Preview</a:t>
            </a:r>
          </a:p>
          <a:p>
            <a:pPr algn="ctr" defTabSz="533400">
              <a:lnSpc>
                <a:spcPct val="90000"/>
              </a:lnSpc>
              <a:spcBef>
                <a:spcPct val="0"/>
              </a:spcBef>
              <a:spcAft>
                <a:spcPct val="35000"/>
              </a:spcAft>
            </a:pPr>
            <a:endParaRPr lang="en-US" sz="1200" b="1" dirty="0">
              <a:solidFill>
                <a:schemeClr val="tx1">
                  <a:lumMod val="65000"/>
                  <a:lumOff val="35000"/>
                </a:schemeClr>
              </a:solidFill>
            </a:endParaRPr>
          </a:p>
          <a:p>
            <a:pPr algn="ctr" defTabSz="533400">
              <a:lnSpc>
                <a:spcPct val="90000"/>
              </a:lnSpc>
              <a:spcBef>
                <a:spcPct val="0"/>
              </a:spcBef>
              <a:spcAft>
                <a:spcPct val="35000"/>
              </a:spcAft>
            </a:pPr>
            <a:r>
              <a:rPr lang="en-US" sz="1200" b="1" i="0" dirty="0">
                <a:solidFill>
                  <a:schemeClr val="tx1">
                    <a:lumMod val="65000"/>
                    <a:lumOff val="35000"/>
                  </a:schemeClr>
                </a:solidFill>
              </a:rPr>
              <a:t>Budget Workshop 5: TBD based on Board Member Questions</a:t>
            </a:r>
          </a:p>
          <a:p>
            <a:pPr defTabSz="533400">
              <a:lnSpc>
                <a:spcPct val="90000"/>
              </a:lnSpc>
              <a:spcBef>
                <a:spcPct val="0"/>
              </a:spcBef>
              <a:spcAft>
                <a:spcPct val="35000"/>
              </a:spcAft>
            </a:pPr>
            <a:endParaRPr lang="en-US" sz="1200" b="1" i="1" dirty="0">
              <a:solidFill>
                <a:schemeClr val="accent2"/>
              </a:solidFill>
            </a:endParaRPr>
          </a:p>
          <a:p>
            <a:pPr algn="ctr" defTabSz="533400">
              <a:lnSpc>
                <a:spcPct val="90000"/>
              </a:lnSpc>
              <a:spcBef>
                <a:spcPct val="0"/>
              </a:spcBef>
              <a:spcAft>
                <a:spcPct val="35000"/>
              </a:spcAft>
            </a:pPr>
            <a:endParaRPr lang="en-US" sz="1200" b="1" i="0" dirty="0">
              <a:solidFill>
                <a:schemeClr val="tx1">
                  <a:lumMod val="65000"/>
                  <a:lumOff val="35000"/>
                </a:schemeClr>
              </a:solidFill>
            </a:endParaRPr>
          </a:p>
        </p:txBody>
      </p:sp>
      <p:sp>
        <p:nvSpPr>
          <p:cNvPr id="13" name="TextBox 12">
            <a:extLst>
              <a:ext uri="{FF2B5EF4-FFF2-40B4-BE49-F238E27FC236}">
                <a16:creationId xmlns:a16="http://schemas.microsoft.com/office/drawing/2014/main" id="{12957BD1-DB0E-C8D2-B8D3-53D170F26FBC}"/>
              </a:ext>
            </a:extLst>
          </p:cNvPr>
          <p:cNvSpPr txBox="1"/>
          <p:nvPr/>
        </p:nvSpPr>
        <p:spPr>
          <a:xfrm>
            <a:off x="9164032" y="3845840"/>
            <a:ext cx="2750876" cy="17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lvl="0" algn="l" defTabSz="533400">
              <a:lnSpc>
                <a:spcPct val="90000"/>
              </a:lnSpc>
              <a:spcBef>
                <a:spcPct val="0"/>
              </a:spcBef>
              <a:spcAft>
                <a:spcPct val="35000"/>
              </a:spcAft>
            </a:pPr>
            <a:endParaRPr lang="en-US" sz="1200" b="1" i="0" dirty="0">
              <a:solidFill>
                <a:schemeClr val="tx1">
                  <a:lumMod val="65000"/>
                  <a:lumOff val="35000"/>
                </a:schemeClr>
              </a:solidFill>
            </a:endParaRPr>
          </a:p>
          <a:p>
            <a:pPr lvl="0" algn="l" defTabSz="533400">
              <a:lnSpc>
                <a:spcPct val="90000"/>
              </a:lnSpc>
              <a:spcBef>
                <a:spcPct val="0"/>
              </a:spcBef>
              <a:spcAft>
                <a:spcPct val="35000"/>
              </a:spcAft>
            </a:pPr>
            <a:endParaRPr lang="en-US" sz="1200" b="1" dirty="0">
              <a:solidFill>
                <a:schemeClr val="tx1">
                  <a:lumMod val="65000"/>
                  <a:lumOff val="35000"/>
                </a:schemeClr>
              </a:solidFill>
            </a:endParaRPr>
          </a:p>
          <a:p>
            <a:pPr lvl="0" algn="l" defTabSz="533400">
              <a:lnSpc>
                <a:spcPct val="90000"/>
              </a:lnSpc>
              <a:spcBef>
                <a:spcPct val="0"/>
              </a:spcBef>
              <a:spcAft>
                <a:spcPct val="35000"/>
              </a:spcAft>
            </a:pPr>
            <a:endParaRPr lang="en-US" sz="1200" b="1" i="0" dirty="0">
              <a:solidFill>
                <a:schemeClr val="tx1">
                  <a:lumMod val="65000"/>
                  <a:lumOff val="35000"/>
                </a:schemeClr>
              </a:solidFill>
            </a:endParaRPr>
          </a:p>
          <a:p>
            <a:pPr algn="ctr" defTabSz="533400">
              <a:lnSpc>
                <a:spcPct val="90000"/>
              </a:lnSpc>
              <a:spcBef>
                <a:spcPct val="0"/>
              </a:spcBef>
              <a:spcAft>
                <a:spcPct val="35000"/>
              </a:spcAft>
            </a:pPr>
            <a:r>
              <a:rPr lang="en-US" sz="1200" b="1" i="0" dirty="0">
                <a:solidFill>
                  <a:schemeClr val="tx1">
                    <a:lumMod val="65000"/>
                    <a:lumOff val="35000"/>
                  </a:schemeClr>
                </a:solidFill>
              </a:rPr>
              <a:t>June Regular Board Meeting: Budget Vote</a:t>
            </a:r>
            <a:endParaRPr lang="en-US" sz="1200" b="1" i="1" kern="1200" dirty="0">
              <a:solidFill>
                <a:schemeClr val="accent2"/>
              </a:solidFill>
            </a:endParaRPr>
          </a:p>
        </p:txBody>
      </p:sp>
    </p:spTree>
    <p:extLst>
      <p:ext uri="{BB962C8B-B14F-4D97-AF65-F5344CB8AC3E}">
        <p14:creationId xmlns:p14="http://schemas.microsoft.com/office/powerpoint/2010/main" val="3275639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AF00-AE0B-DF97-9433-D97CC9303C23}"/>
              </a:ext>
            </a:extLst>
          </p:cNvPr>
          <p:cNvSpPr>
            <a:spLocks noGrp="1"/>
          </p:cNvSpPr>
          <p:nvPr>
            <p:ph type="title"/>
          </p:nvPr>
        </p:nvSpPr>
        <p:spPr/>
        <p:txBody>
          <a:bodyPr>
            <a:normAutofit fontScale="90000"/>
          </a:bodyPr>
          <a:lstStyle/>
          <a:p>
            <a:r>
              <a:rPr lang="en-US" dirty="0"/>
              <a:t>The Problems We’re Trying to Solve</a:t>
            </a:r>
          </a:p>
        </p:txBody>
      </p:sp>
      <p:sp>
        <p:nvSpPr>
          <p:cNvPr id="3" name="Content Placeholder 2">
            <a:extLst>
              <a:ext uri="{FF2B5EF4-FFF2-40B4-BE49-F238E27FC236}">
                <a16:creationId xmlns:a16="http://schemas.microsoft.com/office/drawing/2014/main" id="{339B1554-1978-50EF-07AF-E90C42790CC1}"/>
              </a:ext>
            </a:extLst>
          </p:cNvPr>
          <p:cNvSpPr>
            <a:spLocks noGrp="1"/>
          </p:cNvSpPr>
          <p:nvPr>
            <p:ph idx="1"/>
          </p:nvPr>
        </p:nvSpPr>
        <p:spPr/>
        <p:txBody>
          <a:bodyPr>
            <a:normAutofit fontScale="85000" lnSpcReduction="20000"/>
          </a:bodyPr>
          <a:lstStyle/>
          <a:p>
            <a:pPr marL="0" indent="0" algn="ctr">
              <a:buNone/>
            </a:pPr>
            <a:r>
              <a:rPr lang="en-US" b="1" dirty="0">
                <a:latin typeface="Montserrat" panose="00000500000000000000" pitchFamily="2" charset="0"/>
              </a:rPr>
              <a:t>SY 25-26 Budget Goals</a:t>
            </a:r>
          </a:p>
          <a:p>
            <a:pPr marL="0" indent="0">
              <a:buNone/>
            </a:pPr>
            <a:endParaRPr lang="en-US" dirty="0">
              <a:latin typeface="Montserrat" panose="00000500000000000000" pitchFamily="2" charset="0"/>
            </a:endParaRPr>
          </a:p>
          <a:p>
            <a:r>
              <a:rPr lang="en-US" b="1" dirty="0">
                <a:latin typeface="Montserrat" panose="00000500000000000000" pitchFamily="2" charset="0"/>
              </a:rPr>
              <a:t>Prioritize District Resources to Sustain Transformation: </a:t>
            </a:r>
            <a:r>
              <a:rPr lang="en-US" dirty="0">
                <a:latin typeface="Montserrat" panose="00000500000000000000" pitchFamily="2" charset="0"/>
              </a:rPr>
              <a:t>Resource key district priorities to sustain early transformation progress to accomplish Board Goals.</a:t>
            </a:r>
          </a:p>
          <a:p>
            <a:pPr marL="0" indent="0">
              <a:buNone/>
            </a:pPr>
            <a:endParaRPr lang="en-US" dirty="0">
              <a:latin typeface="Montserrat" panose="00000500000000000000" pitchFamily="2" charset="0"/>
            </a:endParaRPr>
          </a:p>
          <a:p>
            <a:r>
              <a:rPr lang="en-US" b="1" dirty="0">
                <a:latin typeface="Montserrat" panose="00000500000000000000" pitchFamily="2" charset="0"/>
              </a:rPr>
              <a:t>Align Resources to Enrollment and Current Revenue Sources to ensure Sustainability: </a:t>
            </a:r>
            <a:r>
              <a:rPr lang="en-US" dirty="0">
                <a:latin typeface="Montserrat" panose="00000500000000000000" pitchFamily="2" charset="0"/>
              </a:rPr>
              <a:t>The Administration aims to present a balanced budget by the 26-27 school year. Given enrollment decreases and the current legislative session, the 25-26 draft budget remains conservative, yet ambitious.</a:t>
            </a:r>
          </a:p>
        </p:txBody>
      </p:sp>
      <p:sp>
        <p:nvSpPr>
          <p:cNvPr id="4" name="Slide Number Placeholder 3">
            <a:extLst>
              <a:ext uri="{FF2B5EF4-FFF2-40B4-BE49-F238E27FC236}">
                <a16:creationId xmlns:a16="http://schemas.microsoft.com/office/drawing/2014/main" id="{24793B64-C8F8-B552-F688-F85D32276827}"/>
              </a:ext>
            </a:extLst>
          </p:cNvPr>
          <p:cNvSpPr>
            <a:spLocks noGrp="1"/>
          </p:cNvSpPr>
          <p:nvPr>
            <p:ph type="sldNum" sz="quarter" idx="12"/>
          </p:nvPr>
        </p:nvSpPr>
        <p:spPr/>
        <p:txBody>
          <a:bodyPr/>
          <a:lstStyle/>
          <a:p>
            <a:fld id="{FD52C1F8-3BA5-F24E-8618-E52498D87186}" type="slidenum">
              <a:rPr lang="en-US" smtClean="0"/>
              <a:t>13</a:t>
            </a:fld>
            <a:endParaRPr lang="en-US"/>
          </a:p>
        </p:txBody>
      </p:sp>
    </p:spTree>
    <p:extLst>
      <p:ext uri="{BB962C8B-B14F-4D97-AF65-F5344CB8AC3E}">
        <p14:creationId xmlns:p14="http://schemas.microsoft.com/office/powerpoint/2010/main" val="1342899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188959-D7B6-2ED0-0311-C65C25031D04}"/>
              </a:ext>
            </a:extLst>
          </p:cNvPr>
          <p:cNvSpPr/>
          <p:nvPr/>
        </p:nvSpPr>
        <p:spPr>
          <a:xfrm>
            <a:off x="487180" y="4793280"/>
            <a:ext cx="10972800" cy="147072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A6378D2F-D170-8BD9-44A5-3C632B49D025}"/>
              </a:ext>
            </a:extLst>
          </p:cNvPr>
          <p:cNvSpPr/>
          <p:nvPr/>
        </p:nvSpPr>
        <p:spPr>
          <a:xfrm>
            <a:off x="487180" y="3347284"/>
            <a:ext cx="10972800" cy="132038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08670405-52A5-71D5-5ABD-E890CDBF803F}"/>
              </a:ext>
            </a:extLst>
          </p:cNvPr>
          <p:cNvSpPr/>
          <p:nvPr/>
        </p:nvSpPr>
        <p:spPr>
          <a:xfrm>
            <a:off x="487180" y="1573967"/>
            <a:ext cx="10972800" cy="163517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2CE1C-C9BA-AFD1-47C5-8ABBD1AB42EF}"/>
              </a:ext>
            </a:extLst>
          </p:cNvPr>
          <p:cNvSpPr>
            <a:spLocks noGrp="1"/>
          </p:cNvSpPr>
          <p:nvPr>
            <p:ph type="title"/>
          </p:nvPr>
        </p:nvSpPr>
        <p:spPr/>
        <p:txBody>
          <a:bodyPr/>
          <a:lstStyle/>
          <a:p>
            <a:r>
              <a:rPr lang="en-US" dirty="0"/>
              <a:t>Our Guiding Principles</a:t>
            </a:r>
          </a:p>
        </p:txBody>
      </p:sp>
      <p:sp>
        <p:nvSpPr>
          <p:cNvPr id="3" name="Content Placeholder 2">
            <a:extLst>
              <a:ext uri="{FF2B5EF4-FFF2-40B4-BE49-F238E27FC236}">
                <a16:creationId xmlns:a16="http://schemas.microsoft.com/office/drawing/2014/main" id="{3738D07A-74F8-80E9-36B9-C71B7FC9120E}"/>
              </a:ext>
            </a:extLst>
          </p:cNvPr>
          <p:cNvSpPr>
            <a:spLocks noGrp="1"/>
          </p:cNvSpPr>
          <p:nvPr>
            <p:ph idx="1"/>
          </p:nvPr>
        </p:nvSpPr>
        <p:spPr>
          <a:xfrm>
            <a:off x="609600" y="1600201"/>
            <a:ext cx="10972800" cy="1571923"/>
          </a:xfrm>
        </p:spPr>
        <p:txBody>
          <a:bodyPr>
            <a:normAutofit fontScale="92500" lnSpcReduction="20000"/>
          </a:bodyPr>
          <a:lstStyle/>
          <a:p>
            <a:pPr marL="342900" marR="0" lvl="0" indent="-342900">
              <a:buFont typeface="+mj-lt"/>
              <a:buAutoNum type="arabicPeriod"/>
            </a:pPr>
            <a:endParaRPr lang="en-US" sz="2400" b="1"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n-US" sz="2400" b="1"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Keep cuts as far away from the classroom as possible.</a:t>
            </a:r>
            <a:r>
              <a:rPr lang="en-US" sz="24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  We are ensuring that every school gets the per-pupil allowance they are supposed to receive. The District will provide the necessary resources to maintain high quality instruction and a safe and supportive school environment. </a:t>
            </a:r>
            <a:endParaRPr lang="en-US" sz="2400" dirty="0">
              <a:effectLst/>
              <a:latin typeface="Montserrat" panose="00000500000000000000" pitchFamily="2" charset="0"/>
              <a:ea typeface="Calibri" panose="020F0502020204030204" pitchFamily="34" charset="0"/>
              <a:cs typeface="Times New Roman" panose="02020603050405020304" pitchFamily="18" charset="0"/>
            </a:endParaRPr>
          </a:p>
          <a:p>
            <a:pPr marL="0" marR="0" lvl="0" indent="0">
              <a:buNone/>
            </a:pPr>
            <a:endParaRPr lang="en-US" sz="2400" b="1"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1A35E6-9675-55C7-DFC0-3E4B22D735E7}"/>
              </a:ext>
            </a:extLst>
          </p:cNvPr>
          <p:cNvSpPr>
            <a:spLocks noGrp="1"/>
          </p:cNvSpPr>
          <p:nvPr>
            <p:ph type="sldNum" sz="quarter" idx="12"/>
          </p:nvPr>
        </p:nvSpPr>
        <p:spPr/>
        <p:txBody>
          <a:bodyPr/>
          <a:lstStyle/>
          <a:p>
            <a:fld id="{FD52C1F8-3BA5-F24E-8618-E52498D87186}" type="slidenum">
              <a:rPr lang="en-US" smtClean="0"/>
              <a:t>14</a:t>
            </a:fld>
            <a:endParaRPr lang="en-US"/>
          </a:p>
        </p:txBody>
      </p:sp>
      <p:sp>
        <p:nvSpPr>
          <p:cNvPr id="9" name="TextBox 8">
            <a:extLst>
              <a:ext uri="{FF2B5EF4-FFF2-40B4-BE49-F238E27FC236}">
                <a16:creationId xmlns:a16="http://schemas.microsoft.com/office/drawing/2014/main" id="{84AC0212-4609-A390-0971-2E6455C4B600}"/>
              </a:ext>
            </a:extLst>
          </p:cNvPr>
          <p:cNvSpPr txBox="1"/>
          <p:nvPr/>
        </p:nvSpPr>
        <p:spPr>
          <a:xfrm>
            <a:off x="609600" y="3472498"/>
            <a:ext cx="10755086" cy="1384995"/>
          </a:xfrm>
          <a:prstGeom prst="rect">
            <a:avLst/>
          </a:prstGeom>
          <a:noFill/>
        </p:spPr>
        <p:txBody>
          <a:bodyPr wrap="square">
            <a:spAutoFit/>
          </a:bodyPr>
          <a:lstStyle/>
          <a:p>
            <a:pPr marL="457200" marR="0" lvl="0" indent="-457200">
              <a:buFont typeface="+mj-lt"/>
              <a:buAutoNum type="arabicPeriod" startAt="2"/>
            </a:pPr>
            <a:r>
              <a:rPr lang="en-US" sz="2200" b="1"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Prioritize resources to meet District goals.</a:t>
            </a:r>
            <a:r>
              <a:rPr lang="en-US" sz="22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 The District Action Plan provides an outline of the highest priority items that will help the District accomplish the School Board’s goals and the District’s mission.  </a:t>
            </a:r>
          </a:p>
          <a:p>
            <a:pPr marL="0" marR="0" lvl="0" indent="0">
              <a:buNone/>
            </a:pPr>
            <a:endParaRPr lang="en-US" sz="1800" dirty="0">
              <a:solidFill>
                <a:schemeClr val="bg1"/>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E972B30-D1D7-7B74-A955-FB9560DC7A9B}"/>
              </a:ext>
            </a:extLst>
          </p:cNvPr>
          <p:cNvSpPr txBox="1"/>
          <p:nvPr/>
        </p:nvSpPr>
        <p:spPr>
          <a:xfrm>
            <a:off x="609600" y="4905580"/>
            <a:ext cx="10755086" cy="1446550"/>
          </a:xfrm>
          <a:prstGeom prst="rect">
            <a:avLst/>
          </a:prstGeom>
          <a:noFill/>
        </p:spPr>
        <p:txBody>
          <a:bodyPr wrap="square">
            <a:spAutoFit/>
          </a:bodyPr>
          <a:lstStyle/>
          <a:p>
            <a:pPr marL="457200" marR="0" lvl="0" indent="-457200">
              <a:buFont typeface="+mj-lt"/>
              <a:buAutoNum type="arabicPeriod" startAt="3"/>
            </a:pPr>
            <a:r>
              <a:rPr lang="en-US" sz="2200" b="1"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Make decisions now that </a:t>
            </a:r>
            <a:r>
              <a:rPr lang="en-US" sz="2200" b="1" dirty="0">
                <a:solidFill>
                  <a:schemeClr val="bg1"/>
                </a:solidFill>
                <a:latin typeface="Montserrat" panose="00000500000000000000" pitchFamily="2" charset="0"/>
                <a:ea typeface="Calibri" panose="020F0502020204030204" pitchFamily="34" charset="0"/>
                <a:cs typeface="Times New Roman" panose="02020603050405020304" pitchFamily="18" charset="0"/>
              </a:rPr>
              <a:t>will support</a:t>
            </a:r>
            <a:r>
              <a:rPr lang="en-US" sz="2200" b="1"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 long term financial sustainability. </a:t>
            </a:r>
            <a:r>
              <a:rPr lang="en-US" sz="22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The District </a:t>
            </a:r>
            <a:r>
              <a:rPr lang="en-US" sz="22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will be one step closer to a balanced budget, will allocate necessary funds to accomplish Board Goals and actualize District vision while maintaining District fiscal stability.</a:t>
            </a:r>
            <a:endParaRPr lang="en-US" sz="22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7617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4E98-FF52-7B91-1D34-A3EFC9FA0697}"/>
              </a:ext>
            </a:extLst>
          </p:cNvPr>
          <p:cNvSpPr>
            <a:spLocks noGrp="1"/>
          </p:cNvSpPr>
          <p:nvPr>
            <p:ph type="title"/>
          </p:nvPr>
        </p:nvSpPr>
        <p:spPr/>
        <p:txBody>
          <a:bodyPr/>
          <a:lstStyle/>
          <a:p>
            <a:r>
              <a:rPr lang="en-US" dirty="0"/>
              <a:t>District Level Budget Assumptions</a:t>
            </a:r>
          </a:p>
        </p:txBody>
      </p:sp>
      <p:sp>
        <p:nvSpPr>
          <p:cNvPr id="3" name="Content Placeholder 2">
            <a:extLst>
              <a:ext uri="{FF2B5EF4-FFF2-40B4-BE49-F238E27FC236}">
                <a16:creationId xmlns:a16="http://schemas.microsoft.com/office/drawing/2014/main" id="{D6128FAE-ADAE-B988-6C7E-4A021CDA4623}"/>
              </a:ext>
            </a:extLst>
          </p:cNvPr>
          <p:cNvSpPr>
            <a:spLocks noGrp="1"/>
          </p:cNvSpPr>
          <p:nvPr>
            <p:ph idx="1"/>
          </p:nvPr>
        </p:nvSpPr>
        <p:spPr>
          <a:xfrm>
            <a:off x="299803" y="1600201"/>
            <a:ext cx="11774774" cy="4525963"/>
          </a:xfrm>
        </p:spPr>
        <p:txBody>
          <a:bodyPr>
            <a:normAutofit fontScale="25000" lnSpcReduction="20000"/>
          </a:bodyPr>
          <a:lstStyle/>
          <a:p>
            <a:r>
              <a:rPr lang="en-US" sz="7200" b="1" dirty="0">
                <a:latin typeface="Montserrat" panose="00000500000000000000" pitchFamily="2" charset="0"/>
              </a:rPr>
              <a:t>Fiscal Sustainability: </a:t>
            </a:r>
            <a:r>
              <a:rPr lang="en-US" sz="7200" dirty="0">
                <a:latin typeface="Montserrat" panose="00000500000000000000" pitchFamily="2" charset="0"/>
              </a:rPr>
              <a:t>The 25-26 budget will be closer to a balanced budget while not dipping below an $800 million fund balance.</a:t>
            </a:r>
          </a:p>
          <a:p>
            <a:endParaRPr lang="en-US" sz="7200" dirty="0">
              <a:latin typeface="Montserrat" panose="00000500000000000000" pitchFamily="2" charset="0"/>
            </a:endParaRPr>
          </a:p>
          <a:p>
            <a:r>
              <a:rPr lang="en-US" sz="7200" b="1" dirty="0">
                <a:latin typeface="Montserrat" panose="00000500000000000000" pitchFamily="2" charset="0"/>
              </a:rPr>
              <a:t>Revenue Increases: </a:t>
            </a:r>
            <a:r>
              <a:rPr lang="en-US" sz="7200" dirty="0">
                <a:latin typeface="Montserrat" panose="00000500000000000000" pitchFamily="2" charset="0"/>
              </a:rPr>
              <a:t>The District remains cautious, yet optimistic about state allotment increases (see slide 17). </a:t>
            </a:r>
          </a:p>
          <a:p>
            <a:pPr marL="0" indent="0">
              <a:buNone/>
            </a:pPr>
            <a:endParaRPr lang="en-US" sz="7200" dirty="0">
              <a:latin typeface="Montserrat" panose="00000500000000000000" pitchFamily="2" charset="0"/>
            </a:endParaRPr>
          </a:p>
          <a:p>
            <a:r>
              <a:rPr lang="en-US" sz="7200" b="1" dirty="0">
                <a:latin typeface="Montserrat" panose="00000500000000000000" pitchFamily="2" charset="0"/>
              </a:rPr>
              <a:t>Revenue Decreases: </a:t>
            </a:r>
            <a:r>
              <a:rPr lang="en-US" sz="7200" dirty="0">
                <a:latin typeface="Montserrat" panose="00000500000000000000" pitchFamily="2" charset="0"/>
              </a:rPr>
              <a:t>The District is conservatively budgeting for an enrollment decline of approximately 8,000 students </a:t>
            </a:r>
          </a:p>
          <a:p>
            <a:endParaRPr lang="en-US" sz="7200" dirty="0">
              <a:latin typeface="Montserrat" panose="00000500000000000000" pitchFamily="2" charset="0"/>
            </a:endParaRPr>
          </a:p>
          <a:p>
            <a:r>
              <a:rPr lang="en-US" sz="7200" b="1" dirty="0">
                <a:latin typeface="Montserrat" panose="00000500000000000000" pitchFamily="2" charset="0"/>
              </a:rPr>
              <a:t>Central Office Reductions: </a:t>
            </a:r>
            <a:r>
              <a:rPr lang="en-US" sz="7200" dirty="0">
                <a:latin typeface="Montserrat" panose="00000500000000000000" pitchFamily="2" charset="0"/>
              </a:rPr>
              <a:t>The bulk of staffing reductions occurred last year. The Administration will continuously evaluate central office operational efficiencies and will reorganize central office departments, as necessary. </a:t>
            </a:r>
          </a:p>
          <a:p>
            <a:pPr marL="0" indent="0">
              <a:buNone/>
            </a:pPr>
            <a:endParaRPr lang="en-US" sz="7200" b="1" dirty="0">
              <a:latin typeface="Montserrat" panose="00000500000000000000" pitchFamily="2" charset="0"/>
            </a:endParaRPr>
          </a:p>
          <a:p>
            <a:r>
              <a:rPr lang="en-US" sz="7200" b="1" dirty="0">
                <a:latin typeface="Montserrat" panose="00000500000000000000" pitchFamily="2" charset="0"/>
              </a:rPr>
              <a:t>Maintenance Needs: </a:t>
            </a:r>
            <a:r>
              <a:rPr lang="en-US" sz="7200" dirty="0">
                <a:latin typeface="Montserrat" panose="00000500000000000000" pitchFamily="2" charset="0"/>
              </a:rPr>
              <a:t>The</a:t>
            </a:r>
            <a:r>
              <a:rPr lang="en-US" sz="7200" b="1" dirty="0">
                <a:latin typeface="Montserrat" panose="00000500000000000000" pitchFamily="2" charset="0"/>
              </a:rPr>
              <a:t> </a:t>
            </a:r>
            <a:r>
              <a:rPr lang="en-US" sz="7200" dirty="0">
                <a:effectLst/>
                <a:latin typeface="Montserrat" panose="00000500000000000000" pitchFamily="2" charset="0"/>
                <a:ea typeface="Calibri" panose="020F0502020204030204" pitchFamily="34" charset="0"/>
                <a:cs typeface="Times New Roman" panose="02020603050405020304" pitchFamily="18" charset="0"/>
              </a:rPr>
              <a:t>District will have to increase its maintenance expenditures. We plan to invest $100 million over the next two years in the most urgent security and health projects.  We will budget $40 million in the 2025-2026 school year for capital improvements in security and health.  This amount is in addition to the money we ordinarily spend on maintenance and capital improvements.</a:t>
            </a:r>
          </a:p>
          <a:p>
            <a:endParaRPr lang="en-US" b="1"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4AB94992-26D8-EDF5-3670-8F779AD80F75}"/>
              </a:ext>
            </a:extLst>
          </p:cNvPr>
          <p:cNvSpPr>
            <a:spLocks noGrp="1"/>
          </p:cNvSpPr>
          <p:nvPr>
            <p:ph type="sldNum" sz="quarter" idx="12"/>
          </p:nvPr>
        </p:nvSpPr>
        <p:spPr/>
        <p:txBody>
          <a:bodyPr/>
          <a:lstStyle/>
          <a:p>
            <a:fld id="{FD52C1F8-3BA5-F24E-8618-E52498D87186}" type="slidenum">
              <a:rPr lang="en-US" smtClean="0"/>
              <a:t>15</a:t>
            </a:fld>
            <a:endParaRPr lang="en-US"/>
          </a:p>
        </p:txBody>
      </p:sp>
    </p:spTree>
    <p:extLst>
      <p:ext uri="{BB962C8B-B14F-4D97-AF65-F5344CB8AC3E}">
        <p14:creationId xmlns:p14="http://schemas.microsoft.com/office/powerpoint/2010/main" val="939411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4547B-4311-9FAB-04B3-B0B080741147}"/>
              </a:ext>
            </a:extLst>
          </p:cNvPr>
          <p:cNvSpPr>
            <a:spLocks noGrp="1"/>
          </p:cNvSpPr>
          <p:nvPr>
            <p:ph type="title"/>
          </p:nvPr>
        </p:nvSpPr>
        <p:spPr/>
        <p:txBody>
          <a:bodyPr/>
          <a:lstStyle/>
          <a:p>
            <a:r>
              <a:rPr lang="en-US" dirty="0"/>
              <a:t>School Level Budget Assumptions</a:t>
            </a:r>
          </a:p>
        </p:txBody>
      </p:sp>
      <p:sp>
        <p:nvSpPr>
          <p:cNvPr id="3" name="Content Placeholder 2">
            <a:extLst>
              <a:ext uri="{FF2B5EF4-FFF2-40B4-BE49-F238E27FC236}">
                <a16:creationId xmlns:a16="http://schemas.microsoft.com/office/drawing/2014/main" id="{2FD825BE-729F-3E99-5B3D-510BE5CA08FB}"/>
              </a:ext>
            </a:extLst>
          </p:cNvPr>
          <p:cNvSpPr>
            <a:spLocks noGrp="1"/>
          </p:cNvSpPr>
          <p:nvPr>
            <p:ph idx="1"/>
          </p:nvPr>
        </p:nvSpPr>
        <p:spPr/>
        <p:txBody>
          <a:bodyPr>
            <a:normAutofit lnSpcReduction="10000"/>
          </a:bodyPr>
          <a:lstStyle/>
          <a:p>
            <a:r>
              <a:rPr lang="en-US" sz="1800" b="1" dirty="0">
                <a:effectLst/>
                <a:latin typeface="Montserrat" panose="00000500000000000000" pitchFamily="2" charset="0"/>
                <a:ea typeface="Calibri" panose="020F0502020204030204" pitchFamily="34" charset="0"/>
                <a:cs typeface="Times New Roman" panose="02020603050405020304" pitchFamily="18" charset="0"/>
              </a:rPr>
              <a:t>NES Schools: </a:t>
            </a:r>
            <a:r>
              <a:rPr lang="en-US" sz="1800" dirty="0">
                <a:effectLst/>
                <a:latin typeface="Montserrat" panose="00000500000000000000" pitchFamily="2" charset="0"/>
                <a:ea typeface="Calibri" panose="020F0502020204030204" pitchFamily="34" charset="0"/>
                <a:cs typeface="Times New Roman" panose="02020603050405020304" pitchFamily="18" charset="0"/>
              </a:rPr>
              <a:t>While the NES model is the main strategy to exit State intervention, the District will maintain the number of NES schools at 130 for the 2025-2026 school year.  However, if any PUA school falls to an “F” rating (the preliminary determination of which will be made at the end of June 2025), the District will implement the NES model at that school in the 2025-2026 school year.  We will limit the number of new NES schools to five. The District will set appropriate staffing allocations and budgets for NES campuses based on their enrollment. </a:t>
            </a:r>
          </a:p>
          <a:p>
            <a:pPr marL="0" indent="0">
              <a:buNone/>
            </a:pPr>
            <a:endParaRPr lang="en-US" sz="1800" dirty="0">
              <a:effectLst/>
              <a:latin typeface="Montserrat" panose="00000500000000000000" pitchFamily="2" charset="0"/>
              <a:ea typeface="Calibri" panose="020F0502020204030204" pitchFamily="34" charset="0"/>
              <a:cs typeface="Times New Roman" panose="02020603050405020304" pitchFamily="18" charset="0"/>
            </a:endParaRPr>
          </a:p>
          <a:p>
            <a:r>
              <a:rPr lang="en-US" sz="1800" b="1" dirty="0">
                <a:latin typeface="Montserrat" panose="00000500000000000000" pitchFamily="2" charset="0"/>
                <a:ea typeface="Calibri" panose="020F0502020204030204" pitchFamily="34" charset="0"/>
                <a:cs typeface="Times New Roman" panose="02020603050405020304" pitchFamily="18" charset="0"/>
              </a:rPr>
              <a:t>PUA Schools</a:t>
            </a:r>
            <a:r>
              <a:rPr lang="en-US" sz="1800" dirty="0">
                <a:latin typeface="Montserrat" panose="00000500000000000000" pitchFamily="2" charset="0"/>
                <a:ea typeface="Calibri" panose="020F0502020204030204" pitchFamily="34" charset="0"/>
                <a:cs typeface="Times New Roman" panose="02020603050405020304" pitchFamily="18" charset="0"/>
              </a:rPr>
              <a:t>: All PUA schools will receive 100% of the money they are entitled to based on enrollment, average daily attendance, and per-unit-allocations. If there is a school budget decrease from 24-25 to 25-26, that school receives a subsidy at 10% of the decrease. </a:t>
            </a:r>
          </a:p>
          <a:p>
            <a:pPr marL="0" indent="0">
              <a:buNone/>
            </a:pPr>
            <a:endParaRPr lang="en-US" sz="1800" dirty="0">
              <a:effectLst/>
              <a:latin typeface="Montserrat" panose="00000500000000000000" pitchFamily="2" charset="0"/>
              <a:ea typeface="Calibri" panose="020F0502020204030204" pitchFamily="34" charset="0"/>
              <a:cs typeface="Times New Roman" panose="02020603050405020304" pitchFamily="18" charset="0"/>
            </a:endParaRPr>
          </a:p>
          <a:p>
            <a:r>
              <a:rPr lang="en-US" sz="1800" b="1" dirty="0">
                <a:effectLst/>
                <a:latin typeface="Montserrat" panose="00000500000000000000" pitchFamily="2" charset="0"/>
                <a:ea typeface="Calibri" panose="020F0502020204030204" pitchFamily="34" charset="0"/>
                <a:cs typeface="Times New Roman" panose="02020603050405020304" pitchFamily="18" charset="0"/>
              </a:rPr>
              <a:t>School </a:t>
            </a:r>
            <a:r>
              <a:rPr lang="en-US" sz="1800" b="1" dirty="0">
                <a:latin typeface="Montserrat" panose="00000500000000000000" pitchFamily="2" charset="0"/>
                <a:ea typeface="Calibri" panose="020F0502020204030204" pitchFamily="34" charset="0"/>
                <a:cs typeface="Times New Roman" panose="02020603050405020304" pitchFamily="18" charset="0"/>
              </a:rPr>
              <a:t>Closures: </a:t>
            </a:r>
            <a:r>
              <a:rPr lang="en-US" sz="1800" dirty="0">
                <a:latin typeface="Montserrat" panose="00000500000000000000" pitchFamily="2" charset="0"/>
                <a:ea typeface="Calibri" panose="020F0502020204030204" pitchFamily="34" charset="0"/>
                <a:cs typeface="Times New Roman" panose="02020603050405020304" pitchFamily="18" charset="0"/>
              </a:rPr>
              <a:t>In the last 10 years, HISD enrollment has declined by 30,000 students. Therefore, school closures must be considered. The Administration</a:t>
            </a:r>
            <a:r>
              <a:rPr lang="en-US" sz="1800" dirty="0">
                <a:effectLst/>
                <a:latin typeface="Montserrat" panose="00000500000000000000" pitchFamily="2" charset="0"/>
                <a:ea typeface="Calibri" panose="020F0502020204030204" pitchFamily="34" charset="0"/>
                <a:cs typeface="Times New Roman" panose="02020603050405020304" pitchFamily="18" charset="0"/>
              </a:rPr>
              <a:t> will not close any school in the 2025-2026 school year but will bring a proposal to the Board in the fall of 2025 for closure consideration in the 2026-2027 school year.  </a:t>
            </a:r>
          </a:p>
          <a:p>
            <a:endParaRPr lang="en-US" sz="1900" b="1" dirty="0">
              <a:effectLst/>
              <a:latin typeface="Montserrat" panose="00000500000000000000" pitchFamily="2"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C37C753F-8481-F842-6F28-47DCFA78A6AA}"/>
              </a:ext>
            </a:extLst>
          </p:cNvPr>
          <p:cNvSpPr>
            <a:spLocks noGrp="1"/>
          </p:cNvSpPr>
          <p:nvPr>
            <p:ph type="sldNum" sz="quarter" idx="12"/>
          </p:nvPr>
        </p:nvSpPr>
        <p:spPr/>
        <p:txBody>
          <a:bodyPr/>
          <a:lstStyle/>
          <a:p>
            <a:fld id="{FD52C1F8-3BA5-F24E-8618-E52498D87186}" type="slidenum">
              <a:rPr lang="en-US" smtClean="0"/>
              <a:t>16</a:t>
            </a:fld>
            <a:endParaRPr lang="en-US"/>
          </a:p>
        </p:txBody>
      </p:sp>
    </p:spTree>
    <p:extLst>
      <p:ext uri="{BB962C8B-B14F-4D97-AF65-F5344CB8AC3E}">
        <p14:creationId xmlns:p14="http://schemas.microsoft.com/office/powerpoint/2010/main" val="1711542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AB911D-F709-C6AE-64A7-31136AC7978C}"/>
              </a:ext>
            </a:extLst>
          </p:cNvPr>
          <p:cNvSpPr/>
          <p:nvPr/>
        </p:nvSpPr>
        <p:spPr>
          <a:xfrm>
            <a:off x="387246" y="1590214"/>
            <a:ext cx="11484964" cy="1214203"/>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BDF4A5-D967-9268-2885-6BAC9451C2EA}"/>
              </a:ext>
            </a:extLst>
          </p:cNvPr>
          <p:cNvSpPr>
            <a:spLocks noGrp="1"/>
          </p:cNvSpPr>
          <p:nvPr>
            <p:ph type="title"/>
          </p:nvPr>
        </p:nvSpPr>
        <p:spPr/>
        <p:txBody>
          <a:bodyPr>
            <a:normAutofit/>
          </a:bodyPr>
          <a:lstStyle/>
          <a:p>
            <a:r>
              <a:rPr lang="en-US" dirty="0"/>
              <a:t>State Funding Assumptions</a:t>
            </a:r>
          </a:p>
        </p:txBody>
      </p:sp>
      <p:sp>
        <p:nvSpPr>
          <p:cNvPr id="4" name="Slide Number Placeholder 3">
            <a:extLst>
              <a:ext uri="{FF2B5EF4-FFF2-40B4-BE49-F238E27FC236}">
                <a16:creationId xmlns:a16="http://schemas.microsoft.com/office/drawing/2014/main" id="{0D81EAFE-D612-61FA-CDA5-AF1408C70FA0}"/>
              </a:ext>
            </a:extLst>
          </p:cNvPr>
          <p:cNvSpPr>
            <a:spLocks noGrp="1"/>
          </p:cNvSpPr>
          <p:nvPr>
            <p:ph type="sldNum" sz="quarter" idx="12"/>
          </p:nvPr>
        </p:nvSpPr>
        <p:spPr/>
        <p:txBody>
          <a:bodyPr/>
          <a:lstStyle/>
          <a:p>
            <a:fld id="{FD52C1F8-3BA5-F24E-8618-E52498D87186}" type="slidenum">
              <a:rPr lang="en-US" smtClean="0"/>
              <a:t>17</a:t>
            </a:fld>
            <a:endParaRPr lang="en-US"/>
          </a:p>
        </p:txBody>
      </p:sp>
      <p:sp>
        <p:nvSpPr>
          <p:cNvPr id="5" name="Content Placeholder 2">
            <a:extLst>
              <a:ext uri="{FF2B5EF4-FFF2-40B4-BE49-F238E27FC236}">
                <a16:creationId xmlns:a16="http://schemas.microsoft.com/office/drawing/2014/main" id="{C6CCC1B1-6BA4-EC9A-4098-FFBB35AEC73E}"/>
              </a:ext>
            </a:extLst>
          </p:cNvPr>
          <p:cNvSpPr txBox="1">
            <a:spLocks/>
          </p:cNvSpPr>
          <p:nvPr/>
        </p:nvSpPr>
        <p:spPr>
          <a:xfrm>
            <a:off x="1416570" y="2780675"/>
            <a:ext cx="10165830" cy="3308545"/>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Adobe Caslon Pro" panose="0205050205050A020403"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dobe Caslon Pro" panose="0205050205050A020403"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dobe Caslon Pro" panose="0205050205050A020403"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dobe Caslon Pro" panose="0205050205050A020403"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dobe Caslon Pro" panose="0205050205050A0204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b="1" dirty="0">
              <a:latin typeface="Montserrat" panose="00000500000000000000" pitchFamily="2" charset="0"/>
            </a:endParaRPr>
          </a:p>
          <a:p>
            <a:pPr marL="0" indent="0">
              <a:buNone/>
            </a:pPr>
            <a:r>
              <a:rPr lang="en-US" b="1" dirty="0">
                <a:latin typeface="Montserrat" panose="00000500000000000000" pitchFamily="2" charset="0"/>
              </a:rPr>
              <a:t>State Compensatory Education </a:t>
            </a:r>
            <a:r>
              <a:rPr lang="en-US" dirty="0">
                <a:latin typeface="Montserrat" panose="00000500000000000000" pitchFamily="2" charset="0"/>
              </a:rPr>
              <a:t>allotments (e.g. Special Education, Dyslexia, Safety and Security) will increase by </a:t>
            </a:r>
            <a:r>
              <a:rPr lang="en-US" b="1" dirty="0">
                <a:latin typeface="Montserrat" panose="00000500000000000000" pitchFamily="2" charset="0"/>
              </a:rPr>
              <a:t>$200 per student. </a:t>
            </a:r>
          </a:p>
          <a:p>
            <a:endParaRPr lang="en-US" b="1" dirty="0">
              <a:latin typeface="Montserrat" panose="00000500000000000000" pitchFamily="2" charset="0"/>
            </a:endParaRPr>
          </a:p>
          <a:p>
            <a:pPr marL="0" indent="0">
              <a:buNone/>
            </a:pPr>
            <a:endParaRPr lang="en-US" b="1" dirty="0">
              <a:latin typeface="Montserrat" panose="00000500000000000000" pitchFamily="2" charset="0"/>
            </a:endParaRPr>
          </a:p>
          <a:p>
            <a:pPr marL="0" indent="0">
              <a:buNone/>
            </a:pPr>
            <a:r>
              <a:rPr lang="en-US" dirty="0">
                <a:latin typeface="Montserrat" panose="00000500000000000000" pitchFamily="2" charset="0"/>
              </a:rPr>
              <a:t>The Legislature will likely mandate a </a:t>
            </a:r>
            <a:r>
              <a:rPr lang="en-US" b="1" dirty="0">
                <a:latin typeface="Montserrat" panose="00000500000000000000" pitchFamily="2" charset="0"/>
              </a:rPr>
              <a:t>teacher salary increase</a:t>
            </a:r>
          </a:p>
          <a:p>
            <a:endParaRPr lang="en-US" b="1" dirty="0">
              <a:latin typeface="Montserrat" panose="00000500000000000000" pitchFamily="2" charset="0"/>
            </a:endParaRPr>
          </a:p>
          <a:p>
            <a:pPr marL="0" indent="0">
              <a:buNone/>
            </a:pPr>
            <a:endParaRPr lang="en-US" b="1" dirty="0">
              <a:latin typeface="Montserrat" panose="00000500000000000000" pitchFamily="2" charset="0"/>
            </a:endParaRPr>
          </a:p>
          <a:p>
            <a:pPr marL="0" indent="0">
              <a:buNone/>
            </a:pPr>
            <a:r>
              <a:rPr lang="en-US" dirty="0">
                <a:latin typeface="Montserrat" panose="00000500000000000000" pitchFamily="2" charset="0"/>
              </a:rPr>
              <a:t>We estimate the</a:t>
            </a:r>
            <a:r>
              <a:rPr lang="en-US" b="1" dirty="0">
                <a:latin typeface="Montserrat" panose="00000500000000000000" pitchFamily="2" charset="0"/>
              </a:rPr>
              <a:t> Basic Allotment </a:t>
            </a:r>
            <a:r>
              <a:rPr lang="en-US" dirty="0">
                <a:latin typeface="Montserrat" panose="00000500000000000000" pitchFamily="2" charset="0"/>
              </a:rPr>
              <a:t>will increase by</a:t>
            </a:r>
            <a:r>
              <a:rPr lang="en-US" b="1" dirty="0">
                <a:latin typeface="Montserrat" panose="00000500000000000000" pitchFamily="2" charset="0"/>
              </a:rPr>
              <a:t> $220 per student. </a:t>
            </a:r>
          </a:p>
          <a:p>
            <a:pPr marL="0" indent="0">
              <a:buFont typeface="Arial"/>
              <a:buNone/>
            </a:pPr>
            <a:endParaRPr lang="en-US" b="1" dirty="0">
              <a:latin typeface="Montserrat" panose="00000500000000000000" pitchFamily="2" charset="0"/>
            </a:endParaRPr>
          </a:p>
          <a:p>
            <a:pPr marL="0" indent="0">
              <a:buFont typeface="Arial"/>
              <a:buNone/>
            </a:pPr>
            <a:endParaRPr lang="en-US" b="1" dirty="0">
              <a:latin typeface="Montserrat" panose="00000500000000000000" pitchFamily="2" charset="0"/>
            </a:endParaRPr>
          </a:p>
          <a:p>
            <a:pPr marL="0" indent="0">
              <a:buFont typeface="Arial"/>
              <a:buNone/>
            </a:pPr>
            <a:endParaRPr lang="en-US" b="1" dirty="0">
              <a:latin typeface="Montserrat" panose="00000500000000000000" pitchFamily="2" charset="0"/>
            </a:endParaRPr>
          </a:p>
          <a:p>
            <a:pPr marL="0" indent="0">
              <a:buFont typeface="Arial"/>
              <a:buNone/>
            </a:pPr>
            <a:endParaRPr lang="en-US" dirty="0">
              <a:latin typeface="Montserrat" panose="00000500000000000000" pitchFamily="2" charset="0"/>
            </a:endParaRPr>
          </a:p>
          <a:p>
            <a:pPr marL="0" indent="0">
              <a:buFont typeface="Arial"/>
              <a:buNone/>
            </a:pPr>
            <a:endParaRPr lang="en-US" dirty="0">
              <a:latin typeface="Montserrat" panose="00000500000000000000" pitchFamily="2" charset="0"/>
            </a:endParaRPr>
          </a:p>
        </p:txBody>
      </p:sp>
      <p:sp>
        <p:nvSpPr>
          <p:cNvPr id="9" name="TextBox 8">
            <a:extLst>
              <a:ext uri="{FF2B5EF4-FFF2-40B4-BE49-F238E27FC236}">
                <a16:creationId xmlns:a16="http://schemas.microsoft.com/office/drawing/2014/main" id="{3BCE5A3C-69B0-8FA0-74FA-377FE7F2C128}"/>
              </a:ext>
            </a:extLst>
          </p:cNvPr>
          <p:cNvSpPr txBox="1"/>
          <p:nvPr/>
        </p:nvSpPr>
        <p:spPr>
          <a:xfrm>
            <a:off x="816339" y="1684770"/>
            <a:ext cx="10828520" cy="923330"/>
          </a:xfrm>
          <a:prstGeom prst="rect">
            <a:avLst/>
          </a:prstGeom>
          <a:noFill/>
        </p:spPr>
        <p:txBody>
          <a:bodyPr wrap="square">
            <a:spAutoFit/>
          </a:bodyPr>
          <a:lstStyle/>
          <a:p>
            <a:pPr marL="0" indent="0">
              <a:buFont typeface="Arial"/>
              <a:buNone/>
            </a:pPr>
            <a:r>
              <a:rPr lang="en-US" dirty="0">
                <a:solidFill>
                  <a:schemeClr val="bg1"/>
                </a:solidFill>
                <a:latin typeface="Montserrat" panose="00000500000000000000" pitchFamily="2" charset="0"/>
              </a:rPr>
              <a:t>While we are still early in the current Legislative Session, We are building the ideal budget based on most-up-to date information from state leaders. The conservative assumptions listed below guide current budget development: </a:t>
            </a:r>
          </a:p>
        </p:txBody>
      </p:sp>
      <p:pic>
        <p:nvPicPr>
          <p:cNvPr id="12" name="Picture 11">
            <a:extLst>
              <a:ext uri="{FF2B5EF4-FFF2-40B4-BE49-F238E27FC236}">
                <a16:creationId xmlns:a16="http://schemas.microsoft.com/office/drawing/2014/main" id="{13B152E8-0C35-7810-0651-D09B5466EC68}"/>
              </a:ext>
            </a:extLst>
          </p:cNvPr>
          <p:cNvPicPr>
            <a:picLocks noChangeAspect="1"/>
          </p:cNvPicPr>
          <p:nvPr/>
        </p:nvPicPr>
        <p:blipFill>
          <a:blip r:embed="rId2">
            <a:duotone>
              <a:schemeClr val="accent1">
                <a:shade val="45000"/>
                <a:satMod val="135000"/>
              </a:schemeClr>
              <a:prstClr val="white"/>
            </a:duotone>
          </a:blip>
          <a:stretch>
            <a:fillRect/>
          </a:stretch>
        </p:blipFill>
        <p:spPr>
          <a:xfrm>
            <a:off x="609600" y="3045750"/>
            <a:ext cx="699550" cy="766499"/>
          </a:xfrm>
          <a:prstGeom prst="rect">
            <a:avLst/>
          </a:prstGeom>
        </p:spPr>
      </p:pic>
      <p:pic>
        <p:nvPicPr>
          <p:cNvPr id="13" name="Picture 12">
            <a:extLst>
              <a:ext uri="{FF2B5EF4-FFF2-40B4-BE49-F238E27FC236}">
                <a16:creationId xmlns:a16="http://schemas.microsoft.com/office/drawing/2014/main" id="{77BD11EF-81B4-44C8-05B0-5E8FFFE0B694}"/>
              </a:ext>
            </a:extLst>
          </p:cNvPr>
          <p:cNvPicPr>
            <a:picLocks noChangeAspect="1"/>
          </p:cNvPicPr>
          <p:nvPr/>
        </p:nvPicPr>
        <p:blipFill>
          <a:blip r:embed="rId2">
            <a:duotone>
              <a:schemeClr val="accent1">
                <a:shade val="45000"/>
                <a:satMod val="135000"/>
              </a:schemeClr>
              <a:prstClr val="white"/>
            </a:duotone>
          </a:blip>
          <a:stretch>
            <a:fillRect/>
          </a:stretch>
        </p:blipFill>
        <p:spPr>
          <a:xfrm>
            <a:off x="609600" y="4099699"/>
            <a:ext cx="699550" cy="766499"/>
          </a:xfrm>
          <a:prstGeom prst="rect">
            <a:avLst/>
          </a:prstGeom>
        </p:spPr>
      </p:pic>
      <p:pic>
        <p:nvPicPr>
          <p:cNvPr id="14" name="Picture 13">
            <a:extLst>
              <a:ext uri="{FF2B5EF4-FFF2-40B4-BE49-F238E27FC236}">
                <a16:creationId xmlns:a16="http://schemas.microsoft.com/office/drawing/2014/main" id="{62F9C034-DEF8-BB5E-EDCA-2E5289347C65}"/>
              </a:ext>
            </a:extLst>
          </p:cNvPr>
          <p:cNvPicPr>
            <a:picLocks noChangeAspect="1"/>
          </p:cNvPicPr>
          <p:nvPr/>
        </p:nvPicPr>
        <p:blipFill>
          <a:blip r:embed="rId2">
            <a:duotone>
              <a:schemeClr val="accent1">
                <a:shade val="45000"/>
                <a:satMod val="135000"/>
              </a:schemeClr>
              <a:prstClr val="white"/>
            </a:duotone>
          </a:blip>
          <a:stretch>
            <a:fillRect/>
          </a:stretch>
        </p:blipFill>
        <p:spPr>
          <a:xfrm>
            <a:off x="609600" y="5173230"/>
            <a:ext cx="699550" cy="766499"/>
          </a:xfrm>
          <a:prstGeom prst="rect">
            <a:avLst/>
          </a:prstGeom>
        </p:spPr>
      </p:pic>
    </p:spTree>
    <p:extLst>
      <p:ext uri="{BB962C8B-B14F-4D97-AF65-F5344CB8AC3E}">
        <p14:creationId xmlns:p14="http://schemas.microsoft.com/office/powerpoint/2010/main" val="4088420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D2671-AC4D-4F48-8EB7-9AAC9308983F}"/>
              </a:ext>
            </a:extLst>
          </p:cNvPr>
          <p:cNvSpPr>
            <a:spLocks noGrp="1"/>
          </p:cNvSpPr>
          <p:nvPr>
            <p:ph type="title"/>
          </p:nvPr>
        </p:nvSpPr>
        <p:spPr>
          <a:xfrm>
            <a:off x="384747" y="282134"/>
            <a:ext cx="11633082" cy="1143000"/>
          </a:xfrm>
        </p:spPr>
        <p:txBody>
          <a:bodyPr>
            <a:noAutofit/>
          </a:bodyPr>
          <a:lstStyle/>
          <a:p>
            <a:r>
              <a:rPr lang="en-US" sz="4400" dirty="0"/>
              <a:t>Preliminary FY 25 Revenue and Expenditures</a:t>
            </a:r>
          </a:p>
        </p:txBody>
      </p:sp>
      <p:sp>
        <p:nvSpPr>
          <p:cNvPr id="4" name="Slide Number Placeholder 3">
            <a:extLst>
              <a:ext uri="{FF2B5EF4-FFF2-40B4-BE49-F238E27FC236}">
                <a16:creationId xmlns:a16="http://schemas.microsoft.com/office/drawing/2014/main" id="{A5633991-422C-DA02-F81F-3F3DDD75FCA6}"/>
              </a:ext>
            </a:extLst>
          </p:cNvPr>
          <p:cNvSpPr>
            <a:spLocks noGrp="1"/>
          </p:cNvSpPr>
          <p:nvPr>
            <p:ph type="sldNum" sz="quarter" idx="12"/>
          </p:nvPr>
        </p:nvSpPr>
        <p:spPr/>
        <p:txBody>
          <a:bodyPr/>
          <a:lstStyle/>
          <a:p>
            <a:fld id="{FD52C1F8-3BA5-F24E-8618-E52498D87186}" type="slidenum">
              <a:rPr lang="en-US" smtClean="0"/>
              <a:t>18</a:t>
            </a:fld>
            <a:endParaRPr lang="en-US"/>
          </a:p>
        </p:txBody>
      </p:sp>
      <p:sp>
        <p:nvSpPr>
          <p:cNvPr id="5" name="TextBox 4">
            <a:extLst>
              <a:ext uri="{FF2B5EF4-FFF2-40B4-BE49-F238E27FC236}">
                <a16:creationId xmlns:a16="http://schemas.microsoft.com/office/drawing/2014/main" id="{2E3E3526-FA36-885D-841A-FD2C3A080001}"/>
              </a:ext>
            </a:extLst>
          </p:cNvPr>
          <p:cNvSpPr txBox="1"/>
          <p:nvPr/>
        </p:nvSpPr>
        <p:spPr>
          <a:xfrm>
            <a:off x="2198914" y="3207657"/>
            <a:ext cx="7569200" cy="430887"/>
          </a:xfrm>
          <a:prstGeom prst="rect">
            <a:avLst/>
          </a:prstGeom>
          <a:noFill/>
        </p:spPr>
        <p:txBody>
          <a:bodyPr wrap="square" rtlCol="0">
            <a:spAutoFit/>
          </a:bodyPr>
          <a:lstStyle/>
          <a:p>
            <a:pPr algn="ctr"/>
            <a:r>
              <a:rPr lang="en-US" sz="2200" b="1" dirty="0">
                <a:solidFill>
                  <a:schemeClr val="tx1">
                    <a:lumMod val="65000"/>
                    <a:lumOff val="35000"/>
                  </a:schemeClr>
                </a:solidFill>
                <a:latin typeface="Montserrat" panose="00000500000000000000" pitchFamily="2" charset="0"/>
                <a:cs typeface="Mongolian Baiti" panose="03000500000000000000" pitchFamily="66" charset="0"/>
              </a:rPr>
              <a:t>See accompanying excel table</a:t>
            </a:r>
          </a:p>
        </p:txBody>
      </p:sp>
    </p:spTree>
    <p:extLst>
      <p:ext uri="{BB962C8B-B14F-4D97-AF65-F5344CB8AC3E}">
        <p14:creationId xmlns:p14="http://schemas.microsoft.com/office/powerpoint/2010/main" val="1979498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2C819-E446-05D2-148F-00F3855E670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73E1420-8D55-668F-7E68-D3C24C08D80C}"/>
              </a:ext>
            </a:extLst>
          </p:cNvPr>
          <p:cNvPicPr>
            <a:picLocks noChangeAspect="1"/>
          </p:cNvPicPr>
          <p:nvPr/>
        </p:nvPicPr>
        <p:blipFill>
          <a:blip r:embed="rId2"/>
          <a:srcRect b="7113"/>
          <a:stretch/>
        </p:blipFill>
        <p:spPr>
          <a:xfrm>
            <a:off x="0" y="0"/>
            <a:ext cx="12192000" cy="6342185"/>
          </a:xfrm>
          <a:prstGeom prst="rect">
            <a:avLst/>
          </a:prstGeom>
        </p:spPr>
      </p:pic>
      <p:sp>
        <p:nvSpPr>
          <p:cNvPr id="2" name="Title 1">
            <a:extLst>
              <a:ext uri="{FF2B5EF4-FFF2-40B4-BE49-F238E27FC236}">
                <a16:creationId xmlns:a16="http://schemas.microsoft.com/office/drawing/2014/main" id="{2F880DC1-4945-51F2-741F-1097FEDF18FC}"/>
              </a:ext>
            </a:extLst>
          </p:cNvPr>
          <p:cNvSpPr>
            <a:spLocks noGrp="1"/>
          </p:cNvSpPr>
          <p:nvPr>
            <p:ph type="title"/>
          </p:nvPr>
        </p:nvSpPr>
        <p:spPr>
          <a:xfrm>
            <a:off x="609600" y="1872641"/>
            <a:ext cx="10972800" cy="2596902"/>
          </a:xfrm>
          <a:noFill/>
          <a:ln>
            <a:noFill/>
          </a:ln>
        </p:spPr>
        <p:txBody>
          <a:bodyPr spcFirstLastPara="1" vert="horz" wrap="square" lIns="0" tIns="0" rIns="0" bIns="0" rtlCol="0" anchor="ctr" anchorCtr="0">
            <a:noAutofit/>
          </a:bodyPr>
          <a:lstStyle/>
          <a:p>
            <a:r>
              <a:rPr lang="en-US" sz="8800" dirty="0">
                <a:solidFill>
                  <a:schemeClr val="bg1"/>
                </a:solidFill>
                <a:latin typeface="Rockwell"/>
              </a:rPr>
              <a:t>Workshop 2 Preview</a:t>
            </a:r>
          </a:p>
        </p:txBody>
      </p:sp>
      <p:sp>
        <p:nvSpPr>
          <p:cNvPr id="4" name="Slide Number Placeholder 3">
            <a:extLst>
              <a:ext uri="{FF2B5EF4-FFF2-40B4-BE49-F238E27FC236}">
                <a16:creationId xmlns:a16="http://schemas.microsoft.com/office/drawing/2014/main" id="{116EFBDF-D730-A5A4-A593-7A7CF1DEBFD5}"/>
              </a:ext>
            </a:extLst>
          </p:cNvPr>
          <p:cNvSpPr>
            <a:spLocks noGrp="1"/>
          </p:cNvSpPr>
          <p:nvPr>
            <p:ph type="sldNum" sz="quarter" idx="12"/>
          </p:nvPr>
        </p:nvSpPr>
        <p:spPr/>
        <p:txBody>
          <a:bodyPr/>
          <a:lstStyle/>
          <a:p>
            <a:fld id="{FD52C1F8-3BA5-F24E-8618-E52498D87186}" type="slidenum">
              <a:rPr lang="en-US" smtClean="0"/>
              <a:t>19</a:t>
            </a:fld>
            <a:endParaRPr lang="en-US"/>
          </a:p>
        </p:txBody>
      </p:sp>
    </p:spTree>
    <p:extLst>
      <p:ext uri="{BB962C8B-B14F-4D97-AF65-F5344CB8AC3E}">
        <p14:creationId xmlns:p14="http://schemas.microsoft.com/office/powerpoint/2010/main" val="111252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CC0DD77-FD27-1BE7-909C-15F0FCA4388A}"/>
              </a:ext>
            </a:extLst>
          </p:cNvPr>
          <p:cNvPicPr>
            <a:picLocks noChangeAspect="1"/>
          </p:cNvPicPr>
          <p:nvPr/>
        </p:nvPicPr>
        <p:blipFill>
          <a:blip r:embed="rId2">
            <a:alphaModFix amt="41000"/>
          </a:blip>
          <a:srcRect b="7113"/>
          <a:stretch/>
        </p:blipFill>
        <p:spPr>
          <a:xfrm>
            <a:off x="0" y="0"/>
            <a:ext cx="12192000" cy="6342185"/>
          </a:xfrm>
          <a:prstGeom prst="rect">
            <a:avLst/>
          </a:prstGeom>
        </p:spPr>
      </p:pic>
      <p:sp>
        <p:nvSpPr>
          <p:cNvPr id="2" name="Title 1">
            <a:extLst>
              <a:ext uri="{FF2B5EF4-FFF2-40B4-BE49-F238E27FC236}">
                <a16:creationId xmlns:a16="http://schemas.microsoft.com/office/drawing/2014/main" id="{4CF95EF0-5569-D5C0-125E-9B40395B472B}"/>
              </a:ext>
            </a:extLst>
          </p:cNvPr>
          <p:cNvSpPr>
            <a:spLocks noGrp="1"/>
          </p:cNvSpPr>
          <p:nvPr>
            <p:ph type="title"/>
          </p:nvPr>
        </p:nvSpPr>
        <p:spPr>
          <a:xfrm>
            <a:off x="609600" y="343532"/>
            <a:ext cx="10972800" cy="1143000"/>
          </a:xfrm>
          <a:noFill/>
          <a:ln>
            <a:noFill/>
          </a:ln>
        </p:spPr>
        <p:txBody>
          <a:bodyPr spcFirstLastPara="1" vert="horz" wrap="square" lIns="0" tIns="0" rIns="0" bIns="0" rtlCol="0" anchor="ctr" anchorCtr="0">
            <a:noAutofit/>
          </a:bodyPr>
          <a:lstStyle/>
          <a:p>
            <a:r>
              <a:rPr lang="en-US" sz="4200" dirty="0">
                <a:latin typeface="Rockwell"/>
              </a:rPr>
              <a:t>Budget Workshop Scope and Sequence</a:t>
            </a:r>
          </a:p>
        </p:txBody>
      </p:sp>
      <p:sp>
        <p:nvSpPr>
          <p:cNvPr id="7" name="Google Shape;366;p14">
            <a:extLst>
              <a:ext uri="{FF2B5EF4-FFF2-40B4-BE49-F238E27FC236}">
                <a16:creationId xmlns:a16="http://schemas.microsoft.com/office/drawing/2014/main" id="{28A90BD4-D745-C350-A44D-25D99AD3218C}"/>
              </a:ext>
            </a:extLst>
          </p:cNvPr>
          <p:cNvSpPr txBox="1"/>
          <p:nvPr/>
        </p:nvSpPr>
        <p:spPr>
          <a:xfrm>
            <a:off x="22650" y="3451506"/>
            <a:ext cx="4763659" cy="2730462"/>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r>
              <a:rPr lang="en-US" sz="1400" b="1" u="sng" dirty="0">
                <a:latin typeface="Montserrat"/>
              </a:rPr>
              <a:t>The Big Picture</a:t>
            </a:r>
          </a:p>
          <a:p>
            <a:endParaRPr lang="en-US" sz="1400" b="1" dirty="0">
              <a:latin typeface="Montserrat"/>
            </a:endParaRPr>
          </a:p>
          <a:p>
            <a:pPr algn="l"/>
            <a:r>
              <a:rPr lang="en-US" sz="1400" b="1" dirty="0">
                <a:latin typeface="Montserrat"/>
              </a:rPr>
              <a:t>Overview of District Financial Position</a:t>
            </a:r>
          </a:p>
          <a:p>
            <a:pPr algn="l"/>
            <a:endParaRPr lang="en-US" sz="1400" b="1" dirty="0">
              <a:latin typeface="Montserrat"/>
            </a:endParaRPr>
          </a:p>
          <a:p>
            <a:pPr algn="l"/>
            <a:r>
              <a:rPr lang="en-US" sz="1400" b="1" dirty="0">
                <a:latin typeface="Montserrat"/>
              </a:rPr>
              <a:t>Overview of Best-in-Class District Budget Development Practices</a:t>
            </a:r>
          </a:p>
          <a:p>
            <a:pPr algn="l"/>
            <a:endParaRPr lang="en-US" sz="1400" b="1" dirty="0"/>
          </a:p>
          <a:p>
            <a:pPr algn="l"/>
            <a:r>
              <a:rPr lang="en-US" sz="1400" b="1" dirty="0">
                <a:latin typeface="Montserrat"/>
              </a:rPr>
              <a:t>HISD’s SY 25-26 Budget Approach and Timeline, Assumptions and Methodology</a:t>
            </a:r>
          </a:p>
          <a:p>
            <a:pPr algn="l"/>
            <a:endParaRPr lang="en-US" sz="1400" b="1" dirty="0">
              <a:latin typeface="Montserrat"/>
            </a:endParaRPr>
          </a:p>
          <a:p>
            <a:pPr algn="l"/>
            <a:endParaRPr lang="en-US" sz="1400" b="1" dirty="0">
              <a:solidFill>
                <a:schemeClr val="tx1">
                  <a:lumMod val="65000"/>
                  <a:lumOff val="35000"/>
                </a:schemeClr>
              </a:solidFill>
              <a:latin typeface="Montserrat"/>
            </a:endParaRPr>
          </a:p>
        </p:txBody>
      </p:sp>
      <p:sp>
        <p:nvSpPr>
          <p:cNvPr id="8" name="Google Shape;366;p14">
            <a:extLst>
              <a:ext uri="{FF2B5EF4-FFF2-40B4-BE49-F238E27FC236}">
                <a16:creationId xmlns:a16="http://schemas.microsoft.com/office/drawing/2014/main" id="{0567BF43-C1B2-E8D7-9AA1-6657A8EDB843}"/>
              </a:ext>
            </a:extLst>
          </p:cNvPr>
          <p:cNvSpPr txBox="1"/>
          <p:nvPr/>
        </p:nvSpPr>
        <p:spPr>
          <a:xfrm>
            <a:off x="4937550" y="3451506"/>
            <a:ext cx="2306209" cy="2730462"/>
          </a:xfrm>
          <a:prstGeom prst="rect">
            <a:avLst/>
          </a:prstGeom>
          <a:no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pPr algn="l"/>
            <a:r>
              <a:rPr lang="en-US" sz="1400" b="1" dirty="0">
                <a:solidFill>
                  <a:schemeClr val="tx1">
                    <a:lumMod val="65000"/>
                    <a:lumOff val="35000"/>
                  </a:schemeClr>
                </a:solidFill>
              </a:rPr>
              <a:t>25-26 District Action Plan and Alignment to Board Goals</a:t>
            </a:r>
          </a:p>
          <a:p>
            <a:pPr algn="l"/>
            <a:endParaRPr lang="en-US" sz="1400" b="1" dirty="0">
              <a:solidFill>
                <a:schemeClr val="tx1">
                  <a:lumMod val="65000"/>
                  <a:lumOff val="35000"/>
                </a:schemeClr>
              </a:solidFill>
            </a:endParaRPr>
          </a:p>
          <a:p>
            <a:endParaRPr lang="en-US" sz="1400" b="1" dirty="0">
              <a:solidFill>
                <a:schemeClr val="tx1">
                  <a:lumMod val="65000"/>
                  <a:lumOff val="35000"/>
                </a:schemeClr>
              </a:solidFill>
            </a:endParaRPr>
          </a:p>
        </p:txBody>
      </p:sp>
      <p:sp>
        <p:nvSpPr>
          <p:cNvPr id="13" name="Google Shape;366;p14">
            <a:extLst>
              <a:ext uri="{FF2B5EF4-FFF2-40B4-BE49-F238E27FC236}">
                <a16:creationId xmlns:a16="http://schemas.microsoft.com/office/drawing/2014/main" id="{2AE4863C-43BE-0F1F-D069-046452CE248E}"/>
              </a:ext>
            </a:extLst>
          </p:cNvPr>
          <p:cNvSpPr txBox="1"/>
          <p:nvPr/>
        </p:nvSpPr>
        <p:spPr>
          <a:xfrm>
            <a:off x="7395000" y="3451506"/>
            <a:ext cx="2306209" cy="2730462"/>
          </a:xfrm>
          <a:prstGeom prst="rect">
            <a:avLst/>
          </a:prstGeom>
          <a:no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pPr algn="l"/>
            <a:r>
              <a:rPr lang="en-US" sz="1400" b="1" dirty="0">
                <a:solidFill>
                  <a:schemeClr val="tx1">
                    <a:lumMod val="65000"/>
                    <a:lumOff val="35000"/>
                  </a:schemeClr>
                </a:solidFill>
              </a:rPr>
              <a:t>School Budgeting Approach – How schools will experience this budget</a:t>
            </a:r>
          </a:p>
          <a:p>
            <a:pPr algn="l"/>
            <a:endParaRPr lang="en-US" sz="1400" b="1" dirty="0">
              <a:solidFill>
                <a:schemeClr val="tx1">
                  <a:lumMod val="65000"/>
                  <a:lumOff val="35000"/>
                </a:schemeClr>
              </a:solidFill>
              <a:latin typeface="Montserrat"/>
            </a:endParaRPr>
          </a:p>
          <a:p>
            <a:pPr algn="l"/>
            <a:r>
              <a:rPr lang="en-US" sz="1400" b="1" dirty="0">
                <a:solidFill>
                  <a:schemeClr val="tx1">
                    <a:lumMod val="65000"/>
                    <a:lumOff val="35000"/>
                  </a:schemeClr>
                </a:solidFill>
                <a:latin typeface="Montserrat"/>
              </a:rPr>
              <a:t>Central Office Allocations </a:t>
            </a:r>
          </a:p>
          <a:p>
            <a:pPr algn="l"/>
            <a:endParaRPr lang="en-US" sz="1400" b="1" dirty="0">
              <a:solidFill>
                <a:schemeClr val="tx1">
                  <a:lumMod val="65000"/>
                  <a:lumOff val="35000"/>
                </a:schemeClr>
              </a:solidFill>
              <a:latin typeface="Montserrat"/>
            </a:endParaRPr>
          </a:p>
          <a:p>
            <a:pPr algn="l"/>
            <a:r>
              <a:rPr lang="en-US" sz="1400" b="1" dirty="0">
                <a:solidFill>
                  <a:schemeClr val="tx1">
                    <a:lumMod val="65000"/>
                    <a:lumOff val="35000"/>
                  </a:schemeClr>
                </a:solidFill>
                <a:latin typeface="Montserrat"/>
              </a:rPr>
              <a:t>Deep Dive into Facilities </a:t>
            </a:r>
          </a:p>
        </p:txBody>
      </p:sp>
      <p:sp>
        <p:nvSpPr>
          <p:cNvPr id="14" name="Google Shape;366;p14">
            <a:extLst>
              <a:ext uri="{FF2B5EF4-FFF2-40B4-BE49-F238E27FC236}">
                <a16:creationId xmlns:a16="http://schemas.microsoft.com/office/drawing/2014/main" id="{844C4610-FCFC-5171-536E-E727C5D1CBEE}"/>
              </a:ext>
            </a:extLst>
          </p:cNvPr>
          <p:cNvSpPr txBox="1"/>
          <p:nvPr/>
        </p:nvSpPr>
        <p:spPr>
          <a:xfrm>
            <a:off x="9832820" y="3451506"/>
            <a:ext cx="2306209" cy="2730462"/>
          </a:xfrm>
          <a:prstGeom prst="rect">
            <a:avLst/>
          </a:prstGeom>
          <a:no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pPr algn="l"/>
            <a:r>
              <a:rPr lang="en-US" sz="1400" b="1" dirty="0">
                <a:solidFill>
                  <a:schemeClr val="tx1">
                    <a:lumMod val="65000"/>
                    <a:lumOff val="35000"/>
                  </a:schemeClr>
                </a:solidFill>
                <a:latin typeface="Montserrat"/>
              </a:rPr>
              <a:t>May 1: Review of Draft Budget and Long-Term Plan</a:t>
            </a:r>
          </a:p>
          <a:p>
            <a:pPr algn="l"/>
            <a:endParaRPr lang="en-US" sz="1400" b="1" dirty="0">
              <a:solidFill>
                <a:schemeClr val="tx1">
                  <a:lumMod val="65000"/>
                  <a:lumOff val="35000"/>
                </a:schemeClr>
              </a:solidFill>
            </a:endParaRPr>
          </a:p>
          <a:p>
            <a:pPr algn="l"/>
            <a:r>
              <a:rPr lang="en-US" sz="1400" b="1" dirty="0">
                <a:solidFill>
                  <a:schemeClr val="tx1">
                    <a:lumMod val="65000"/>
                    <a:lumOff val="35000"/>
                  </a:schemeClr>
                </a:solidFill>
              </a:rPr>
              <a:t>May 22: Final Workshop: Tailored to remaining Board questions</a:t>
            </a:r>
          </a:p>
          <a:p>
            <a:pPr algn="l"/>
            <a:endParaRPr lang="en-US" sz="1400" b="1" dirty="0">
              <a:solidFill>
                <a:schemeClr val="tx1">
                  <a:lumMod val="65000"/>
                  <a:lumOff val="35000"/>
                </a:schemeClr>
              </a:solidFill>
            </a:endParaRPr>
          </a:p>
          <a:p>
            <a:pPr algn="l"/>
            <a:r>
              <a:rPr lang="en-US" sz="1400" b="1" dirty="0">
                <a:solidFill>
                  <a:schemeClr val="tx1">
                    <a:lumMod val="65000"/>
                    <a:lumOff val="35000"/>
                  </a:schemeClr>
                </a:solidFill>
              </a:rPr>
              <a:t>June 13: Budget Vote</a:t>
            </a:r>
          </a:p>
        </p:txBody>
      </p:sp>
      <p:sp>
        <p:nvSpPr>
          <p:cNvPr id="16" name="Google Shape;366;p14">
            <a:extLst>
              <a:ext uri="{FF2B5EF4-FFF2-40B4-BE49-F238E27FC236}">
                <a16:creationId xmlns:a16="http://schemas.microsoft.com/office/drawing/2014/main" id="{5DD51E37-1C84-AEFA-0F75-C16DEA20ADA7}"/>
              </a:ext>
            </a:extLst>
          </p:cNvPr>
          <p:cNvSpPr txBox="1"/>
          <p:nvPr/>
        </p:nvSpPr>
        <p:spPr>
          <a:xfrm rot="10800000" flipV="1">
            <a:off x="22648" y="2864585"/>
            <a:ext cx="4753844" cy="543687"/>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r>
              <a:rPr lang="en-US" sz="1400" b="1" dirty="0"/>
              <a:t>February 27</a:t>
            </a:r>
            <a:r>
              <a:rPr lang="en-US" sz="1400" b="1" baseline="30000" dirty="0"/>
              <a:t>th</a:t>
            </a:r>
            <a:r>
              <a:rPr lang="en-US" sz="1400" b="1" dirty="0"/>
              <a:t> </a:t>
            </a:r>
          </a:p>
        </p:txBody>
      </p:sp>
      <p:sp>
        <p:nvSpPr>
          <p:cNvPr id="4" name="Google Shape;375;p14">
            <a:extLst>
              <a:ext uri="{FF2B5EF4-FFF2-40B4-BE49-F238E27FC236}">
                <a16:creationId xmlns:a16="http://schemas.microsoft.com/office/drawing/2014/main" id="{AF159A95-FB88-4E6B-45FA-7BE428D16C57}"/>
              </a:ext>
            </a:extLst>
          </p:cNvPr>
          <p:cNvSpPr txBox="1"/>
          <p:nvPr/>
        </p:nvSpPr>
        <p:spPr>
          <a:xfrm>
            <a:off x="52972" y="1542493"/>
            <a:ext cx="12086056" cy="1216338"/>
          </a:xfrm>
          <a:prstGeom prst="rect">
            <a:avLst/>
          </a:prstGeom>
          <a:solidFill>
            <a:srgbClr val="66A0B7"/>
          </a:solidFill>
          <a:ln>
            <a:noFill/>
          </a:ln>
        </p:spPr>
        <p:txBody>
          <a:bodyPr spcFirstLastPara="1" wrap="square" lIns="102850" tIns="102850" rIns="102850" bIns="102850" anchor="t" anchorCtr="0">
            <a:noAutofit/>
          </a:bodyPr>
          <a:lstStyle/>
          <a:p>
            <a:pPr algn="ctr">
              <a:lnSpc>
                <a:spcPct val="90000"/>
              </a:lnSpc>
            </a:pPr>
            <a:r>
              <a:rPr lang="en-US" sz="1600" b="1" dirty="0">
                <a:solidFill>
                  <a:schemeClr val="bg1"/>
                </a:solidFill>
                <a:latin typeface="Rockwell" panose="02060603020205020403" pitchFamily="18" charset="77"/>
              </a:rPr>
              <a:t>Workshop Series Goals</a:t>
            </a:r>
          </a:p>
          <a:p>
            <a:pPr marL="285750" indent="-285750">
              <a:lnSpc>
                <a:spcPct val="90000"/>
              </a:lnSpc>
              <a:buFont typeface="Arial" panose="020B0604020202020204" pitchFamily="34" charset="0"/>
              <a:buChar char="•"/>
            </a:pPr>
            <a:r>
              <a:rPr lang="en-US" sz="1600" dirty="0">
                <a:solidFill>
                  <a:schemeClr val="bg1"/>
                </a:solidFill>
                <a:latin typeface="Rockwell" panose="02060603020205020403" pitchFamily="18" charset="77"/>
              </a:rPr>
              <a:t>Socialize HISD’s approach to budgeting</a:t>
            </a:r>
          </a:p>
          <a:p>
            <a:pPr marL="285750" indent="-285750">
              <a:lnSpc>
                <a:spcPct val="90000"/>
              </a:lnSpc>
              <a:buFont typeface="Arial" panose="020B0604020202020204" pitchFamily="34" charset="0"/>
              <a:buChar char="•"/>
            </a:pPr>
            <a:r>
              <a:rPr lang="en-US" sz="1600" dirty="0">
                <a:solidFill>
                  <a:schemeClr val="bg1"/>
                </a:solidFill>
                <a:latin typeface="Rockwell" panose="02060603020205020403" pitchFamily="18" charset="77"/>
              </a:rPr>
              <a:t>Connect the 25-26 budget to District goals and priorities</a:t>
            </a:r>
          </a:p>
          <a:p>
            <a:pPr marL="285750" indent="-285750">
              <a:lnSpc>
                <a:spcPct val="90000"/>
              </a:lnSpc>
              <a:buFont typeface="Arial" panose="020B0604020202020204" pitchFamily="34" charset="0"/>
              <a:buChar char="•"/>
            </a:pPr>
            <a:r>
              <a:rPr lang="en-US" sz="1600" dirty="0">
                <a:solidFill>
                  <a:schemeClr val="bg1"/>
                </a:solidFill>
                <a:latin typeface="Rockwell" panose="02060603020205020403" pitchFamily="18" charset="77"/>
              </a:rPr>
              <a:t>Clearly identify areas for increased investment and preview possible areas for spending reductions</a:t>
            </a:r>
          </a:p>
          <a:p>
            <a:pPr marL="285750" indent="-285750">
              <a:lnSpc>
                <a:spcPct val="90000"/>
              </a:lnSpc>
              <a:buFont typeface="Arial" panose="020B0604020202020204" pitchFamily="34" charset="0"/>
              <a:buChar char="•"/>
            </a:pPr>
            <a:r>
              <a:rPr lang="en-US" sz="1600" dirty="0">
                <a:solidFill>
                  <a:schemeClr val="bg1"/>
                </a:solidFill>
                <a:latin typeface="Rockwell" panose="02060603020205020403" pitchFamily="18" charset="77"/>
              </a:rPr>
              <a:t>Provide transparency into the department and school budget allocations</a:t>
            </a:r>
          </a:p>
        </p:txBody>
      </p:sp>
      <p:sp>
        <p:nvSpPr>
          <p:cNvPr id="6" name="Google Shape;366;p14">
            <a:extLst>
              <a:ext uri="{FF2B5EF4-FFF2-40B4-BE49-F238E27FC236}">
                <a16:creationId xmlns:a16="http://schemas.microsoft.com/office/drawing/2014/main" id="{EC2E6901-ED60-FB4E-9BBB-1C437D29476F}"/>
              </a:ext>
            </a:extLst>
          </p:cNvPr>
          <p:cNvSpPr txBox="1"/>
          <p:nvPr/>
        </p:nvSpPr>
        <p:spPr>
          <a:xfrm rot="10800000" flipV="1">
            <a:off x="4937550" y="2864586"/>
            <a:ext cx="2306209" cy="543687"/>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r>
              <a:rPr lang="en-US" sz="1400" b="1" dirty="0"/>
              <a:t>MARCH 27</a:t>
            </a:r>
            <a:r>
              <a:rPr lang="en-US" sz="1400" b="1" baseline="30000" dirty="0"/>
              <a:t>th</a:t>
            </a:r>
            <a:r>
              <a:rPr lang="en-US" sz="1400" b="1" dirty="0"/>
              <a:t> </a:t>
            </a:r>
          </a:p>
        </p:txBody>
      </p:sp>
      <p:sp>
        <p:nvSpPr>
          <p:cNvPr id="9" name="Google Shape;366;p14">
            <a:extLst>
              <a:ext uri="{FF2B5EF4-FFF2-40B4-BE49-F238E27FC236}">
                <a16:creationId xmlns:a16="http://schemas.microsoft.com/office/drawing/2014/main" id="{1526E064-B1C9-3F84-463B-6BC8754C0DD2}"/>
              </a:ext>
            </a:extLst>
          </p:cNvPr>
          <p:cNvSpPr txBox="1"/>
          <p:nvPr/>
        </p:nvSpPr>
        <p:spPr>
          <a:xfrm rot="10800000" flipV="1">
            <a:off x="7404816" y="2864585"/>
            <a:ext cx="2306209" cy="543687"/>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r>
              <a:rPr lang="en-US" sz="1400" b="1" dirty="0"/>
              <a:t>April 23rd </a:t>
            </a:r>
          </a:p>
        </p:txBody>
      </p:sp>
      <p:sp>
        <p:nvSpPr>
          <p:cNvPr id="10" name="Google Shape;366;p14">
            <a:extLst>
              <a:ext uri="{FF2B5EF4-FFF2-40B4-BE49-F238E27FC236}">
                <a16:creationId xmlns:a16="http://schemas.microsoft.com/office/drawing/2014/main" id="{D85840F0-80FD-FA10-434F-0853E04844A6}"/>
              </a:ext>
            </a:extLst>
          </p:cNvPr>
          <p:cNvSpPr txBox="1"/>
          <p:nvPr/>
        </p:nvSpPr>
        <p:spPr>
          <a:xfrm rot="10800000" flipV="1">
            <a:off x="9832819" y="2864586"/>
            <a:ext cx="2306209" cy="543687"/>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r>
              <a:rPr lang="en-US" sz="1300" b="1" dirty="0"/>
              <a:t>May 1st</a:t>
            </a:r>
          </a:p>
          <a:p>
            <a:r>
              <a:rPr lang="en-US" sz="1300" b="1" dirty="0"/>
              <a:t>May 22</a:t>
            </a:r>
            <a:r>
              <a:rPr lang="en-US" sz="1300" b="1" baseline="30000" dirty="0"/>
              <a:t>nd</a:t>
            </a:r>
            <a:endParaRPr lang="en-US" sz="1300" b="1" dirty="0"/>
          </a:p>
          <a:p>
            <a:r>
              <a:rPr lang="en-US" sz="1300" b="1" dirty="0"/>
              <a:t>June 13</a:t>
            </a:r>
            <a:r>
              <a:rPr lang="en-US" sz="1300" b="1" baseline="30000" dirty="0"/>
              <a:t>th</a:t>
            </a:r>
            <a:r>
              <a:rPr lang="en-US" sz="1300" b="1" dirty="0"/>
              <a:t> </a:t>
            </a:r>
          </a:p>
        </p:txBody>
      </p:sp>
    </p:spTree>
    <p:extLst>
      <p:ext uri="{BB962C8B-B14F-4D97-AF65-F5344CB8AC3E}">
        <p14:creationId xmlns:p14="http://schemas.microsoft.com/office/powerpoint/2010/main" val="224328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8522D-BA72-D11D-8616-2763638484B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15757D-EA2D-59A2-97E3-2BDD84D641D3}"/>
              </a:ext>
            </a:extLst>
          </p:cNvPr>
          <p:cNvSpPr>
            <a:spLocks noGrp="1"/>
          </p:cNvSpPr>
          <p:nvPr>
            <p:ph type="sldNum" sz="quarter" idx="12"/>
          </p:nvPr>
        </p:nvSpPr>
        <p:spPr/>
        <p:txBody>
          <a:bodyPr/>
          <a:lstStyle/>
          <a:p>
            <a:fld id="{FD52C1F8-3BA5-F24E-8618-E52498D87186}" type="slidenum">
              <a:rPr lang="en-US" smtClean="0"/>
              <a:t>20</a:t>
            </a:fld>
            <a:endParaRPr lang="en-US"/>
          </a:p>
        </p:txBody>
      </p:sp>
      <p:sp>
        <p:nvSpPr>
          <p:cNvPr id="16" name="Google Shape;375;p14">
            <a:extLst>
              <a:ext uri="{FF2B5EF4-FFF2-40B4-BE49-F238E27FC236}">
                <a16:creationId xmlns:a16="http://schemas.microsoft.com/office/drawing/2014/main" id="{A3CDBEBC-2DB0-33FF-D624-E43F10F6084A}"/>
              </a:ext>
            </a:extLst>
          </p:cNvPr>
          <p:cNvSpPr txBox="1"/>
          <p:nvPr/>
        </p:nvSpPr>
        <p:spPr>
          <a:xfrm>
            <a:off x="619922" y="1542492"/>
            <a:ext cx="10979439" cy="1547883"/>
          </a:xfrm>
          <a:prstGeom prst="rect">
            <a:avLst/>
          </a:prstGeom>
          <a:solidFill>
            <a:srgbClr val="66A0B7"/>
          </a:solidFill>
          <a:ln>
            <a:noFill/>
          </a:ln>
        </p:spPr>
        <p:txBody>
          <a:bodyPr spcFirstLastPara="1" wrap="square" lIns="102850" tIns="102850" rIns="102850" bIns="102850" anchor="ctr" anchorCtr="0">
            <a:noAutofit/>
          </a:bodyPr>
          <a:lstStyle/>
          <a:p>
            <a:pPr algn="ctr">
              <a:lnSpc>
                <a:spcPct val="90000"/>
              </a:lnSpc>
            </a:pPr>
            <a:r>
              <a:rPr lang="en-US" b="1" dirty="0">
                <a:solidFill>
                  <a:schemeClr val="bg1"/>
                </a:solidFill>
                <a:latin typeface="Rockwell" panose="02060603020205020403" pitchFamily="18" charset="77"/>
              </a:rPr>
              <a:t>Outcomes: </a:t>
            </a:r>
            <a:endParaRPr lang="en-US" dirty="0">
              <a:solidFill>
                <a:schemeClr val="bg1"/>
              </a:solidFill>
              <a:latin typeface="Rockwell" panose="02060603020205020403" pitchFamily="18" charset="77"/>
            </a:endParaRPr>
          </a:p>
          <a:p>
            <a:pPr marL="342900" indent="-342900">
              <a:lnSpc>
                <a:spcPct val="90000"/>
              </a:lnSpc>
              <a:buFont typeface="+mj-lt"/>
              <a:buAutoNum type="arabicPeriod"/>
            </a:pPr>
            <a:r>
              <a:rPr lang="en-US" dirty="0">
                <a:solidFill>
                  <a:schemeClr val="bg1"/>
                </a:solidFill>
                <a:latin typeface="Rockwell" panose="02060603020205020403" pitchFamily="18" charset="77"/>
              </a:rPr>
              <a:t>Outline SY 25-26 District Action Plan Alignment to Board Goals</a:t>
            </a:r>
          </a:p>
          <a:p>
            <a:pPr marL="342900" indent="-342900">
              <a:lnSpc>
                <a:spcPct val="90000"/>
              </a:lnSpc>
              <a:buFont typeface="+mj-lt"/>
              <a:buAutoNum type="arabicPeriod" startAt="2"/>
            </a:pPr>
            <a:endParaRPr lang="en-US" dirty="0">
              <a:solidFill>
                <a:schemeClr val="bg1"/>
              </a:solidFill>
              <a:latin typeface="Rockwell" panose="02060603020205020403" pitchFamily="18" charset="77"/>
            </a:endParaRPr>
          </a:p>
          <a:p>
            <a:pPr marL="342900" indent="-342900">
              <a:lnSpc>
                <a:spcPct val="90000"/>
              </a:lnSpc>
              <a:buFont typeface="+mj-lt"/>
              <a:buAutoNum type="arabicPeriod" startAt="2"/>
            </a:pPr>
            <a:r>
              <a:rPr lang="en-US" dirty="0">
                <a:solidFill>
                  <a:schemeClr val="bg1"/>
                </a:solidFill>
                <a:latin typeface="Rockwell" panose="02060603020205020403" pitchFamily="18" charset="77"/>
              </a:rPr>
              <a:t>Preview District Action Plan Investments and General Approach to Cost Management</a:t>
            </a:r>
          </a:p>
        </p:txBody>
      </p:sp>
      <p:sp>
        <p:nvSpPr>
          <p:cNvPr id="42" name="Google Shape;363;p14">
            <a:extLst>
              <a:ext uri="{FF2B5EF4-FFF2-40B4-BE49-F238E27FC236}">
                <a16:creationId xmlns:a16="http://schemas.microsoft.com/office/drawing/2014/main" id="{77848A82-0B48-0F8E-EEF2-8CF4DA9843D8}"/>
              </a:ext>
            </a:extLst>
          </p:cNvPr>
          <p:cNvSpPr txBox="1">
            <a:spLocks/>
          </p:cNvSpPr>
          <p:nvPr/>
        </p:nvSpPr>
        <p:spPr>
          <a:xfrm>
            <a:off x="637219" y="249379"/>
            <a:ext cx="11087421" cy="1325563"/>
          </a:xfrm>
          <a:prstGeom prst="rect">
            <a:avLst/>
          </a:prstGeom>
          <a:noFill/>
          <a:ln>
            <a:noFill/>
          </a:ln>
        </p:spPr>
        <p:txBody>
          <a:bodyPr spcFirstLastPara="1" vert="horz" wrap="square" lIns="0" tIns="0" rIns="0" bIns="0" rtlCol="0" anchor="ctr" anchorCtr="0">
            <a:noAutofit/>
          </a:bodyPr>
          <a:lstStyle>
            <a:lvl1pPr algn="l" defTabSz="457200" rtl="0" eaLnBrk="1" latinLnBrk="0" hangingPunct="1">
              <a:spcBef>
                <a:spcPct val="0"/>
              </a:spcBef>
              <a:buNone/>
              <a:defRPr sz="5333" kern="1200">
                <a:solidFill>
                  <a:srgbClr val="67A2B9"/>
                </a:solidFill>
                <a:latin typeface="Novecento sans wide Normal" panose="00000505000000000000" pitchFamily="50" charset="0"/>
                <a:ea typeface="+mj-ea"/>
                <a:cs typeface="Novecento sans wide Normal" panose="00000505000000000000" pitchFamily="50" charset="0"/>
              </a:defRPr>
            </a:lvl1pPr>
          </a:lstStyle>
          <a:p>
            <a:pPr>
              <a:buSzPts val="4400"/>
            </a:pPr>
            <a:r>
              <a:rPr lang="en-US" sz="5300" dirty="0">
                <a:latin typeface="Rockwell"/>
              </a:rPr>
              <a:t>Workshop 2 Outcomes and Agenda</a:t>
            </a:r>
          </a:p>
        </p:txBody>
      </p:sp>
      <p:sp>
        <p:nvSpPr>
          <p:cNvPr id="17" name="TextBox 16">
            <a:extLst>
              <a:ext uri="{FF2B5EF4-FFF2-40B4-BE49-F238E27FC236}">
                <a16:creationId xmlns:a16="http://schemas.microsoft.com/office/drawing/2014/main" id="{3DA6DF28-CA60-6BC9-445D-B17E49E59E69}"/>
              </a:ext>
            </a:extLst>
          </p:cNvPr>
          <p:cNvSpPr txBox="1"/>
          <p:nvPr/>
        </p:nvSpPr>
        <p:spPr>
          <a:xfrm>
            <a:off x="1219194" y="3799338"/>
            <a:ext cx="10335581" cy="430887"/>
          </a:xfrm>
          <a:prstGeom prst="rect">
            <a:avLst/>
          </a:prstGeom>
          <a:noFill/>
        </p:spPr>
        <p:txBody>
          <a:bodyPr wrap="square" rtlCol="0">
            <a:spAutoFit/>
          </a:bodyPr>
          <a:lstStyle/>
          <a:p>
            <a:r>
              <a:rPr lang="en-US" sz="2200" dirty="0">
                <a:latin typeface="Montserrat" panose="00000500000000000000" pitchFamily="2" charset="0"/>
              </a:rPr>
              <a:t>School Year 25-26 District Action Plan Alignment to Board Goals</a:t>
            </a:r>
          </a:p>
        </p:txBody>
      </p:sp>
      <p:sp>
        <p:nvSpPr>
          <p:cNvPr id="23" name="Oval 22">
            <a:extLst>
              <a:ext uri="{FF2B5EF4-FFF2-40B4-BE49-F238E27FC236}">
                <a16:creationId xmlns:a16="http://schemas.microsoft.com/office/drawing/2014/main" id="{FD890A04-84EA-D642-6D05-8F0269A0B148}"/>
              </a:ext>
            </a:extLst>
          </p:cNvPr>
          <p:cNvSpPr/>
          <p:nvPr/>
        </p:nvSpPr>
        <p:spPr>
          <a:xfrm>
            <a:off x="637219" y="3828578"/>
            <a:ext cx="388941" cy="381000"/>
          </a:xfrm>
          <a:prstGeom prst="ellipse">
            <a:avLst/>
          </a:prstGeom>
          <a:solidFill>
            <a:schemeClr val="accent1"/>
          </a:solid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
        <p:nvSpPr>
          <p:cNvPr id="3" name="TextBox 2">
            <a:extLst>
              <a:ext uri="{FF2B5EF4-FFF2-40B4-BE49-F238E27FC236}">
                <a16:creationId xmlns:a16="http://schemas.microsoft.com/office/drawing/2014/main" id="{27DA40A4-25F3-06B0-2544-DA3756FB1853}"/>
              </a:ext>
            </a:extLst>
          </p:cNvPr>
          <p:cNvSpPr txBox="1"/>
          <p:nvPr/>
        </p:nvSpPr>
        <p:spPr>
          <a:xfrm>
            <a:off x="1207475" y="4561338"/>
            <a:ext cx="10335581" cy="430887"/>
          </a:xfrm>
          <a:prstGeom prst="rect">
            <a:avLst/>
          </a:prstGeom>
          <a:noFill/>
        </p:spPr>
        <p:txBody>
          <a:bodyPr wrap="square" rtlCol="0">
            <a:spAutoFit/>
          </a:bodyPr>
          <a:lstStyle/>
          <a:p>
            <a:r>
              <a:rPr lang="en-US" sz="2200" dirty="0">
                <a:latin typeface="Montserrat" panose="00000500000000000000" pitchFamily="2" charset="0"/>
              </a:rPr>
              <a:t>Action Plan Investments </a:t>
            </a:r>
          </a:p>
        </p:txBody>
      </p:sp>
      <p:sp>
        <p:nvSpPr>
          <p:cNvPr id="5" name="Oval 4">
            <a:extLst>
              <a:ext uri="{FF2B5EF4-FFF2-40B4-BE49-F238E27FC236}">
                <a16:creationId xmlns:a16="http://schemas.microsoft.com/office/drawing/2014/main" id="{E2A316C3-38ED-5F53-3727-B868236C1F33}"/>
              </a:ext>
            </a:extLst>
          </p:cNvPr>
          <p:cNvSpPr/>
          <p:nvPr/>
        </p:nvSpPr>
        <p:spPr>
          <a:xfrm>
            <a:off x="625500" y="4590578"/>
            <a:ext cx="388941" cy="381000"/>
          </a:xfrm>
          <a:prstGeom prst="ellipse">
            <a:avLst/>
          </a:prstGeom>
          <a:solidFill>
            <a:schemeClr val="accent1"/>
          </a:solid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Tree>
    <p:extLst>
      <p:ext uri="{BB962C8B-B14F-4D97-AF65-F5344CB8AC3E}">
        <p14:creationId xmlns:p14="http://schemas.microsoft.com/office/powerpoint/2010/main" val="3685458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29189-ECA8-7327-A318-44B87EA165CA}"/>
              </a:ext>
            </a:extLst>
          </p:cNvPr>
          <p:cNvSpPr>
            <a:spLocks noGrp="1"/>
          </p:cNvSpPr>
          <p:nvPr>
            <p:ph type="title"/>
          </p:nvPr>
        </p:nvSpPr>
        <p:spPr/>
        <p:txBody>
          <a:bodyPr/>
          <a:lstStyle/>
          <a:p>
            <a:r>
              <a:rPr lang="en-US" dirty="0" err="1"/>
              <a:t>ApPENDIX</a:t>
            </a:r>
            <a:endParaRPr lang="en-US" dirty="0"/>
          </a:p>
        </p:txBody>
      </p:sp>
      <p:sp>
        <p:nvSpPr>
          <p:cNvPr id="4" name="Slide Number Placeholder 3">
            <a:extLst>
              <a:ext uri="{FF2B5EF4-FFF2-40B4-BE49-F238E27FC236}">
                <a16:creationId xmlns:a16="http://schemas.microsoft.com/office/drawing/2014/main" id="{63B90500-0D05-3A9E-A111-F3F9ABF520FA}"/>
              </a:ext>
            </a:extLst>
          </p:cNvPr>
          <p:cNvSpPr>
            <a:spLocks noGrp="1"/>
          </p:cNvSpPr>
          <p:nvPr>
            <p:ph type="sldNum" sz="quarter" idx="12"/>
          </p:nvPr>
        </p:nvSpPr>
        <p:spPr/>
        <p:txBody>
          <a:bodyPr/>
          <a:lstStyle/>
          <a:p>
            <a:fld id="{FD52C1F8-3BA5-F24E-8618-E52498D87186}" type="slidenum">
              <a:rPr lang="en-US" smtClean="0"/>
              <a:t>21</a:t>
            </a:fld>
            <a:endParaRPr lang="en-US"/>
          </a:p>
        </p:txBody>
      </p:sp>
    </p:spTree>
    <p:extLst>
      <p:ext uri="{BB962C8B-B14F-4D97-AF65-F5344CB8AC3E}">
        <p14:creationId xmlns:p14="http://schemas.microsoft.com/office/powerpoint/2010/main" val="2620012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1A3EC4-3FA6-3C5F-F803-0A7803CC416A}"/>
              </a:ext>
            </a:extLst>
          </p:cNvPr>
          <p:cNvSpPr>
            <a:spLocks noGrp="1"/>
          </p:cNvSpPr>
          <p:nvPr>
            <p:ph type="sldNum" sz="quarter" idx="12"/>
          </p:nvPr>
        </p:nvSpPr>
        <p:spPr/>
        <p:txBody>
          <a:bodyPr/>
          <a:lstStyle/>
          <a:p>
            <a:fld id="{FD52C1F8-3BA5-F24E-8618-E52498D87186}" type="slidenum">
              <a:rPr lang="en-US" smtClean="0"/>
              <a:t>22</a:t>
            </a:fld>
            <a:endParaRPr lang="en-US"/>
          </a:p>
        </p:txBody>
      </p:sp>
      <p:pic>
        <p:nvPicPr>
          <p:cNvPr id="4" name="Picture 3">
            <a:extLst>
              <a:ext uri="{FF2B5EF4-FFF2-40B4-BE49-F238E27FC236}">
                <a16:creationId xmlns:a16="http://schemas.microsoft.com/office/drawing/2014/main" id="{53B60656-048D-CB7F-0FA9-2AD7D064BD33}"/>
              </a:ext>
            </a:extLst>
          </p:cNvPr>
          <p:cNvPicPr>
            <a:picLocks noChangeAspect="1"/>
          </p:cNvPicPr>
          <p:nvPr/>
        </p:nvPicPr>
        <p:blipFill>
          <a:blip r:embed="rId2"/>
          <a:stretch>
            <a:fillRect/>
          </a:stretch>
        </p:blipFill>
        <p:spPr>
          <a:xfrm>
            <a:off x="532900" y="377371"/>
            <a:ext cx="5236424" cy="5479143"/>
          </a:xfrm>
          <a:prstGeom prst="rect">
            <a:avLst/>
          </a:prstGeom>
        </p:spPr>
      </p:pic>
      <p:pic>
        <p:nvPicPr>
          <p:cNvPr id="6" name="Picture 5">
            <a:extLst>
              <a:ext uri="{FF2B5EF4-FFF2-40B4-BE49-F238E27FC236}">
                <a16:creationId xmlns:a16="http://schemas.microsoft.com/office/drawing/2014/main" id="{F05A35BA-ADB7-9EAE-CD92-835FA7701544}"/>
              </a:ext>
            </a:extLst>
          </p:cNvPr>
          <p:cNvPicPr>
            <a:picLocks noChangeAspect="1"/>
          </p:cNvPicPr>
          <p:nvPr/>
        </p:nvPicPr>
        <p:blipFill>
          <a:blip r:embed="rId3"/>
          <a:stretch>
            <a:fillRect/>
          </a:stretch>
        </p:blipFill>
        <p:spPr>
          <a:xfrm>
            <a:off x="6012642" y="1139372"/>
            <a:ext cx="4996443" cy="3823274"/>
          </a:xfrm>
          <a:prstGeom prst="rect">
            <a:avLst/>
          </a:prstGeom>
        </p:spPr>
      </p:pic>
    </p:spTree>
    <p:extLst>
      <p:ext uri="{BB962C8B-B14F-4D97-AF65-F5344CB8AC3E}">
        <p14:creationId xmlns:p14="http://schemas.microsoft.com/office/powerpoint/2010/main" val="199238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7A4762-D33E-1C8C-B5D2-7ED06193C366}"/>
              </a:ext>
            </a:extLst>
          </p:cNvPr>
          <p:cNvSpPr>
            <a:spLocks noGrp="1"/>
          </p:cNvSpPr>
          <p:nvPr>
            <p:ph type="sldNum" sz="quarter" idx="12"/>
          </p:nvPr>
        </p:nvSpPr>
        <p:spPr/>
        <p:txBody>
          <a:bodyPr/>
          <a:lstStyle/>
          <a:p>
            <a:fld id="{FD52C1F8-3BA5-F24E-8618-E52498D87186}" type="slidenum">
              <a:rPr lang="en-US" smtClean="0"/>
              <a:t>3</a:t>
            </a:fld>
            <a:endParaRPr lang="en-US"/>
          </a:p>
        </p:txBody>
      </p:sp>
      <p:sp>
        <p:nvSpPr>
          <p:cNvPr id="16" name="Google Shape;375;p14">
            <a:extLst>
              <a:ext uri="{FF2B5EF4-FFF2-40B4-BE49-F238E27FC236}">
                <a16:creationId xmlns:a16="http://schemas.microsoft.com/office/drawing/2014/main" id="{EC4D5E7D-3C30-3E05-6D87-EDC3295D7C2E}"/>
              </a:ext>
            </a:extLst>
          </p:cNvPr>
          <p:cNvSpPr txBox="1"/>
          <p:nvPr/>
        </p:nvSpPr>
        <p:spPr>
          <a:xfrm>
            <a:off x="619922" y="1542493"/>
            <a:ext cx="10979439" cy="1670490"/>
          </a:xfrm>
          <a:prstGeom prst="rect">
            <a:avLst/>
          </a:prstGeom>
          <a:solidFill>
            <a:srgbClr val="66A0B7"/>
          </a:solidFill>
          <a:ln>
            <a:noFill/>
          </a:ln>
        </p:spPr>
        <p:txBody>
          <a:bodyPr spcFirstLastPara="1" wrap="square" lIns="102850" tIns="102850" rIns="102850" bIns="102850" anchor="ctr" anchorCtr="0">
            <a:noAutofit/>
          </a:bodyPr>
          <a:lstStyle/>
          <a:p>
            <a:pPr algn="ctr">
              <a:lnSpc>
                <a:spcPct val="90000"/>
              </a:lnSpc>
            </a:pPr>
            <a:r>
              <a:rPr lang="en-US" b="1" dirty="0">
                <a:solidFill>
                  <a:schemeClr val="bg1"/>
                </a:solidFill>
                <a:latin typeface="Rockwell" panose="02060603020205020403" pitchFamily="18" charset="77"/>
              </a:rPr>
              <a:t>Outcomes: </a:t>
            </a:r>
          </a:p>
          <a:p>
            <a:pPr marL="342900" indent="-342900">
              <a:lnSpc>
                <a:spcPct val="90000"/>
              </a:lnSpc>
              <a:buFont typeface="+mj-lt"/>
              <a:buAutoNum type="arabicPeriod"/>
            </a:pPr>
            <a:endParaRPr lang="en-US" sz="1600" dirty="0">
              <a:solidFill>
                <a:schemeClr val="bg1"/>
              </a:solidFill>
              <a:latin typeface="Rockwell" panose="02060603020205020403" pitchFamily="18" charset="77"/>
            </a:endParaRPr>
          </a:p>
          <a:p>
            <a:pPr marL="342900" indent="-342900">
              <a:lnSpc>
                <a:spcPct val="90000"/>
              </a:lnSpc>
              <a:buFont typeface="+mj-lt"/>
              <a:buAutoNum type="arabicPeriod"/>
            </a:pPr>
            <a:r>
              <a:rPr lang="en-US" sz="1600" dirty="0">
                <a:solidFill>
                  <a:schemeClr val="bg1"/>
                </a:solidFill>
                <a:latin typeface="Rockwell" panose="02060603020205020403" pitchFamily="18" charset="77"/>
              </a:rPr>
              <a:t>Discuss best-in-class industry practice for District Budget development</a:t>
            </a:r>
          </a:p>
          <a:p>
            <a:pPr marL="342900" indent="-342900">
              <a:lnSpc>
                <a:spcPct val="90000"/>
              </a:lnSpc>
              <a:buFont typeface="+mj-lt"/>
              <a:buAutoNum type="arabicPeriod"/>
            </a:pPr>
            <a:endParaRPr lang="en-US" sz="1600" dirty="0">
              <a:solidFill>
                <a:schemeClr val="bg1"/>
              </a:solidFill>
              <a:latin typeface="Rockwell" panose="02060603020205020403" pitchFamily="18" charset="77"/>
            </a:endParaRPr>
          </a:p>
          <a:p>
            <a:pPr marL="342900" indent="-342900">
              <a:lnSpc>
                <a:spcPct val="90000"/>
              </a:lnSpc>
              <a:buFont typeface="+mj-lt"/>
              <a:buAutoNum type="arabicPeriod"/>
            </a:pPr>
            <a:r>
              <a:rPr lang="en-US" sz="1600" dirty="0">
                <a:solidFill>
                  <a:schemeClr val="bg1"/>
                </a:solidFill>
                <a:latin typeface="Rockwell" panose="02060603020205020403" pitchFamily="18" charset="77"/>
              </a:rPr>
              <a:t>Provide an overview of the District’s current financial position</a:t>
            </a:r>
          </a:p>
          <a:p>
            <a:pPr>
              <a:lnSpc>
                <a:spcPct val="90000"/>
              </a:lnSpc>
            </a:pPr>
            <a:endParaRPr lang="en-US" sz="1600" dirty="0">
              <a:solidFill>
                <a:schemeClr val="bg1"/>
              </a:solidFill>
              <a:latin typeface="Rockwell" panose="02060603020205020403" pitchFamily="18" charset="77"/>
            </a:endParaRPr>
          </a:p>
          <a:p>
            <a:pPr marL="342900" indent="-342900">
              <a:lnSpc>
                <a:spcPct val="90000"/>
              </a:lnSpc>
              <a:buFont typeface="+mj-lt"/>
              <a:buAutoNum type="arabicPeriod" startAt="3"/>
            </a:pPr>
            <a:r>
              <a:rPr lang="en-US" sz="1600" dirty="0">
                <a:solidFill>
                  <a:schemeClr val="bg1"/>
                </a:solidFill>
                <a:latin typeface="Rockwell" panose="02060603020205020403" pitchFamily="18" charset="77"/>
              </a:rPr>
              <a:t>Preview HISD’s Budget Development Approach and Timeline and Guiding Principles and Assumptions</a:t>
            </a:r>
          </a:p>
        </p:txBody>
      </p:sp>
      <p:sp>
        <p:nvSpPr>
          <p:cNvPr id="42" name="Google Shape;363;p14">
            <a:extLst>
              <a:ext uri="{FF2B5EF4-FFF2-40B4-BE49-F238E27FC236}">
                <a16:creationId xmlns:a16="http://schemas.microsoft.com/office/drawing/2014/main" id="{5C231B4F-DD2B-02AC-E3D1-7B00B85C85EA}"/>
              </a:ext>
            </a:extLst>
          </p:cNvPr>
          <p:cNvSpPr txBox="1">
            <a:spLocks/>
          </p:cNvSpPr>
          <p:nvPr/>
        </p:nvSpPr>
        <p:spPr>
          <a:xfrm>
            <a:off x="637219" y="249379"/>
            <a:ext cx="11087421" cy="1325563"/>
          </a:xfrm>
          <a:prstGeom prst="rect">
            <a:avLst/>
          </a:prstGeom>
          <a:noFill/>
          <a:ln>
            <a:noFill/>
          </a:ln>
        </p:spPr>
        <p:txBody>
          <a:bodyPr spcFirstLastPara="1" vert="horz" wrap="square" lIns="0" tIns="0" rIns="0" bIns="0" rtlCol="0" anchor="ctr" anchorCtr="0">
            <a:noAutofit/>
          </a:bodyPr>
          <a:lstStyle>
            <a:lvl1pPr algn="l" defTabSz="457200" rtl="0" eaLnBrk="1" latinLnBrk="0" hangingPunct="1">
              <a:spcBef>
                <a:spcPct val="0"/>
              </a:spcBef>
              <a:buNone/>
              <a:defRPr sz="5333" kern="1200">
                <a:solidFill>
                  <a:srgbClr val="67A2B9"/>
                </a:solidFill>
                <a:latin typeface="Novecento sans wide Normal" panose="00000505000000000000" pitchFamily="50" charset="0"/>
                <a:ea typeface="+mj-ea"/>
                <a:cs typeface="Novecento sans wide Normal" panose="00000505000000000000" pitchFamily="50" charset="0"/>
              </a:defRPr>
            </a:lvl1pPr>
          </a:lstStyle>
          <a:p>
            <a:pPr>
              <a:buSzPts val="4400"/>
            </a:pPr>
            <a:r>
              <a:rPr lang="en-US" sz="5300" dirty="0">
                <a:latin typeface="Rockwell"/>
              </a:rPr>
              <a:t>Workshop 1 Outcomes and Agenda</a:t>
            </a:r>
          </a:p>
        </p:txBody>
      </p:sp>
      <p:sp>
        <p:nvSpPr>
          <p:cNvPr id="10" name="Oval 9">
            <a:extLst>
              <a:ext uri="{FF2B5EF4-FFF2-40B4-BE49-F238E27FC236}">
                <a16:creationId xmlns:a16="http://schemas.microsoft.com/office/drawing/2014/main" id="{7789E76C-37C9-FC32-63CD-A1CF861C0714}"/>
              </a:ext>
            </a:extLst>
          </p:cNvPr>
          <p:cNvSpPr/>
          <p:nvPr/>
        </p:nvSpPr>
        <p:spPr>
          <a:xfrm>
            <a:off x="637219" y="3413646"/>
            <a:ext cx="388941" cy="381000"/>
          </a:xfrm>
          <a:prstGeom prst="ellipse">
            <a:avLst/>
          </a:prstGeom>
          <a:solidFill>
            <a:schemeClr val="accent1"/>
          </a:solid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702FC2D-10C9-7EA9-65BA-6206D94C0AA5}"/>
              </a:ext>
            </a:extLst>
          </p:cNvPr>
          <p:cNvSpPr txBox="1"/>
          <p:nvPr/>
        </p:nvSpPr>
        <p:spPr>
          <a:xfrm>
            <a:off x="1219190" y="3396499"/>
            <a:ext cx="10335581" cy="430887"/>
          </a:xfrm>
          <a:prstGeom prst="rect">
            <a:avLst/>
          </a:prstGeom>
          <a:noFill/>
        </p:spPr>
        <p:txBody>
          <a:bodyPr wrap="square" rtlCol="0">
            <a:spAutoFit/>
          </a:bodyPr>
          <a:lstStyle/>
          <a:p>
            <a:r>
              <a:rPr lang="en-US" sz="2200" dirty="0">
                <a:solidFill>
                  <a:schemeClr val="tx1">
                    <a:lumMod val="65000"/>
                    <a:lumOff val="35000"/>
                  </a:schemeClr>
                </a:solidFill>
                <a:latin typeface="Montserrat" panose="00000500000000000000" pitchFamily="2" charset="0"/>
              </a:rPr>
              <a:t>Budget Development Best Practice</a:t>
            </a:r>
          </a:p>
        </p:txBody>
      </p:sp>
      <p:sp>
        <p:nvSpPr>
          <p:cNvPr id="15" name="Oval 14">
            <a:extLst>
              <a:ext uri="{FF2B5EF4-FFF2-40B4-BE49-F238E27FC236}">
                <a16:creationId xmlns:a16="http://schemas.microsoft.com/office/drawing/2014/main" id="{92A99688-CD30-1C18-09E5-4C9AEC592D1E}"/>
              </a:ext>
            </a:extLst>
          </p:cNvPr>
          <p:cNvSpPr/>
          <p:nvPr/>
        </p:nvSpPr>
        <p:spPr>
          <a:xfrm>
            <a:off x="637219" y="4143164"/>
            <a:ext cx="388941" cy="381000"/>
          </a:xfrm>
          <a:prstGeom prst="ellipse">
            <a:avLst/>
          </a:prstGeom>
          <a:solidFill>
            <a:schemeClr val="accent1"/>
          </a:solid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0AFFFDA-E44B-7913-FDCA-9321B6700997}"/>
              </a:ext>
            </a:extLst>
          </p:cNvPr>
          <p:cNvSpPr txBox="1"/>
          <p:nvPr/>
        </p:nvSpPr>
        <p:spPr>
          <a:xfrm>
            <a:off x="1219194" y="4872676"/>
            <a:ext cx="10335581" cy="430887"/>
          </a:xfrm>
          <a:prstGeom prst="rect">
            <a:avLst/>
          </a:prstGeom>
          <a:noFill/>
        </p:spPr>
        <p:txBody>
          <a:bodyPr wrap="square" rtlCol="0">
            <a:spAutoFit/>
          </a:bodyPr>
          <a:lstStyle/>
          <a:p>
            <a:r>
              <a:rPr lang="en-US" sz="2200" dirty="0">
                <a:solidFill>
                  <a:schemeClr val="tx1">
                    <a:lumMod val="65000"/>
                    <a:lumOff val="35000"/>
                  </a:schemeClr>
                </a:solidFill>
                <a:latin typeface="Montserrat" panose="00000500000000000000" pitchFamily="2" charset="0"/>
              </a:rPr>
              <a:t>HISD’s Budget Development Approach and Timeline</a:t>
            </a:r>
          </a:p>
        </p:txBody>
      </p:sp>
      <p:sp>
        <p:nvSpPr>
          <p:cNvPr id="23" name="Oval 22">
            <a:extLst>
              <a:ext uri="{FF2B5EF4-FFF2-40B4-BE49-F238E27FC236}">
                <a16:creationId xmlns:a16="http://schemas.microsoft.com/office/drawing/2014/main" id="{C1E19F20-7286-4A54-0643-7B4BA1F84F54}"/>
              </a:ext>
            </a:extLst>
          </p:cNvPr>
          <p:cNvSpPr/>
          <p:nvPr/>
        </p:nvSpPr>
        <p:spPr>
          <a:xfrm>
            <a:off x="637219" y="4901916"/>
            <a:ext cx="388941" cy="381000"/>
          </a:xfrm>
          <a:prstGeom prst="ellipse">
            <a:avLst/>
          </a:prstGeom>
          <a:solidFill>
            <a:schemeClr val="accent1"/>
          </a:solid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
        <p:nvSpPr>
          <p:cNvPr id="2" name="TextBox 1">
            <a:extLst>
              <a:ext uri="{FF2B5EF4-FFF2-40B4-BE49-F238E27FC236}">
                <a16:creationId xmlns:a16="http://schemas.microsoft.com/office/drawing/2014/main" id="{24B54D81-D28B-2ACA-A9D1-B1180CD58715}"/>
              </a:ext>
            </a:extLst>
          </p:cNvPr>
          <p:cNvSpPr txBox="1"/>
          <p:nvPr/>
        </p:nvSpPr>
        <p:spPr>
          <a:xfrm>
            <a:off x="1219191" y="4130814"/>
            <a:ext cx="10335581" cy="430887"/>
          </a:xfrm>
          <a:prstGeom prst="rect">
            <a:avLst/>
          </a:prstGeom>
          <a:noFill/>
        </p:spPr>
        <p:txBody>
          <a:bodyPr wrap="square" rtlCol="0">
            <a:spAutoFit/>
          </a:bodyPr>
          <a:lstStyle/>
          <a:p>
            <a:r>
              <a:rPr lang="en-US" sz="2200" dirty="0">
                <a:solidFill>
                  <a:schemeClr val="tx1">
                    <a:lumMod val="65000"/>
                    <a:lumOff val="35000"/>
                  </a:schemeClr>
                </a:solidFill>
                <a:latin typeface="Montserrat" panose="00000500000000000000" pitchFamily="2" charset="0"/>
              </a:rPr>
              <a:t>HISD’s Current Financial State</a:t>
            </a:r>
          </a:p>
        </p:txBody>
      </p:sp>
      <p:sp>
        <p:nvSpPr>
          <p:cNvPr id="5" name="TextBox 4">
            <a:extLst>
              <a:ext uri="{FF2B5EF4-FFF2-40B4-BE49-F238E27FC236}">
                <a16:creationId xmlns:a16="http://schemas.microsoft.com/office/drawing/2014/main" id="{E7B13B82-F0F3-B3EB-D8AD-AF2505BBD397}"/>
              </a:ext>
            </a:extLst>
          </p:cNvPr>
          <p:cNvSpPr txBox="1"/>
          <p:nvPr/>
        </p:nvSpPr>
        <p:spPr>
          <a:xfrm>
            <a:off x="1219192" y="5650707"/>
            <a:ext cx="10335581" cy="430887"/>
          </a:xfrm>
          <a:prstGeom prst="rect">
            <a:avLst/>
          </a:prstGeom>
          <a:noFill/>
        </p:spPr>
        <p:txBody>
          <a:bodyPr wrap="square" rtlCol="0">
            <a:spAutoFit/>
          </a:bodyPr>
          <a:lstStyle/>
          <a:p>
            <a:r>
              <a:rPr lang="en-US" sz="2200" dirty="0">
                <a:solidFill>
                  <a:schemeClr val="tx1">
                    <a:lumMod val="65000"/>
                    <a:lumOff val="35000"/>
                  </a:schemeClr>
                </a:solidFill>
                <a:latin typeface="Montserrat" panose="00000500000000000000" pitchFamily="2" charset="0"/>
              </a:rPr>
              <a:t>Budget Principles and Assumptions</a:t>
            </a:r>
          </a:p>
        </p:txBody>
      </p:sp>
      <p:sp>
        <p:nvSpPr>
          <p:cNvPr id="6" name="Oval 5">
            <a:extLst>
              <a:ext uri="{FF2B5EF4-FFF2-40B4-BE49-F238E27FC236}">
                <a16:creationId xmlns:a16="http://schemas.microsoft.com/office/drawing/2014/main" id="{F2A853C4-5613-1869-1378-993EE871D348}"/>
              </a:ext>
            </a:extLst>
          </p:cNvPr>
          <p:cNvSpPr/>
          <p:nvPr/>
        </p:nvSpPr>
        <p:spPr>
          <a:xfrm>
            <a:off x="637219" y="5576831"/>
            <a:ext cx="388941" cy="381000"/>
          </a:xfrm>
          <a:prstGeom prst="ellipse">
            <a:avLst/>
          </a:prstGeom>
          <a:solidFill>
            <a:schemeClr val="accent1"/>
          </a:solid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Tree>
    <p:extLst>
      <p:ext uri="{BB962C8B-B14F-4D97-AF65-F5344CB8AC3E}">
        <p14:creationId xmlns:p14="http://schemas.microsoft.com/office/powerpoint/2010/main" val="90752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482642-85C7-ED7D-CE78-884069F605FF}"/>
              </a:ext>
            </a:extLst>
          </p:cNvPr>
          <p:cNvPicPr>
            <a:picLocks noChangeAspect="1"/>
          </p:cNvPicPr>
          <p:nvPr/>
        </p:nvPicPr>
        <p:blipFill>
          <a:blip r:embed="rId2"/>
          <a:srcRect b="7113"/>
          <a:stretch/>
        </p:blipFill>
        <p:spPr>
          <a:xfrm>
            <a:off x="0" y="0"/>
            <a:ext cx="12192000" cy="6342185"/>
          </a:xfrm>
          <a:prstGeom prst="rect">
            <a:avLst/>
          </a:prstGeom>
        </p:spPr>
      </p:pic>
      <p:sp>
        <p:nvSpPr>
          <p:cNvPr id="2" name="Title 1">
            <a:extLst>
              <a:ext uri="{FF2B5EF4-FFF2-40B4-BE49-F238E27FC236}">
                <a16:creationId xmlns:a16="http://schemas.microsoft.com/office/drawing/2014/main" id="{25B5A99A-1238-B3CB-3954-836F96EFD88E}"/>
              </a:ext>
            </a:extLst>
          </p:cNvPr>
          <p:cNvSpPr>
            <a:spLocks noGrp="1"/>
          </p:cNvSpPr>
          <p:nvPr>
            <p:ph type="title"/>
          </p:nvPr>
        </p:nvSpPr>
        <p:spPr>
          <a:xfrm>
            <a:off x="609600" y="1872641"/>
            <a:ext cx="10972800" cy="2596902"/>
          </a:xfrm>
          <a:noFill/>
          <a:ln>
            <a:noFill/>
          </a:ln>
        </p:spPr>
        <p:txBody>
          <a:bodyPr spcFirstLastPara="1" vert="horz" wrap="square" lIns="0" tIns="0" rIns="0" bIns="0" rtlCol="0" anchor="ctr" anchorCtr="0">
            <a:noAutofit/>
          </a:bodyPr>
          <a:lstStyle/>
          <a:p>
            <a:r>
              <a:rPr lang="en-US" sz="5600" dirty="0">
                <a:solidFill>
                  <a:schemeClr val="bg1"/>
                </a:solidFill>
                <a:latin typeface="Rockwell"/>
              </a:rPr>
              <a:t>District Budgeting Guidance</a:t>
            </a:r>
            <a:br>
              <a:rPr lang="en-US" sz="5600" dirty="0">
                <a:solidFill>
                  <a:schemeClr val="bg1"/>
                </a:solidFill>
                <a:latin typeface="Rockwell"/>
              </a:rPr>
            </a:br>
            <a:br>
              <a:rPr lang="en-US" sz="5600" dirty="0">
                <a:solidFill>
                  <a:schemeClr val="bg1"/>
                </a:solidFill>
                <a:latin typeface="Rockwell"/>
              </a:rPr>
            </a:br>
            <a:r>
              <a:rPr lang="en-US" sz="5600" dirty="0">
                <a:solidFill>
                  <a:schemeClr val="bg1"/>
                </a:solidFill>
                <a:latin typeface="Rockwell"/>
              </a:rPr>
              <a:t>The Current Financial Position</a:t>
            </a:r>
          </a:p>
        </p:txBody>
      </p:sp>
      <p:sp>
        <p:nvSpPr>
          <p:cNvPr id="4" name="Slide Number Placeholder 3">
            <a:extLst>
              <a:ext uri="{FF2B5EF4-FFF2-40B4-BE49-F238E27FC236}">
                <a16:creationId xmlns:a16="http://schemas.microsoft.com/office/drawing/2014/main" id="{7C030C7E-7AC0-C4DE-19E8-DEABBDF08EA4}"/>
              </a:ext>
            </a:extLst>
          </p:cNvPr>
          <p:cNvSpPr>
            <a:spLocks noGrp="1"/>
          </p:cNvSpPr>
          <p:nvPr>
            <p:ph type="sldNum" sz="quarter" idx="12"/>
          </p:nvPr>
        </p:nvSpPr>
        <p:spPr/>
        <p:txBody>
          <a:bodyPr/>
          <a:lstStyle/>
          <a:p>
            <a:fld id="{FD52C1F8-3BA5-F24E-8618-E52498D87186}" type="slidenum">
              <a:rPr lang="en-US" smtClean="0"/>
              <a:t>4</a:t>
            </a:fld>
            <a:endParaRPr lang="en-US"/>
          </a:p>
        </p:txBody>
      </p:sp>
      <p:pic>
        <p:nvPicPr>
          <p:cNvPr id="3" name="Picture 4">
            <a:extLst>
              <a:ext uri="{FF2B5EF4-FFF2-40B4-BE49-F238E27FC236}">
                <a16:creationId xmlns:a16="http://schemas.microsoft.com/office/drawing/2014/main" id="{1A120846-48F6-6603-C31F-35808478DC42}"/>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11180808" y="69276"/>
            <a:ext cx="1001956" cy="79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89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15AD8-FD73-6307-B1F3-F058F87B11E2}"/>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A355F7C5-04FE-68D6-0CEE-590E299C8624}"/>
              </a:ext>
            </a:extLst>
          </p:cNvPr>
          <p:cNvGrpSpPr/>
          <p:nvPr/>
        </p:nvGrpSpPr>
        <p:grpSpPr>
          <a:xfrm>
            <a:off x="753327" y="1921348"/>
            <a:ext cx="10869643" cy="4534078"/>
            <a:chOff x="660398" y="2222235"/>
            <a:chExt cx="12126915" cy="5114641"/>
          </a:xfrm>
        </p:grpSpPr>
        <p:sp>
          <p:nvSpPr>
            <p:cNvPr id="9" name="Rectangle 8">
              <a:extLst>
                <a:ext uri="{FF2B5EF4-FFF2-40B4-BE49-F238E27FC236}">
                  <a16:creationId xmlns:a16="http://schemas.microsoft.com/office/drawing/2014/main" id="{F5DC0A85-DD88-C4A8-82E8-C06950BE8F09}"/>
                </a:ext>
              </a:extLst>
            </p:cNvPr>
            <p:cNvSpPr>
              <a:spLocks/>
            </p:cNvSpPr>
            <p:nvPr/>
          </p:nvSpPr>
          <p:spPr>
            <a:xfrm>
              <a:off x="692795" y="5280872"/>
              <a:ext cx="3857863" cy="1804800"/>
            </a:xfrm>
            <a:prstGeom prst="rect">
              <a:avLst/>
            </a:prstGeom>
            <a:solidFill>
              <a:schemeClr val="bg1"/>
            </a:solidFill>
            <a:ln w="12700">
              <a:noFill/>
            </a:ln>
            <a:effectLst>
              <a:outerShdw blurRad="635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91440" bIns="91440" numCol="1" spcCol="0" rtlCol="0" fromWordArt="0" anchor="t" anchorCtr="0" forceAA="0" compatLnSpc="1">
              <a:prstTxWarp prst="textNoShape">
                <a:avLst/>
              </a:prstTxWarp>
              <a:noAutofit/>
            </a:bodyPr>
            <a:lstStyle/>
            <a:p>
              <a:pPr marL="173038"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646464"/>
                </a:solidFill>
                <a:effectLst/>
                <a:uLnTx/>
                <a:uFillTx/>
                <a:latin typeface="Arial"/>
                <a:ea typeface="+mn-ea"/>
                <a:cs typeface="+mn-cs"/>
                <a:sym typeface="Arial"/>
              </a:endParaRPr>
            </a:p>
          </p:txBody>
        </p:sp>
        <p:sp>
          <p:nvSpPr>
            <p:cNvPr id="83" name="Text Placeholder 2">
              <a:extLst>
                <a:ext uri="{FF2B5EF4-FFF2-40B4-BE49-F238E27FC236}">
                  <a16:creationId xmlns:a16="http://schemas.microsoft.com/office/drawing/2014/main" id="{0432F7D8-A947-8FE2-5DCD-A45603489D4B}"/>
                </a:ext>
              </a:extLst>
            </p:cNvPr>
            <p:cNvSpPr txBox="1">
              <a:spLocks/>
            </p:cNvSpPr>
            <p:nvPr/>
          </p:nvSpPr>
          <p:spPr>
            <a:xfrm>
              <a:off x="6721475" y="2858881"/>
              <a:ext cx="1925376" cy="1261884"/>
            </a:xfrm>
            <a:prstGeom prst="rect">
              <a:avLst/>
            </a:prstGeom>
            <a:noFill/>
            <a:effectLst/>
          </p:spPr>
          <p:txBody>
            <a:bodyPr wrap="square" lIns="0" tIns="0" rIns="0" bIns="0" numCol="1" anchor="t" anchorCtr="0">
              <a:spAutoFit/>
            </a:bodyPr>
            <a:lstStyle>
              <a:lvl1pPr marL="0" indent="0" algn="l" defTabSz="981098" rtl="0" eaLnBrk="1" latinLnBrk="0" hangingPunct="1">
                <a:spcBef>
                  <a:spcPts val="0"/>
                </a:spcBef>
                <a:spcAft>
                  <a:spcPts val="800"/>
                </a:spcAft>
                <a:buFont typeface="Arial" panose="020B0604020202020204" pitchFamily="34" charset="0"/>
                <a:buNone/>
                <a:defRPr sz="1400" b="1" kern="1200">
                  <a:solidFill>
                    <a:schemeClr val="accent3"/>
                  </a:solidFill>
                  <a:latin typeface="+mj-lt"/>
                  <a:ea typeface="+mn-ea"/>
                  <a:cs typeface="+mn-cs"/>
                </a:defRPr>
              </a:lvl1pPr>
              <a:lvl2pPr marL="0" indent="0" algn="l" defTabSz="981098" rtl="0" eaLnBrk="1" latinLnBrk="0" hangingPunct="1">
                <a:spcBef>
                  <a:spcPts val="0"/>
                </a:spcBef>
                <a:spcAft>
                  <a:spcPts val="600"/>
                </a:spcAft>
                <a:buFont typeface="Arial" panose="020B0604020202020204" pitchFamily="34" charset="0"/>
                <a:buNone/>
                <a:defRPr sz="1200" b="1" kern="1200" cap="none" baseline="0">
                  <a:solidFill>
                    <a:srgbClr val="767171"/>
                  </a:solidFill>
                  <a:latin typeface="+mj-lt"/>
                  <a:ea typeface="+mn-ea"/>
                  <a:cs typeface="+mn-cs"/>
                </a:defRPr>
              </a:lvl2pPr>
              <a:lvl3pPr marL="1494" indent="0" algn="l" defTabSz="981098" rtl="0" eaLnBrk="1" latinLnBrk="0" hangingPunct="1">
                <a:spcBef>
                  <a:spcPts val="0"/>
                </a:spcBef>
                <a:spcAft>
                  <a:spcPts val="600"/>
                </a:spcAft>
                <a:buFont typeface="Arial" panose="020B0604020202020204" pitchFamily="34" charset="0"/>
                <a:buNone/>
                <a:defRPr sz="1000" kern="1200">
                  <a:solidFill>
                    <a:schemeClr val="tx1"/>
                  </a:solidFill>
                  <a:latin typeface="+mn-lt"/>
                  <a:ea typeface="+mn-ea"/>
                  <a:cs typeface="+mn-cs"/>
                </a:defRPr>
              </a:lvl3pPr>
              <a:lvl4pPr marL="183600" indent="-183600" algn="l" defTabSz="981098" rtl="0" eaLnBrk="1" latinLnBrk="0" hangingPunct="1">
                <a:spcBef>
                  <a:spcPts val="0"/>
                </a:spcBef>
                <a:spcAft>
                  <a:spcPts val="600"/>
                </a:spcAft>
                <a:buClr>
                  <a:schemeClr val="tx1"/>
                </a:buClr>
                <a:buFont typeface="Wingdings" panose="05000000000000000000" pitchFamily="2" charset="2"/>
                <a:buChar char="§"/>
                <a:defRPr sz="1000" kern="1200">
                  <a:solidFill>
                    <a:schemeClr val="tx1"/>
                  </a:solidFill>
                  <a:latin typeface="+mn-lt"/>
                  <a:ea typeface="+mn-ea"/>
                  <a:cs typeface="+mn-cs"/>
                </a:defRPr>
              </a:lvl4pPr>
              <a:lvl5pPr marL="360000" indent="-176400" algn="l" defTabSz="981098" rtl="0" eaLnBrk="1" latinLnBrk="0" hangingPunct="1">
                <a:spcBef>
                  <a:spcPts val="0"/>
                </a:spcBef>
                <a:spcAft>
                  <a:spcPts val="600"/>
                </a:spcAft>
                <a:buClr>
                  <a:schemeClr val="tx1"/>
                </a:buClr>
                <a:buFont typeface="Segoe UI" panose="020B0502040204020203" pitchFamily="34" charset="0"/>
                <a:buChar char="–"/>
                <a:defRPr sz="1000" kern="1200">
                  <a:solidFill>
                    <a:schemeClr val="tx1"/>
                  </a:solidFill>
                  <a:latin typeface="+mn-lt"/>
                  <a:ea typeface="+mn-ea"/>
                  <a:cs typeface="+mn-cs"/>
                </a:defRPr>
              </a:lvl5pPr>
              <a:lvl6pPr marL="183600" indent="-183600" algn="l" defTabSz="981098" rtl="0" eaLnBrk="1" latinLnBrk="0" hangingPunct="1">
                <a:spcBef>
                  <a:spcPts val="0"/>
                </a:spcBef>
                <a:spcAft>
                  <a:spcPts val="600"/>
                </a:spcAft>
                <a:buClr>
                  <a:schemeClr val="tx1"/>
                </a:buClr>
                <a:buFont typeface="+mj-lt"/>
                <a:buAutoNum type="arabicPeriod"/>
                <a:defRPr sz="1000" kern="1200">
                  <a:solidFill>
                    <a:schemeClr val="tx1"/>
                  </a:solidFill>
                  <a:latin typeface="+mn-lt"/>
                  <a:ea typeface="+mn-ea"/>
                  <a:cs typeface="+mn-cs"/>
                </a:defRPr>
              </a:lvl6pPr>
              <a:lvl7pPr marL="360000" indent="-176400" algn="l" defTabSz="981098" rtl="0" eaLnBrk="1" latinLnBrk="0" hangingPunct="1">
                <a:spcBef>
                  <a:spcPts val="0"/>
                </a:spcBef>
                <a:spcAft>
                  <a:spcPts val="600"/>
                </a:spcAft>
                <a:buClr>
                  <a:schemeClr val="tx1"/>
                </a:buClr>
                <a:buFont typeface="+mj-lt"/>
                <a:buAutoNum type="alphaLcPeriod"/>
                <a:defRPr sz="1000" kern="1200">
                  <a:solidFill>
                    <a:schemeClr val="tx1"/>
                  </a:solidFill>
                  <a:latin typeface="+mn-lt"/>
                  <a:ea typeface="+mn-ea"/>
                  <a:cs typeface="+mn-cs"/>
                </a:defRPr>
              </a:lvl7pPr>
              <a:lvl8pPr marL="367911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8pPr>
              <a:lvl9pPr marL="416966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9pPr>
            </a:lstStyle>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200" b="0" i="0" u="none" strike="noStrike" kern="1200" cap="none" spc="0" normalizeH="0" baseline="0" noProof="0">
                  <a:ln>
                    <a:noFill/>
                  </a:ln>
                  <a:solidFill>
                    <a:srgbClr val="646464"/>
                  </a:solidFill>
                  <a:effectLst/>
                  <a:uLnTx/>
                  <a:uFillTx/>
                  <a:latin typeface="Arial"/>
                  <a:ea typeface="+mn-ea"/>
                  <a:cs typeface="+mn-cs"/>
                </a:rPr>
                <a:t>Procurement Optimization</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200" b="0" i="0" u="none" strike="noStrike" kern="1200" cap="none" spc="0" normalizeH="0" baseline="0" noProof="0">
                  <a:ln>
                    <a:noFill/>
                  </a:ln>
                  <a:solidFill>
                    <a:srgbClr val="646464"/>
                  </a:solidFill>
                  <a:effectLst/>
                  <a:uLnTx/>
                  <a:uFillTx/>
                  <a:latin typeface="Arial"/>
                  <a:ea typeface="+mn-ea"/>
                  <a:cs typeface="+mn-cs"/>
                </a:rPr>
                <a:t>Food, Facilities, and Transportation Efficiencies </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lang="en-US" sz="1200">
                  <a:solidFill>
                    <a:srgbClr val="646464"/>
                  </a:solidFill>
                  <a:latin typeface="Arial"/>
                </a:rPr>
                <a:t>Federal Funds Claiming</a:t>
              </a:r>
              <a:endParaRPr kumimoji="0" lang="en-US" sz="1200" b="0" i="0" u="none" strike="noStrike" kern="1200" cap="none" spc="0" normalizeH="0" baseline="0" noProof="0">
                <a:ln>
                  <a:noFill/>
                </a:ln>
                <a:solidFill>
                  <a:srgbClr val="646464"/>
                </a:solidFill>
                <a:effectLst/>
                <a:uLnTx/>
                <a:uFillTx/>
                <a:latin typeface="Arial"/>
                <a:ea typeface="+mn-ea"/>
                <a:cs typeface="+mn-cs"/>
              </a:endParaRPr>
            </a:p>
          </p:txBody>
        </p:sp>
        <p:grpSp>
          <p:nvGrpSpPr>
            <p:cNvPr id="84" name="Group 83">
              <a:extLst>
                <a:ext uri="{FF2B5EF4-FFF2-40B4-BE49-F238E27FC236}">
                  <a16:creationId xmlns:a16="http://schemas.microsoft.com/office/drawing/2014/main" id="{B37956C3-2596-FA44-BCFB-C13F0720532A}"/>
                </a:ext>
              </a:extLst>
            </p:cNvPr>
            <p:cNvGrpSpPr/>
            <p:nvPr/>
          </p:nvGrpSpPr>
          <p:grpSpPr>
            <a:xfrm>
              <a:off x="660398" y="2222235"/>
              <a:ext cx="12126915" cy="5114641"/>
              <a:chOff x="660398" y="2222235"/>
              <a:chExt cx="12126915" cy="5114641"/>
            </a:xfrm>
          </p:grpSpPr>
          <p:sp>
            <p:nvSpPr>
              <p:cNvPr id="93" name="Rectangle 92">
                <a:extLst>
                  <a:ext uri="{FF2B5EF4-FFF2-40B4-BE49-F238E27FC236}">
                    <a16:creationId xmlns:a16="http://schemas.microsoft.com/office/drawing/2014/main" id="{8C221A08-3170-1EEC-646D-2C91EE8B8C77}"/>
                  </a:ext>
                </a:extLst>
              </p:cNvPr>
              <p:cNvSpPr>
                <a:spLocks/>
              </p:cNvSpPr>
              <p:nvPr/>
            </p:nvSpPr>
            <p:spPr>
              <a:xfrm>
                <a:off x="8917575" y="5276175"/>
                <a:ext cx="3857863" cy="1808194"/>
              </a:xfrm>
              <a:prstGeom prst="rect">
                <a:avLst/>
              </a:prstGeom>
              <a:solidFill>
                <a:schemeClr val="bg1"/>
              </a:solidFill>
              <a:ln w="12700">
                <a:noFill/>
              </a:ln>
              <a:effectLst>
                <a:outerShdw blurRad="635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91440" bIns="91440" numCol="1" spcCol="0" rtlCol="0" fromWordArt="0" anchor="t" anchorCtr="0" forceAA="0" compatLnSpc="1">
                <a:prstTxWarp prst="textNoShape">
                  <a:avLst/>
                </a:prstTxWarp>
                <a:noAutofit/>
              </a:bodyPr>
              <a:lstStyle/>
              <a:p>
                <a:pPr marL="173038"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646464"/>
                  </a:solidFill>
                  <a:effectLst/>
                  <a:uLnTx/>
                  <a:uFillTx/>
                  <a:latin typeface="Arial"/>
                  <a:ea typeface="+mn-ea"/>
                  <a:cs typeface="+mn-cs"/>
                  <a:sym typeface="Arial"/>
                </a:endParaRPr>
              </a:p>
            </p:txBody>
          </p:sp>
          <p:sp>
            <p:nvSpPr>
              <p:cNvPr id="94" name="Rectangle 93">
                <a:extLst>
                  <a:ext uri="{FF2B5EF4-FFF2-40B4-BE49-F238E27FC236}">
                    <a16:creationId xmlns:a16="http://schemas.microsoft.com/office/drawing/2014/main" id="{020E2779-2D96-A125-BA1B-0643DBF477E0}"/>
                  </a:ext>
                </a:extLst>
              </p:cNvPr>
              <p:cNvSpPr>
                <a:spLocks/>
              </p:cNvSpPr>
              <p:nvPr/>
            </p:nvSpPr>
            <p:spPr>
              <a:xfrm>
                <a:off x="4772859" y="5276173"/>
                <a:ext cx="3857863" cy="1808194"/>
              </a:xfrm>
              <a:prstGeom prst="rect">
                <a:avLst/>
              </a:prstGeom>
              <a:solidFill>
                <a:schemeClr val="bg1"/>
              </a:solidFill>
              <a:ln w="12700">
                <a:noFill/>
              </a:ln>
              <a:effectLst>
                <a:outerShdw blurRad="635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91440" bIns="91440" numCol="1" spcCol="0" rtlCol="0" fromWordArt="0" anchor="t" anchorCtr="0" forceAA="0" compatLnSpc="1">
                <a:prstTxWarp prst="textNoShape">
                  <a:avLst/>
                </a:prstTxWarp>
                <a:noAutofit/>
              </a:bodyPr>
              <a:lstStyle/>
              <a:p>
                <a:pPr marL="173038"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646464"/>
                  </a:solidFill>
                  <a:effectLst/>
                  <a:uLnTx/>
                  <a:uFillTx/>
                  <a:latin typeface="Arial"/>
                  <a:ea typeface="+mn-ea"/>
                  <a:cs typeface="+mn-cs"/>
                  <a:sym typeface="Arial"/>
                </a:endParaRPr>
              </a:p>
            </p:txBody>
          </p:sp>
          <p:sp>
            <p:nvSpPr>
              <p:cNvPr id="95" name="Text Placeholder 2">
                <a:extLst>
                  <a:ext uri="{FF2B5EF4-FFF2-40B4-BE49-F238E27FC236}">
                    <a16:creationId xmlns:a16="http://schemas.microsoft.com/office/drawing/2014/main" id="{15588C23-426C-5145-DC79-3B0502BAE6F6}"/>
                  </a:ext>
                </a:extLst>
              </p:cNvPr>
              <p:cNvSpPr txBox="1">
                <a:spLocks/>
              </p:cNvSpPr>
              <p:nvPr/>
            </p:nvSpPr>
            <p:spPr>
              <a:xfrm>
                <a:off x="768712" y="5373162"/>
                <a:ext cx="1767030" cy="1770646"/>
              </a:xfrm>
              <a:prstGeom prst="rect">
                <a:avLst/>
              </a:prstGeom>
              <a:noFill/>
              <a:effectLst/>
            </p:spPr>
            <p:txBody>
              <a:bodyPr wrap="square" lIns="0" tIns="0" rIns="0" bIns="0" numCol="1" anchor="t" anchorCtr="0">
                <a:spAutoFit/>
              </a:bodyPr>
              <a:lstStyle>
                <a:lvl1pPr marL="0" indent="0" algn="l" defTabSz="981098" rtl="0" eaLnBrk="1" latinLnBrk="0" hangingPunct="1">
                  <a:spcBef>
                    <a:spcPts val="0"/>
                  </a:spcBef>
                  <a:spcAft>
                    <a:spcPts val="800"/>
                  </a:spcAft>
                  <a:buFont typeface="Arial" panose="020B0604020202020204" pitchFamily="34" charset="0"/>
                  <a:buNone/>
                  <a:defRPr sz="1400" b="1" kern="1200">
                    <a:solidFill>
                      <a:schemeClr val="accent3"/>
                    </a:solidFill>
                    <a:latin typeface="+mj-lt"/>
                    <a:ea typeface="+mn-ea"/>
                    <a:cs typeface="+mn-cs"/>
                  </a:defRPr>
                </a:lvl1pPr>
                <a:lvl2pPr marL="0" indent="0" algn="l" defTabSz="981098" rtl="0" eaLnBrk="1" latinLnBrk="0" hangingPunct="1">
                  <a:spcBef>
                    <a:spcPts val="0"/>
                  </a:spcBef>
                  <a:spcAft>
                    <a:spcPts val="600"/>
                  </a:spcAft>
                  <a:buFont typeface="Arial" panose="020B0604020202020204" pitchFamily="34" charset="0"/>
                  <a:buNone/>
                  <a:defRPr sz="1200" b="1" kern="1200" cap="none" baseline="0">
                    <a:solidFill>
                      <a:srgbClr val="767171"/>
                    </a:solidFill>
                    <a:latin typeface="+mj-lt"/>
                    <a:ea typeface="+mn-ea"/>
                    <a:cs typeface="+mn-cs"/>
                  </a:defRPr>
                </a:lvl2pPr>
                <a:lvl3pPr marL="1494" indent="0" algn="l" defTabSz="981098" rtl="0" eaLnBrk="1" latinLnBrk="0" hangingPunct="1">
                  <a:spcBef>
                    <a:spcPts val="0"/>
                  </a:spcBef>
                  <a:spcAft>
                    <a:spcPts val="600"/>
                  </a:spcAft>
                  <a:buFont typeface="Arial" panose="020B0604020202020204" pitchFamily="34" charset="0"/>
                  <a:buNone/>
                  <a:defRPr sz="1000" kern="1200">
                    <a:solidFill>
                      <a:schemeClr val="tx1"/>
                    </a:solidFill>
                    <a:latin typeface="+mn-lt"/>
                    <a:ea typeface="+mn-ea"/>
                    <a:cs typeface="+mn-cs"/>
                  </a:defRPr>
                </a:lvl3pPr>
                <a:lvl4pPr marL="183600" indent="-183600" algn="l" defTabSz="981098" rtl="0" eaLnBrk="1" latinLnBrk="0" hangingPunct="1">
                  <a:spcBef>
                    <a:spcPts val="0"/>
                  </a:spcBef>
                  <a:spcAft>
                    <a:spcPts val="600"/>
                  </a:spcAft>
                  <a:buClr>
                    <a:schemeClr val="tx1"/>
                  </a:buClr>
                  <a:buFont typeface="Wingdings" panose="05000000000000000000" pitchFamily="2" charset="2"/>
                  <a:buChar char="§"/>
                  <a:defRPr sz="1000" kern="1200">
                    <a:solidFill>
                      <a:schemeClr val="tx1"/>
                    </a:solidFill>
                    <a:latin typeface="+mn-lt"/>
                    <a:ea typeface="+mn-ea"/>
                    <a:cs typeface="+mn-cs"/>
                  </a:defRPr>
                </a:lvl4pPr>
                <a:lvl5pPr marL="360000" indent="-176400" algn="l" defTabSz="981098" rtl="0" eaLnBrk="1" latinLnBrk="0" hangingPunct="1">
                  <a:spcBef>
                    <a:spcPts val="0"/>
                  </a:spcBef>
                  <a:spcAft>
                    <a:spcPts val="600"/>
                  </a:spcAft>
                  <a:buClr>
                    <a:schemeClr val="tx1"/>
                  </a:buClr>
                  <a:buFont typeface="Segoe UI" panose="020B0502040204020203" pitchFamily="34" charset="0"/>
                  <a:buChar char="–"/>
                  <a:defRPr sz="1000" kern="1200">
                    <a:solidFill>
                      <a:schemeClr val="tx1"/>
                    </a:solidFill>
                    <a:latin typeface="+mn-lt"/>
                    <a:ea typeface="+mn-ea"/>
                    <a:cs typeface="+mn-cs"/>
                  </a:defRPr>
                </a:lvl5pPr>
                <a:lvl6pPr marL="183600" indent="-183600" algn="l" defTabSz="981098" rtl="0" eaLnBrk="1" latinLnBrk="0" hangingPunct="1">
                  <a:spcBef>
                    <a:spcPts val="0"/>
                  </a:spcBef>
                  <a:spcAft>
                    <a:spcPts val="600"/>
                  </a:spcAft>
                  <a:buClr>
                    <a:schemeClr val="tx1"/>
                  </a:buClr>
                  <a:buFont typeface="+mj-lt"/>
                  <a:buAutoNum type="arabicPeriod"/>
                  <a:defRPr sz="1000" kern="1200">
                    <a:solidFill>
                      <a:schemeClr val="tx1"/>
                    </a:solidFill>
                    <a:latin typeface="+mn-lt"/>
                    <a:ea typeface="+mn-ea"/>
                    <a:cs typeface="+mn-cs"/>
                  </a:defRPr>
                </a:lvl6pPr>
                <a:lvl7pPr marL="360000" indent="-176400" algn="l" defTabSz="981098" rtl="0" eaLnBrk="1" latinLnBrk="0" hangingPunct="1">
                  <a:spcBef>
                    <a:spcPts val="0"/>
                  </a:spcBef>
                  <a:spcAft>
                    <a:spcPts val="600"/>
                  </a:spcAft>
                  <a:buClr>
                    <a:schemeClr val="tx1"/>
                  </a:buClr>
                  <a:buFont typeface="+mj-lt"/>
                  <a:buAutoNum type="alphaLcPeriod"/>
                  <a:defRPr sz="1000" kern="1200">
                    <a:solidFill>
                      <a:schemeClr val="tx1"/>
                    </a:solidFill>
                    <a:latin typeface="+mn-lt"/>
                    <a:ea typeface="+mn-ea"/>
                    <a:cs typeface="+mn-cs"/>
                  </a:defRPr>
                </a:lvl7pPr>
                <a:lvl8pPr marL="367911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8pPr>
                <a:lvl9pPr marL="416966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9pPr>
              </a:lstStyle>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Forensic Reviews</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Grading and Graduation Integrity </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lang="en-US" sz="1150" dirty="0">
                    <a:solidFill>
                      <a:srgbClr val="646464"/>
                    </a:solidFill>
                    <a:latin typeface="Montserrat" panose="00000500000000000000" pitchFamily="2" charset="0"/>
                  </a:rPr>
                  <a:t>Policies, Procedures and Governance Evaluations</a:t>
                </a:r>
              </a:p>
            </p:txBody>
          </p:sp>
          <p:sp>
            <p:nvSpPr>
              <p:cNvPr id="96" name="Text Placeholder 2">
                <a:extLst>
                  <a:ext uri="{FF2B5EF4-FFF2-40B4-BE49-F238E27FC236}">
                    <a16:creationId xmlns:a16="http://schemas.microsoft.com/office/drawing/2014/main" id="{6E0D6765-3F51-119F-BC1B-50AE032AF007}"/>
                  </a:ext>
                </a:extLst>
              </p:cNvPr>
              <p:cNvSpPr txBox="1">
                <a:spLocks/>
              </p:cNvSpPr>
              <p:nvPr/>
            </p:nvSpPr>
            <p:spPr>
              <a:xfrm>
                <a:off x="2636195" y="5392636"/>
                <a:ext cx="1808278" cy="1944240"/>
              </a:xfrm>
              <a:prstGeom prst="rect">
                <a:avLst/>
              </a:prstGeom>
              <a:noFill/>
              <a:effectLst/>
            </p:spPr>
            <p:txBody>
              <a:bodyPr wrap="square" lIns="0" tIns="0" rIns="0" bIns="0" numCol="1" anchor="t" anchorCtr="0">
                <a:spAutoFit/>
              </a:bodyPr>
              <a:lstStyle>
                <a:lvl1pPr marL="0" indent="0" algn="l" defTabSz="981098" rtl="0" eaLnBrk="1" latinLnBrk="0" hangingPunct="1">
                  <a:spcBef>
                    <a:spcPts val="0"/>
                  </a:spcBef>
                  <a:spcAft>
                    <a:spcPts val="800"/>
                  </a:spcAft>
                  <a:buFont typeface="Arial" panose="020B0604020202020204" pitchFamily="34" charset="0"/>
                  <a:buNone/>
                  <a:defRPr sz="1400" b="1" kern="1200">
                    <a:solidFill>
                      <a:schemeClr val="accent3"/>
                    </a:solidFill>
                    <a:latin typeface="+mj-lt"/>
                    <a:ea typeface="+mn-ea"/>
                    <a:cs typeface="+mn-cs"/>
                  </a:defRPr>
                </a:lvl1pPr>
                <a:lvl2pPr marL="0" indent="0" algn="l" defTabSz="981098" rtl="0" eaLnBrk="1" latinLnBrk="0" hangingPunct="1">
                  <a:spcBef>
                    <a:spcPts val="0"/>
                  </a:spcBef>
                  <a:spcAft>
                    <a:spcPts val="600"/>
                  </a:spcAft>
                  <a:buFont typeface="Arial" panose="020B0604020202020204" pitchFamily="34" charset="0"/>
                  <a:buNone/>
                  <a:defRPr sz="1200" b="1" kern="1200" cap="none" baseline="0">
                    <a:solidFill>
                      <a:srgbClr val="767171"/>
                    </a:solidFill>
                    <a:latin typeface="+mj-lt"/>
                    <a:ea typeface="+mn-ea"/>
                    <a:cs typeface="+mn-cs"/>
                  </a:defRPr>
                </a:lvl2pPr>
                <a:lvl3pPr marL="1494" indent="0" algn="l" defTabSz="981098" rtl="0" eaLnBrk="1" latinLnBrk="0" hangingPunct="1">
                  <a:spcBef>
                    <a:spcPts val="0"/>
                  </a:spcBef>
                  <a:spcAft>
                    <a:spcPts val="600"/>
                  </a:spcAft>
                  <a:buFont typeface="Arial" panose="020B0604020202020204" pitchFamily="34" charset="0"/>
                  <a:buNone/>
                  <a:defRPr sz="1000" kern="1200">
                    <a:solidFill>
                      <a:schemeClr val="tx1"/>
                    </a:solidFill>
                    <a:latin typeface="+mn-lt"/>
                    <a:ea typeface="+mn-ea"/>
                    <a:cs typeface="+mn-cs"/>
                  </a:defRPr>
                </a:lvl3pPr>
                <a:lvl4pPr marL="183600" indent="-183600" algn="l" defTabSz="981098" rtl="0" eaLnBrk="1" latinLnBrk="0" hangingPunct="1">
                  <a:spcBef>
                    <a:spcPts val="0"/>
                  </a:spcBef>
                  <a:spcAft>
                    <a:spcPts val="600"/>
                  </a:spcAft>
                  <a:buClr>
                    <a:schemeClr val="tx1"/>
                  </a:buClr>
                  <a:buFont typeface="Wingdings" panose="05000000000000000000" pitchFamily="2" charset="2"/>
                  <a:buChar char="§"/>
                  <a:defRPr sz="1000" kern="1200">
                    <a:solidFill>
                      <a:schemeClr val="tx1"/>
                    </a:solidFill>
                    <a:latin typeface="+mn-lt"/>
                    <a:ea typeface="+mn-ea"/>
                    <a:cs typeface="+mn-cs"/>
                  </a:defRPr>
                </a:lvl4pPr>
                <a:lvl5pPr marL="360000" indent="-176400" algn="l" defTabSz="981098" rtl="0" eaLnBrk="1" latinLnBrk="0" hangingPunct="1">
                  <a:spcBef>
                    <a:spcPts val="0"/>
                  </a:spcBef>
                  <a:spcAft>
                    <a:spcPts val="600"/>
                  </a:spcAft>
                  <a:buClr>
                    <a:schemeClr val="tx1"/>
                  </a:buClr>
                  <a:buFont typeface="Segoe UI" panose="020B0502040204020203" pitchFamily="34" charset="0"/>
                  <a:buChar char="–"/>
                  <a:defRPr sz="1000" kern="1200">
                    <a:solidFill>
                      <a:schemeClr val="tx1"/>
                    </a:solidFill>
                    <a:latin typeface="+mn-lt"/>
                    <a:ea typeface="+mn-ea"/>
                    <a:cs typeface="+mn-cs"/>
                  </a:defRPr>
                </a:lvl5pPr>
                <a:lvl6pPr marL="183600" indent="-183600" algn="l" defTabSz="981098" rtl="0" eaLnBrk="1" latinLnBrk="0" hangingPunct="1">
                  <a:spcBef>
                    <a:spcPts val="0"/>
                  </a:spcBef>
                  <a:spcAft>
                    <a:spcPts val="600"/>
                  </a:spcAft>
                  <a:buClr>
                    <a:schemeClr val="tx1"/>
                  </a:buClr>
                  <a:buFont typeface="+mj-lt"/>
                  <a:buAutoNum type="arabicPeriod"/>
                  <a:defRPr sz="1000" kern="1200">
                    <a:solidFill>
                      <a:schemeClr val="tx1"/>
                    </a:solidFill>
                    <a:latin typeface="+mn-lt"/>
                    <a:ea typeface="+mn-ea"/>
                    <a:cs typeface="+mn-cs"/>
                  </a:defRPr>
                </a:lvl6pPr>
                <a:lvl7pPr marL="360000" indent="-176400" algn="l" defTabSz="981098" rtl="0" eaLnBrk="1" latinLnBrk="0" hangingPunct="1">
                  <a:spcBef>
                    <a:spcPts val="0"/>
                  </a:spcBef>
                  <a:spcAft>
                    <a:spcPts val="600"/>
                  </a:spcAft>
                  <a:buClr>
                    <a:schemeClr val="tx1"/>
                  </a:buClr>
                  <a:buFont typeface="+mj-lt"/>
                  <a:buAutoNum type="alphaLcPeriod"/>
                  <a:defRPr sz="1000" kern="1200">
                    <a:solidFill>
                      <a:schemeClr val="tx1"/>
                    </a:solidFill>
                    <a:latin typeface="+mn-lt"/>
                    <a:ea typeface="+mn-ea"/>
                    <a:cs typeface="+mn-cs"/>
                  </a:defRPr>
                </a:lvl7pPr>
                <a:lvl8pPr marL="367911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8pPr>
                <a:lvl9pPr marL="416966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9pPr>
              </a:lstStyle>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lang="en-US" sz="1150" dirty="0">
                    <a:solidFill>
                      <a:srgbClr val="646464"/>
                    </a:solidFill>
                    <a:latin typeface="Montserrat" panose="00000500000000000000" pitchFamily="2" charset="0"/>
                  </a:rPr>
                  <a:t>Test Security Investigations</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lang="en-US" sz="1150" dirty="0">
                    <a:solidFill>
                      <a:srgbClr val="646464"/>
                    </a:solidFill>
                    <a:latin typeface="Montserrat" panose="00000500000000000000" pitchFamily="2" charset="0"/>
                  </a:rPr>
                  <a:t>State and Federal Compliance</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lang="en-US" sz="1150" dirty="0">
                    <a:solidFill>
                      <a:srgbClr val="646464"/>
                    </a:solidFill>
                    <a:latin typeface="Montserrat" panose="00000500000000000000" pitchFamily="2" charset="0"/>
                  </a:rPr>
                  <a:t>Procurement Reviews</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endParaRPr kumimoji="0" lang="en-US" sz="1150" b="0" i="0" u="none" strike="noStrike" kern="1200" cap="none" spc="0" normalizeH="0" baseline="0" noProof="0" dirty="0">
                  <a:ln>
                    <a:noFill/>
                  </a:ln>
                  <a:solidFill>
                    <a:srgbClr val="646464"/>
                  </a:solidFill>
                  <a:effectLst/>
                  <a:uLnTx/>
                  <a:uFillTx/>
                  <a:latin typeface="Arial"/>
                  <a:ea typeface="+mn-ea"/>
                  <a:cs typeface="+mn-cs"/>
                </a:endParaRP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endParaRPr kumimoji="0" lang="en-US" sz="1150" b="0" i="0" u="none" strike="noStrike" kern="1200" cap="none" spc="0" normalizeH="0" baseline="0" noProof="0" dirty="0">
                  <a:ln>
                    <a:noFill/>
                  </a:ln>
                  <a:solidFill>
                    <a:srgbClr val="646464"/>
                  </a:solidFill>
                  <a:effectLst/>
                  <a:uLnTx/>
                  <a:uFillTx/>
                  <a:latin typeface="Arial"/>
                  <a:ea typeface="+mn-ea"/>
                  <a:cs typeface="+mn-cs"/>
                </a:endParaRPr>
              </a:p>
            </p:txBody>
          </p:sp>
          <p:cxnSp>
            <p:nvCxnSpPr>
              <p:cNvPr id="97" name="Straight Connector 96">
                <a:extLst>
                  <a:ext uri="{FF2B5EF4-FFF2-40B4-BE49-F238E27FC236}">
                    <a16:creationId xmlns:a16="http://schemas.microsoft.com/office/drawing/2014/main" id="{329535FF-47E7-52D6-2405-D9F6652FDDE0}"/>
                  </a:ext>
                </a:extLst>
              </p:cNvPr>
              <p:cNvCxnSpPr>
                <a:cxnSpLocks/>
              </p:cNvCxnSpPr>
              <p:nvPr/>
            </p:nvCxnSpPr>
            <p:spPr>
              <a:xfrm>
                <a:off x="2535741" y="5390302"/>
                <a:ext cx="0" cy="152349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C136A609-7AF3-B7F5-495E-6AC473C61CFF}"/>
                  </a:ext>
                </a:extLst>
              </p:cNvPr>
              <p:cNvGrpSpPr>
                <a:grpSpLocks/>
              </p:cNvGrpSpPr>
              <p:nvPr/>
            </p:nvGrpSpPr>
            <p:grpSpPr>
              <a:xfrm>
                <a:off x="8077962" y="2222236"/>
                <a:ext cx="488546" cy="135349"/>
                <a:chOff x="1383314" y="2984163"/>
                <a:chExt cx="594107" cy="169151"/>
              </a:xfrm>
              <a:solidFill>
                <a:srgbClr val="4D93A3"/>
              </a:solidFill>
            </p:grpSpPr>
            <p:sp>
              <p:nvSpPr>
                <p:cNvPr id="147" name="Isosceles Triangle 146">
                  <a:extLst>
                    <a:ext uri="{FF2B5EF4-FFF2-40B4-BE49-F238E27FC236}">
                      <a16:creationId xmlns:a16="http://schemas.microsoft.com/office/drawing/2014/main" id="{077AC6C7-D0C9-FD95-4144-E3E00336CC2A}"/>
                    </a:ext>
                  </a:extLst>
                </p:cNvPr>
                <p:cNvSpPr/>
                <p:nvPr/>
              </p:nvSpPr>
              <p:spPr>
                <a:xfrm flipH="1">
                  <a:off x="1383314" y="2984163"/>
                  <a:ext cx="94745" cy="169151"/>
                </a:xfrm>
                <a:prstGeom prst="triangle">
                  <a:avLst>
                    <a:gd name="adj" fmla="val 0"/>
                  </a:avLst>
                </a:prstGeom>
                <a:grpFill/>
                <a:ln>
                  <a:no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796" b="0" i="0" u="none" strike="noStrike" kern="1200" cap="none" spc="0" normalizeH="0" baseline="0" noProof="0">
                    <a:ln>
                      <a:noFill/>
                    </a:ln>
                    <a:solidFill>
                      <a:prstClr val="white"/>
                    </a:solidFill>
                    <a:effectLst/>
                    <a:uLnTx/>
                    <a:uFillTx/>
                    <a:latin typeface="Arial"/>
                    <a:ea typeface="+mn-ea"/>
                    <a:cs typeface="+mn-cs"/>
                  </a:endParaRPr>
                </a:p>
              </p:txBody>
            </p:sp>
            <p:sp>
              <p:nvSpPr>
                <p:cNvPr id="148" name="Isosceles Triangle 147">
                  <a:extLst>
                    <a:ext uri="{FF2B5EF4-FFF2-40B4-BE49-F238E27FC236}">
                      <a16:creationId xmlns:a16="http://schemas.microsoft.com/office/drawing/2014/main" id="{854C5C30-536C-BDF0-40A2-D9634F0638AF}"/>
                    </a:ext>
                  </a:extLst>
                </p:cNvPr>
                <p:cNvSpPr/>
                <p:nvPr/>
              </p:nvSpPr>
              <p:spPr>
                <a:xfrm>
                  <a:off x="1882676" y="2984163"/>
                  <a:ext cx="94745" cy="169151"/>
                </a:xfrm>
                <a:prstGeom prst="triangle">
                  <a:avLst>
                    <a:gd name="adj" fmla="val 0"/>
                  </a:avLst>
                </a:prstGeom>
                <a:grpFill/>
                <a:ln>
                  <a:no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796"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99" name="Group 98">
                <a:extLst>
                  <a:ext uri="{FF2B5EF4-FFF2-40B4-BE49-F238E27FC236}">
                    <a16:creationId xmlns:a16="http://schemas.microsoft.com/office/drawing/2014/main" id="{252FF560-F0ED-887A-AC33-2FC966DA4991}"/>
                  </a:ext>
                </a:extLst>
              </p:cNvPr>
              <p:cNvGrpSpPr/>
              <p:nvPr/>
            </p:nvGrpSpPr>
            <p:grpSpPr>
              <a:xfrm>
                <a:off x="12001100" y="4752976"/>
                <a:ext cx="693995" cy="135349"/>
                <a:chOff x="1133473" y="2984163"/>
                <a:chExt cx="843948" cy="169151"/>
              </a:xfrm>
              <a:solidFill>
                <a:srgbClr val="97B867"/>
              </a:solidFill>
            </p:grpSpPr>
            <p:sp>
              <p:nvSpPr>
                <p:cNvPr id="145" name="Isosceles Triangle 144">
                  <a:extLst>
                    <a:ext uri="{FF2B5EF4-FFF2-40B4-BE49-F238E27FC236}">
                      <a16:creationId xmlns:a16="http://schemas.microsoft.com/office/drawing/2014/main" id="{DBD4545C-AA58-4266-5D84-85B9202ABD54}"/>
                    </a:ext>
                  </a:extLst>
                </p:cNvPr>
                <p:cNvSpPr/>
                <p:nvPr/>
              </p:nvSpPr>
              <p:spPr>
                <a:xfrm flipH="1">
                  <a:off x="1133473" y="2984163"/>
                  <a:ext cx="94745" cy="169151"/>
                </a:xfrm>
                <a:prstGeom prst="triangle">
                  <a:avLst>
                    <a:gd name="adj" fmla="val 0"/>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796" b="0" i="0" u="none" strike="noStrike" kern="1200" cap="none" spc="0" normalizeH="0" baseline="0" noProof="0">
                    <a:ln>
                      <a:noFill/>
                    </a:ln>
                    <a:solidFill>
                      <a:prstClr val="white"/>
                    </a:solidFill>
                    <a:effectLst/>
                    <a:uLnTx/>
                    <a:uFillTx/>
                    <a:latin typeface="Arial"/>
                    <a:ea typeface="+mn-ea"/>
                    <a:cs typeface="+mn-cs"/>
                  </a:endParaRPr>
                </a:p>
              </p:txBody>
            </p:sp>
            <p:sp>
              <p:nvSpPr>
                <p:cNvPr id="146" name="Isosceles Triangle 145">
                  <a:extLst>
                    <a:ext uri="{FF2B5EF4-FFF2-40B4-BE49-F238E27FC236}">
                      <a16:creationId xmlns:a16="http://schemas.microsoft.com/office/drawing/2014/main" id="{2907162F-E771-D260-C1A1-DA2B62269B06}"/>
                    </a:ext>
                  </a:extLst>
                </p:cNvPr>
                <p:cNvSpPr/>
                <p:nvPr/>
              </p:nvSpPr>
              <p:spPr>
                <a:xfrm>
                  <a:off x="1882676" y="2984163"/>
                  <a:ext cx="94745" cy="169151"/>
                </a:xfrm>
                <a:prstGeom prst="triangle">
                  <a:avLst>
                    <a:gd name="adj" fmla="val 0"/>
                  </a:avLst>
                </a:prstGeom>
                <a:grpFill/>
                <a:ln>
                  <a:no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796" b="0" i="0" u="none" strike="noStrike" kern="1200" cap="none" spc="0" normalizeH="0" baseline="0" noProof="0">
                    <a:ln>
                      <a:noFill/>
                    </a:ln>
                    <a:solidFill>
                      <a:prstClr val="white"/>
                    </a:solidFill>
                    <a:effectLst/>
                    <a:uLnTx/>
                    <a:uFillTx/>
                    <a:latin typeface="Arial"/>
                    <a:ea typeface="+mn-ea"/>
                    <a:cs typeface="+mn-cs"/>
                  </a:endParaRPr>
                </a:p>
              </p:txBody>
            </p:sp>
          </p:grpSp>
          <p:sp>
            <p:nvSpPr>
              <p:cNvPr id="100" name="Isosceles Triangle 99">
                <a:extLst>
                  <a:ext uri="{FF2B5EF4-FFF2-40B4-BE49-F238E27FC236}">
                    <a16:creationId xmlns:a16="http://schemas.microsoft.com/office/drawing/2014/main" id="{6CA471C3-83E6-67AA-C400-69D557AF2E56}"/>
                  </a:ext>
                </a:extLst>
              </p:cNvPr>
              <p:cNvSpPr/>
              <p:nvPr/>
            </p:nvSpPr>
            <p:spPr>
              <a:xfrm flipH="1">
                <a:off x="3934578" y="5071951"/>
                <a:ext cx="77911" cy="135349"/>
              </a:xfrm>
              <a:prstGeom prst="triangle">
                <a:avLst>
                  <a:gd name="adj" fmla="val 0"/>
                </a:avLst>
              </a:prstGeom>
              <a:solidFill>
                <a:srgbClr val="3B7E3E"/>
              </a:solidFill>
              <a:ln>
                <a:no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796" b="0" i="0" u="none" strike="noStrike" kern="1200" cap="none" spc="0" normalizeH="0" baseline="0" noProof="0">
                  <a:ln>
                    <a:noFill/>
                  </a:ln>
                  <a:solidFill>
                    <a:prstClr val="white"/>
                  </a:solidFill>
                  <a:effectLst/>
                  <a:uLnTx/>
                  <a:uFillTx/>
                  <a:latin typeface="Arial"/>
                  <a:ea typeface="+mn-ea"/>
                  <a:cs typeface="+mn-cs"/>
                </a:endParaRPr>
              </a:p>
            </p:txBody>
          </p:sp>
          <p:grpSp>
            <p:nvGrpSpPr>
              <p:cNvPr id="101" name="Group 100">
                <a:extLst>
                  <a:ext uri="{FF2B5EF4-FFF2-40B4-BE49-F238E27FC236}">
                    <a16:creationId xmlns:a16="http://schemas.microsoft.com/office/drawing/2014/main" id="{73C50207-9982-E295-D5FB-6E19183CDAC1}"/>
                  </a:ext>
                </a:extLst>
              </p:cNvPr>
              <p:cNvGrpSpPr/>
              <p:nvPr/>
            </p:nvGrpSpPr>
            <p:grpSpPr>
              <a:xfrm>
                <a:off x="12001100" y="2222236"/>
                <a:ext cx="693995" cy="135349"/>
                <a:chOff x="1133473" y="2984163"/>
                <a:chExt cx="843948" cy="169151"/>
              </a:xfrm>
              <a:solidFill>
                <a:srgbClr val="1AA4DD"/>
              </a:solidFill>
            </p:grpSpPr>
            <p:sp>
              <p:nvSpPr>
                <p:cNvPr id="143" name="Isosceles Triangle 142">
                  <a:extLst>
                    <a:ext uri="{FF2B5EF4-FFF2-40B4-BE49-F238E27FC236}">
                      <a16:creationId xmlns:a16="http://schemas.microsoft.com/office/drawing/2014/main" id="{500A7B11-90A9-33F7-0456-D87B1D1531BD}"/>
                    </a:ext>
                  </a:extLst>
                </p:cNvPr>
                <p:cNvSpPr/>
                <p:nvPr/>
              </p:nvSpPr>
              <p:spPr>
                <a:xfrm flipH="1">
                  <a:off x="1133473" y="2984163"/>
                  <a:ext cx="94745" cy="169151"/>
                </a:xfrm>
                <a:prstGeom prst="triangle">
                  <a:avLst>
                    <a:gd name="adj" fmla="val 0"/>
                  </a:avLst>
                </a:prstGeom>
                <a:grpFill/>
                <a:ln>
                  <a:no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796" b="0" i="0" u="none" strike="noStrike" kern="1200" cap="none" spc="0" normalizeH="0" baseline="0" noProof="0">
                    <a:ln>
                      <a:noFill/>
                    </a:ln>
                    <a:solidFill>
                      <a:prstClr val="white"/>
                    </a:solidFill>
                    <a:effectLst/>
                    <a:uLnTx/>
                    <a:uFillTx/>
                    <a:latin typeface="Arial"/>
                    <a:ea typeface="+mn-ea"/>
                    <a:cs typeface="+mn-cs"/>
                  </a:endParaRPr>
                </a:p>
              </p:txBody>
            </p:sp>
            <p:sp>
              <p:nvSpPr>
                <p:cNvPr id="144" name="Isosceles Triangle 143">
                  <a:extLst>
                    <a:ext uri="{FF2B5EF4-FFF2-40B4-BE49-F238E27FC236}">
                      <a16:creationId xmlns:a16="http://schemas.microsoft.com/office/drawing/2014/main" id="{77339217-FFCA-1D95-E7FF-BE33CFB69644}"/>
                    </a:ext>
                  </a:extLst>
                </p:cNvPr>
                <p:cNvSpPr/>
                <p:nvPr/>
              </p:nvSpPr>
              <p:spPr>
                <a:xfrm>
                  <a:off x="1882676" y="2984163"/>
                  <a:ext cx="94745" cy="169151"/>
                </a:xfrm>
                <a:prstGeom prst="triangle">
                  <a:avLst>
                    <a:gd name="adj" fmla="val 0"/>
                  </a:avLst>
                </a:prstGeom>
                <a:grpFill/>
                <a:ln>
                  <a:no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796"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02" name="Group 101">
                <a:extLst>
                  <a:ext uri="{FF2B5EF4-FFF2-40B4-BE49-F238E27FC236}">
                    <a16:creationId xmlns:a16="http://schemas.microsoft.com/office/drawing/2014/main" id="{DF01274F-79AE-C154-56EB-1AB82C76EBDA}"/>
                  </a:ext>
                </a:extLst>
              </p:cNvPr>
              <p:cNvGrpSpPr>
                <a:grpSpLocks/>
              </p:cNvGrpSpPr>
              <p:nvPr/>
            </p:nvGrpSpPr>
            <p:grpSpPr>
              <a:xfrm>
                <a:off x="3753932" y="2222236"/>
                <a:ext cx="693995" cy="135349"/>
                <a:chOff x="1133473" y="2984163"/>
                <a:chExt cx="843948" cy="169151"/>
              </a:xfrm>
              <a:solidFill>
                <a:srgbClr val="4D657F"/>
              </a:solidFill>
            </p:grpSpPr>
            <p:sp>
              <p:nvSpPr>
                <p:cNvPr id="141" name="Isosceles Triangle 140">
                  <a:extLst>
                    <a:ext uri="{FF2B5EF4-FFF2-40B4-BE49-F238E27FC236}">
                      <a16:creationId xmlns:a16="http://schemas.microsoft.com/office/drawing/2014/main" id="{1F2DDE78-5F52-F575-1B04-D0B539D9069D}"/>
                    </a:ext>
                  </a:extLst>
                </p:cNvPr>
                <p:cNvSpPr/>
                <p:nvPr/>
              </p:nvSpPr>
              <p:spPr>
                <a:xfrm flipH="1">
                  <a:off x="1133473" y="2984163"/>
                  <a:ext cx="94745" cy="169151"/>
                </a:xfrm>
                <a:prstGeom prst="triangle">
                  <a:avLst>
                    <a:gd name="adj" fmla="val 0"/>
                  </a:avLst>
                </a:prstGeom>
                <a:grpFill/>
                <a:ln>
                  <a:no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42955" tIns="42955" rIns="42955" bIns="42955" numCol="1" spcCol="0" rtlCol="0" fromWordArt="0" anchor="ctr" anchorCtr="0" forceAA="0" compatLnSpc="1">
                  <a:prstTxWarp prst="textNoShape">
                    <a:avLst/>
                  </a:prstTxWarp>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796" b="0" i="0" u="none" strike="noStrike" kern="1200" cap="none" spc="0" normalizeH="0" baseline="0" noProof="0">
                    <a:ln>
                      <a:noFill/>
                    </a:ln>
                    <a:solidFill>
                      <a:prstClr val="white"/>
                    </a:solidFill>
                    <a:effectLst/>
                    <a:uLnTx/>
                    <a:uFillTx/>
                    <a:latin typeface="Arial"/>
                    <a:ea typeface="+mn-ea"/>
                    <a:cs typeface="+mn-cs"/>
                  </a:endParaRPr>
                </a:p>
              </p:txBody>
            </p:sp>
            <p:sp>
              <p:nvSpPr>
                <p:cNvPr id="142" name="Isosceles Triangle 141">
                  <a:extLst>
                    <a:ext uri="{FF2B5EF4-FFF2-40B4-BE49-F238E27FC236}">
                      <a16:creationId xmlns:a16="http://schemas.microsoft.com/office/drawing/2014/main" id="{C4589B55-4CE6-1FEA-DA1D-9000042EE218}"/>
                    </a:ext>
                  </a:extLst>
                </p:cNvPr>
                <p:cNvSpPr/>
                <p:nvPr/>
              </p:nvSpPr>
              <p:spPr>
                <a:xfrm>
                  <a:off x="1882676" y="2984163"/>
                  <a:ext cx="94745" cy="169151"/>
                </a:xfrm>
                <a:prstGeom prst="triangle">
                  <a:avLst>
                    <a:gd name="adj" fmla="val 0"/>
                  </a:avLst>
                </a:prstGeom>
                <a:grpFill/>
                <a:ln>
                  <a:no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42955" tIns="42955" rIns="42955" bIns="42955" numCol="1" spcCol="0" rtlCol="0" fromWordArt="0" anchor="ctr" anchorCtr="0" forceAA="0" compatLnSpc="1">
                  <a:prstTxWarp prst="textNoShape">
                    <a:avLst/>
                  </a:prstTxWarp>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796" b="0" i="0" u="none" strike="noStrike" kern="1200" cap="none" spc="0" normalizeH="0" baseline="0" noProof="0">
                    <a:ln>
                      <a:noFill/>
                    </a:ln>
                    <a:solidFill>
                      <a:prstClr val="white"/>
                    </a:solidFill>
                    <a:effectLst/>
                    <a:uLnTx/>
                    <a:uFillTx/>
                    <a:latin typeface="Arial"/>
                    <a:ea typeface="+mn-ea"/>
                    <a:cs typeface="+mn-cs"/>
                  </a:endParaRPr>
                </a:p>
              </p:txBody>
            </p:sp>
          </p:grpSp>
          <p:sp>
            <p:nvSpPr>
              <p:cNvPr id="103" name="Rectangle 102">
                <a:extLst>
                  <a:ext uri="{FF2B5EF4-FFF2-40B4-BE49-F238E27FC236}">
                    <a16:creationId xmlns:a16="http://schemas.microsoft.com/office/drawing/2014/main" id="{34B0523E-9C5E-3D32-911C-6D5913A87539}"/>
                  </a:ext>
                </a:extLst>
              </p:cNvPr>
              <p:cNvSpPr>
                <a:spLocks/>
              </p:cNvSpPr>
              <p:nvPr/>
            </p:nvSpPr>
            <p:spPr>
              <a:xfrm>
                <a:off x="660398" y="2695760"/>
                <a:ext cx="3857863" cy="2175566"/>
              </a:xfrm>
              <a:prstGeom prst="rect">
                <a:avLst/>
              </a:prstGeom>
              <a:solidFill>
                <a:schemeClr val="bg1"/>
              </a:solidFill>
              <a:ln w="12700">
                <a:noFill/>
              </a:ln>
              <a:effectLst>
                <a:outerShdw blurRad="635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91440" bIns="91440" numCol="1" spcCol="0" rtlCol="0" fromWordArt="0" anchor="t" anchorCtr="0" forceAA="0" compatLnSpc="1">
                <a:prstTxWarp prst="textNoShape">
                  <a:avLst/>
                </a:prstTxWarp>
                <a:noAutofit/>
              </a:bodyPr>
              <a:lstStyle/>
              <a:p>
                <a:pPr marL="173038"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646464"/>
                  </a:solidFill>
                  <a:effectLst/>
                  <a:uLnTx/>
                  <a:uFillTx/>
                  <a:latin typeface="Arial"/>
                  <a:ea typeface="+mn-ea"/>
                  <a:cs typeface="+mn-cs"/>
                  <a:sym typeface="Arial"/>
                </a:endParaRPr>
              </a:p>
            </p:txBody>
          </p:sp>
          <p:sp>
            <p:nvSpPr>
              <p:cNvPr id="104" name="Rectangle 103">
                <a:extLst>
                  <a:ext uri="{FF2B5EF4-FFF2-40B4-BE49-F238E27FC236}">
                    <a16:creationId xmlns:a16="http://schemas.microsoft.com/office/drawing/2014/main" id="{F01551CA-2585-F4E1-5BA4-98896E9FF88D}"/>
                  </a:ext>
                </a:extLst>
              </p:cNvPr>
              <p:cNvSpPr>
                <a:spLocks/>
              </p:cNvSpPr>
              <p:nvPr/>
            </p:nvSpPr>
            <p:spPr>
              <a:xfrm>
                <a:off x="4800862" y="2695760"/>
                <a:ext cx="3857863" cy="2175566"/>
              </a:xfrm>
              <a:prstGeom prst="rect">
                <a:avLst/>
              </a:prstGeom>
              <a:solidFill>
                <a:schemeClr val="bg1"/>
              </a:solidFill>
              <a:ln w="12700">
                <a:noFill/>
              </a:ln>
              <a:effectLst>
                <a:outerShdw blurRad="635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91440" bIns="91440" numCol="1" spcCol="0" rtlCol="0" fromWordArt="0" anchor="t" anchorCtr="0" forceAA="0" compatLnSpc="1">
                <a:prstTxWarp prst="textNoShape">
                  <a:avLst/>
                </a:prstTxWarp>
                <a:noAutofit/>
              </a:bodyPr>
              <a:lstStyle/>
              <a:p>
                <a:pPr marL="173038"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646464"/>
                  </a:solidFill>
                  <a:effectLst/>
                  <a:uLnTx/>
                  <a:uFillTx/>
                  <a:latin typeface="Arial"/>
                  <a:ea typeface="+mn-ea"/>
                  <a:cs typeface="+mn-cs"/>
                  <a:sym typeface="Arial"/>
                </a:endParaRPr>
              </a:p>
            </p:txBody>
          </p:sp>
          <p:sp>
            <p:nvSpPr>
              <p:cNvPr id="105" name="Rectangle 104">
                <a:extLst>
                  <a:ext uri="{FF2B5EF4-FFF2-40B4-BE49-F238E27FC236}">
                    <a16:creationId xmlns:a16="http://schemas.microsoft.com/office/drawing/2014/main" id="{CEB64E77-95E2-2A0D-C5E2-1CAD480A7E0F}"/>
                  </a:ext>
                </a:extLst>
              </p:cNvPr>
              <p:cNvSpPr>
                <a:spLocks/>
              </p:cNvSpPr>
              <p:nvPr/>
            </p:nvSpPr>
            <p:spPr>
              <a:xfrm>
                <a:off x="8917575" y="2695760"/>
                <a:ext cx="3857863" cy="2175566"/>
              </a:xfrm>
              <a:prstGeom prst="rect">
                <a:avLst/>
              </a:prstGeom>
              <a:solidFill>
                <a:schemeClr val="bg1"/>
              </a:solidFill>
              <a:ln w="12700">
                <a:noFill/>
              </a:ln>
              <a:effectLst>
                <a:outerShdw blurRad="635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91440" bIns="91440" numCol="1" spcCol="0" rtlCol="0" fromWordArt="0" anchor="t" anchorCtr="0" forceAA="0" compatLnSpc="1">
                <a:prstTxWarp prst="textNoShape">
                  <a:avLst/>
                </a:prstTxWarp>
                <a:noAutofit/>
              </a:bodyPr>
              <a:lstStyle/>
              <a:p>
                <a:pPr marL="173038"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646464"/>
                  </a:solidFill>
                  <a:effectLst/>
                  <a:uLnTx/>
                  <a:uFillTx/>
                  <a:latin typeface="Arial"/>
                  <a:ea typeface="+mn-ea"/>
                  <a:cs typeface="+mn-cs"/>
                  <a:sym typeface="Arial"/>
                </a:endParaRPr>
              </a:p>
            </p:txBody>
          </p:sp>
          <p:sp>
            <p:nvSpPr>
              <p:cNvPr id="106" name="Rectangle: Top Corners Rounded 105">
                <a:extLst>
                  <a:ext uri="{FF2B5EF4-FFF2-40B4-BE49-F238E27FC236}">
                    <a16:creationId xmlns:a16="http://schemas.microsoft.com/office/drawing/2014/main" id="{49AE9D44-9AE3-1238-9266-B754103B2C85}"/>
                  </a:ext>
                </a:extLst>
              </p:cNvPr>
              <p:cNvSpPr>
                <a:spLocks/>
              </p:cNvSpPr>
              <p:nvPr/>
            </p:nvSpPr>
            <p:spPr>
              <a:xfrm>
                <a:off x="672274" y="4886839"/>
                <a:ext cx="3839934" cy="369313"/>
              </a:xfrm>
              <a:prstGeom prst="round2SameRect">
                <a:avLst/>
              </a:prstGeom>
              <a:solidFill>
                <a:schemeClr val="tx1"/>
              </a:solidFill>
              <a:ln>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1588" marR="0" lvl="0" indent="0" algn="l" defTabSz="1043056" rtl="0" eaLnBrk="1" fontAlgn="auto"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a:ea typeface="+mn-ea"/>
                    <a:cs typeface="+mn-cs"/>
                  </a:rPr>
                  <a:t>Integrity, Accountability and Compliance</a:t>
                </a:r>
              </a:p>
            </p:txBody>
          </p:sp>
          <p:sp>
            <p:nvSpPr>
              <p:cNvPr id="107" name="Rectangle: Top Corners Rounded 106">
                <a:extLst>
                  <a:ext uri="{FF2B5EF4-FFF2-40B4-BE49-F238E27FC236}">
                    <a16:creationId xmlns:a16="http://schemas.microsoft.com/office/drawing/2014/main" id="{8E2B4580-B400-FCBB-6733-B88EA04964D6}"/>
                  </a:ext>
                </a:extLst>
              </p:cNvPr>
              <p:cNvSpPr>
                <a:spLocks/>
              </p:cNvSpPr>
              <p:nvPr/>
            </p:nvSpPr>
            <p:spPr>
              <a:xfrm>
                <a:off x="672273" y="2362200"/>
                <a:ext cx="3857863" cy="369313"/>
              </a:xfrm>
              <a:prstGeom prst="round2SameRect">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1588" marR="0" lvl="0" indent="0" algn="l" defTabSz="1043056" rtl="0" eaLnBrk="1" fontAlgn="auto"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a:ea typeface="+mn-ea"/>
                    <a:cs typeface="+mn-cs"/>
                  </a:rPr>
                  <a:t>K-12 Transformation</a:t>
                </a:r>
              </a:p>
            </p:txBody>
          </p:sp>
          <p:sp>
            <p:nvSpPr>
              <p:cNvPr id="108" name="Rectangle: Top Corners Rounded 107">
                <a:extLst>
                  <a:ext uri="{FF2B5EF4-FFF2-40B4-BE49-F238E27FC236}">
                    <a16:creationId xmlns:a16="http://schemas.microsoft.com/office/drawing/2014/main" id="{07F099B1-B87D-79CF-3C1D-F92E884AFDFD}"/>
                  </a:ext>
                </a:extLst>
              </p:cNvPr>
              <p:cNvSpPr>
                <a:spLocks/>
              </p:cNvSpPr>
              <p:nvPr/>
            </p:nvSpPr>
            <p:spPr>
              <a:xfrm>
                <a:off x="4800861" y="2362200"/>
                <a:ext cx="3857863" cy="369313"/>
              </a:xfrm>
              <a:prstGeom prst="round2SameRect">
                <a:avLst/>
              </a:prstGeom>
              <a:solidFill>
                <a:srgbClr val="00657C"/>
              </a:solidFill>
              <a:ln>
                <a:solidFill>
                  <a:srgbClr val="00657C"/>
                </a:solid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1588" marR="0" lvl="0" indent="0" algn="l" defTabSz="1043056" rtl="0" eaLnBrk="1" fontAlgn="auto"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a:ea typeface="+mn-ea"/>
                    <a:cs typeface="+mn-cs"/>
                  </a:rPr>
                  <a:t>Financial and Operational Improvement</a:t>
                </a:r>
              </a:p>
            </p:txBody>
          </p:sp>
          <p:sp>
            <p:nvSpPr>
              <p:cNvPr id="109" name="Rectangle: Top Corners Rounded 108">
                <a:extLst>
                  <a:ext uri="{FF2B5EF4-FFF2-40B4-BE49-F238E27FC236}">
                    <a16:creationId xmlns:a16="http://schemas.microsoft.com/office/drawing/2014/main" id="{908F4973-8487-5AB2-5EF2-9E47B1649017}"/>
                  </a:ext>
                </a:extLst>
              </p:cNvPr>
              <p:cNvSpPr>
                <a:spLocks/>
              </p:cNvSpPr>
              <p:nvPr/>
            </p:nvSpPr>
            <p:spPr>
              <a:xfrm>
                <a:off x="8929450" y="2362200"/>
                <a:ext cx="3857863" cy="369313"/>
              </a:xfrm>
              <a:prstGeom prst="round2SameRect">
                <a:avLst/>
              </a:prstGeom>
              <a:solidFill>
                <a:srgbClr val="0085CA"/>
              </a:solidFill>
              <a:ln>
                <a:solidFill>
                  <a:srgbClr val="0085CA"/>
                </a:solid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1588" marR="0" lvl="0" indent="0" algn="l" defTabSz="1043056" rtl="0" eaLnBrk="1" fontAlgn="auto"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a:ea typeface="+mn-ea"/>
                    <a:cs typeface="+mn-cs"/>
                  </a:rPr>
                  <a:t>Specialized Population Support</a:t>
                </a:r>
              </a:p>
            </p:txBody>
          </p:sp>
          <p:sp>
            <p:nvSpPr>
              <p:cNvPr id="110" name="Text Placeholder 2">
                <a:extLst>
                  <a:ext uri="{FF2B5EF4-FFF2-40B4-BE49-F238E27FC236}">
                    <a16:creationId xmlns:a16="http://schemas.microsoft.com/office/drawing/2014/main" id="{86C93E22-B573-9334-1157-2D08C931B165}"/>
                  </a:ext>
                </a:extLst>
              </p:cNvPr>
              <p:cNvSpPr txBox="1">
                <a:spLocks/>
              </p:cNvSpPr>
              <p:nvPr/>
            </p:nvSpPr>
            <p:spPr>
              <a:xfrm>
                <a:off x="736314" y="2858882"/>
                <a:ext cx="1767030" cy="1857443"/>
              </a:xfrm>
              <a:prstGeom prst="rect">
                <a:avLst/>
              </a:prstGeom>
              <a:noFill/>
              <a:effectLst/>
            </p:spPr>
            <p:txBody>
              <a:bodyPr wrap="square" lIns="0" tIns="0" rIns="0" bIns="0" numCol="1" anchor="t" anchorCtr="0">
                <a:spAutoFit/>
              </a:bodyPr>
              <a:lstStyle>
                <a:lvl1pPr marL="0" indent="0" algn="l" defTabSz="981098" rtl="0" eaLnBrk="1" latinLnBrk="0" hangingPunct="1">
                  <a:spcBef>
                    <a:spcPts val="0"/>
                  </a:spcBef>
                  <a:spcAft>
                    <a:spcPts val="800"/>
                  </a:spcAft>
                  <a:buFont typeface="Arial" panose="020B0604020202020204" pitchFamily="34" charset="0"/>
                  <a:buNone/>
                  <a:defRPr sz="1400" b="1" kern="1200">
                    <a:solidFill>
                      <a:schemeClr val="accent3"/>
                    </a:solidFill>
                    <a:latin typeface="+mj-lt"/>
                    <a:ea typeface="+mn-ea"/>
                    <a:cs typeface="+mn-cs"/>
                  </a:defRPr>
                </a:lvl1pPr>
                <a:lvl2pPr marL="0" indent="0" algn="l" defTabSz="981098" rtl="0" eaLnBrk="1" latinLnBrk="0" hangingPunct="1">
                  <a:spcBef>
                    <a:spcPts val="0"/>
                  </a:spcBef>
                  <a:spcAft>
                    <a:spcPts val="600"/>
                  </a:spcAft>
                  <a:buFont typeface="Arial" panose="020B0604020202020204" pitchFamily="34" charset="0"/>
                  <a:buNone/>
                  <a:defRPr sz="1200" b="1" kern="1200" cap="none" baseline="0">
                    <a:solidFill>
                      <a:srgbClr val="767171"/>
                    </a:solidFill>
                    <a:latin typeface="+mj-lt"/>
                    <a:ea typeface="+mn-ea"/>
                    <a:cs typeface="+mn-cs"/>
                  </a:defRPr>
                </a:lvl2pPr>
                <a:lvl3pPr marL="1494" indent="0" algn="l" defTabSz="981098" rtl="0" eaLnBrk="1" latinLnBrk="0" hangingPunct="1">
                  <a:spcBef>
                    <a:spcPts val="0"/>
                  </a:spcBef>
                  <a:spcAft>
                    <a:spcPts val="600"/>
                  </a:spcAft>
                  <a:buFont typeface="Arial" panose="020B0604020202020204" pitchFamily="34" charset="0"/>
                  <a:buNone/>
                  <a:defRPr sz="1000" kern="1200">
                    <a:solidFill>
                      <a:schemeClr val="tx1"/>
                    </a:solidFill>
                    <a:latin typeface="+mn-lt"/>
                    <a:ea typeface="+mn-ea"/>
                    <a:cs typeface="+mn-cs"/>
                  </a:defRPr>
                </a:lvl3pPr>
                <a:lvl4pPr marL="183600" indent="-183600" algn="l" defTabSz="981098" rtl="0" eaLnBrk="1" latinLnBrk="0" hangingPunct="1">
                  <a:spcBef>
                    <a:spcPts val="0"/>
                  </a:spcBef>
                  <a:spcAft>
                    <a:spcPts val="600"/>
                  </a:spcAft>
                  <a:buClr>
                    <a:schemeClr val="tx1"/>
                  </a:buClr>
                  <a:buFont typeface="Wingdings" panose="05000000000000000000" pitchFamily="2" charset="2"/>
                  <a:buChar char="§"/>
                  <a:defRPr sz="1000" kern="1200">
                    <a:solidFill>
                      <a:schemeClr val="tx1"/>
                    </a:solidFill>
                    <a:latin typeface="+mn-lt"/>
                    <a:ea typeface="+mn-ea"/>
                    <a:cs typeface="+mn-cs"/>
                  </a:defRPr>
                </a:lvl4pPr>
                <a:lvl5pPr marL="360000" indent="-176400" algn="l" defTabSz="981098" rtl="0" eaLnBrk="1" latinLnBrk="0" hangingPunct="1">
                  <a:spcBef>
                    <a:spcPts val="0"/>
                  </a:spcBef>
                  <a:spcAft>
                    <a:spcPts val="600"/>
                  </a:spcAft>
                  <a:buClr>
                    <a:schemeClr val="tx1"/>
                  </a:buClr>
                  <a:buFont typeface="Segoe UI" panose="020B0502040204020203" pitchFamily="34" charset="0"/>
                  <a:buChar char="–"/>
                  <a:defRPr sz="1000" kern="1200">
                    <a:solidFill>
                      <a:schemeClr val="tx1"/>
                    </a:solidFill>
                    <a:latin typeface="+mn-lt"/>
                    <a:ea typeface="+mn-ea"/>
                    <a:cs typeface="+mn-cs"/>
                  </a:defRPr>
                </a:lvl5pPr>
                <a:lvl6pPr marL="183600" indent="-183600" algn="l" defTabSz="981098" rtl="0" eaLnBrk="1" latinLnBrk="0" hangingPunct="1">
                  <a:spcBef>
                    <a:spcPts val="0"/>
                  </a:spcBef>
                  <a:spcAft>
                    <a:spcPts val="600"/>
                  </a:spcAft>
                  <a:buClr>
                    <a:schemeClr val="tx1"/>
                  </a:buClr>
                  <a:buFont typeface="+mj-lt"/>
                  <a:buAutoNum type="arabicPeriod"/>
                  <a:defRPr sz="1000" kern="1200">
                    <a:solidFill>
                      <a:schemeClr val="tx1"/>
                    </a:solidFill>
                    <a:latin typeface="+mn-lt"/>
                    <a:ea typeface="+mn-ea"/>
                    <a:cs typeface="+mn-cs"/>
                  </a:defRPr>
                </a:lvl6pPr>
                <a:lvl7pPr marL="360000" indent="-176400" algn="l" defTabSz="981098" rtl="0" eaLnBrk="1" latinLnBrk="0" hangingPunct="1">
                  <a:spcBef>
                    <a:spcPts val="0"/>
                  </a:spcBef>
                  <a:spcAft>
                    <a:spcPts val="600"/>
                  </a:spcAft>
                  <a:buClr>
                    <a:schemeClr val="tx1"/>
                  </a:buClr>
                  <a:buFont typeface="+mj-lt"/>
                  <a:buAutoNum type="alphaLcPeriod"/>
                  <a:defRPr sz="1000" kern="1200">
                    <a:solidFill>
                      <a:schemeClr val="tx1"/>
                    </a:solidFill>
                    <a:latin typeface="+mn-lt"/>
                    <a:ea typeface="+mn-ea"/>
                    <a:cs typeface="+mn-cs"/>
                  </a:defRPr>
                </a:lvl7pPr>
                <a:lvl8pPr marL="367911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8pPr>
                <a:lvl9pPr marL="416966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9pPr>
              </a:lstStyle>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Central Office Efficiency</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School Consolidation Planning </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lang="en-US" sz="1150" dirty="0">
                    <a:solidFill>
                      <a:srgbClr val="646464"/>
                    </a:solidFill>
                    <a:latin typeface="Montserrat" panose="00000500000000000000" pitchFamily="2" charset="0"/>
                  </a:rPr>
                  <a:t>Organizational Change</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lang="en-US" sz="1150" dirty="0">
                    <a:solidFill>
                      <a:srgbClr val="646464"/>
                    </a:solidFill>
                    <a:latin typeface="Montserrat" panose="00000500000000000000" pitchFamily="2" charset="0"/>
                  </a:rPr>
                  <a:t>Strategic Planning </a:t>
                </a:r>
              </a:p>
            </p:txBody>
          </p:sp>
          <p:sp>
            <p:nvSpPr>
              <p:cNvPr id="111" name="Text Placeholder 2">
                <a:extLst>
                  <a:ext uri="{FF2B5EF4-FFF2-40B4-BE49-F238E27FC236}">
                    <a16:creationId xmlns:a16="http://schemas.microsoft.com/office/drawing/2014/main" id="{BF751A5D-1C14-7762-9E5A-79EC750D7321}"/>
                  </a:ext>
                </a:extLst>
              </p:cNvPr>
              <p:cNvSpPr txBox="1">
                <a:spLocks/>
              </p:cNvSpPr>
              <p:nvPr/>
            </p:nvSpPr>
            <p:spPr>
              <a:xfrm>
                <a:off x="2636195" y="2868937"/>
                <a:ext cx="1764319" cy="2143871"/>
              </a:xfrm>
              <a:prstGeom prst="rect">
                <a:avLst/>
              </a:prstGeom>
              <a:noFill/>
              <a:effectLst/>
            </p:spPr>
            <p:txBody>
              <a:bodyPr wrap="square" lIns="0" tIns="0" rIns="0" bIns="0" numCol="1" anchor="t" anchorCtr="0">
                <a:spAutoFit/>
              </a:bodyPr>
              <a:lstStyle>
                <a:lvl1pPr marL="0" indent="0" algn="l" defTabSz="981098" rtl="0" eaLnBrk="1" latinLnBrk="0" hangingPunct="1">
                  <a:spcBef>
                    <a:spcPts val="0"/>
                  </a:spcBef>
                  <a:spcAft>
                    <a:spcPts val="800"/>
                  </a:spcAft>
                  <a:buFont typeface="Arial" panose="020B0604020202020204" pitchFamily="34" charset="0"/>
                  <a:buNone/>
                  <a:defRPr sz="1400" b="1" kern="1200">
                    <a:solidFill>
                      <a:schemeClr val="accent3"/>
                    </a:solidFill>
                    <a:latin typeface="+mj-lt"/>
                    <a:ea typeface="+mn-ea"/>
                    <a:cs typeface="+mn-cs"/>
                  </a:defRPr>
                </a:lvl1pPr>
                <a:lvl2pPr marL="0" indent="0" algn="l" defTabSz="981098" rtl="0" eaLnBrk="1" latinLnBrk="0" hangingPunct="1">
                  <a:spcBef>
                    <a:spcPts val="0"/>
                  </a:spcBef>
                  <a:spcAft>
                    <a:spcPts val="600"/>
                  </a:spcAft>
                  <a:buFont typeface="Arial" panose="020B0604020202020204" pitchFamily="34" charset="0"/>
                  <a:buNone/>
                  <a:defRPr sz="1200" b="1" kern="1200" cap="none" baseline="0">
                    <a:solidFill>
                      <a:srgbClr val="767171"/>
                    </a:solidFill>
                    <a:latin typeface="+mj-lt"/>
                    <a:ea typeface="+mn-ea"/>
                    <a:cs typeface="+mn-cs"/>
                  </a:defRPr>
                </a:lvl2pPr>
                <a:lvl3pPr marL="1494" indent="0" algn="l" defTabSz="981098" rtl="0" eaLnBrk="1" latinLnBrk="0" hangingPunct="1">
                  <a:spcBef>
                    <a:spcPts val="0"/>
                  </a:spcBef>
                  <a:spcAft>
                    <a:spcPts val="600"/>
                  </a:spcAft>
                  <a:buFont typeface="Arial" panose="020B0604020202020204" pitchFamily="34" charset="0"/>
                  <a:buNone/>
                  <a:defRPr sz="1000" kern="1200">
                    <a:solidFill>
                      <a:schemeClr val="tx1"/>
                    </a:solidFill>
                    <a:latin typeface="+mn-lt"/>
                    <a:ea typeface="+mn-ea"/>
                    <a:cs typeface="+mn-cs"/>
                  </a:defRPr>
                </a:lvl3pPr>
                <a:lvl4pPr marL="183600" indent="-183600" algn="l" defTabSz="981098" rtl="0" eaLnBrk="1" latinLnBrk="0" hangingPunct="1">
                  <a:spcBef>
                    <a:spcPts val="0"/>
                  </a:spcBef>
                  <a:spcAft>
                    <a:spcPts val="600"/>
                  </a:spcAft>
                  <a:buClr>
                    <a:schemeClr val="tx1"/>
                  </a:buClr>
                  <a:buFont typeface="Wingdings" panose="05000000000000000000" pitchFamily="2" charset="2"/>
                  <a:buChar char="§"/>
                  <a:defRPr sz="1000" kern="1200">
                    <a:solidFill>
                      <a:schemeClr val="tx1"/>
                    </a:solidFill>
                    <a:latin typeface="+mn-lt"/>
                    <a:ea typeface="+mn-ea"/>
                    <a:cs typeface="+mn-cs"/>
                  </a:defRPr>
                </a:lvl4pPr>
                <a:lvl5pPr marL="360000" indent="-176400" algn="l" defTabSz="981098" rtl="0" eaLnBrk="1" latinLnBrk="0" hangingPunct="1">
                  <a:spcBef>
                    <a:spcPts val="0"/>
                  </a:spcBef>
                  <a:spcAft>
                    <a:spcPts val="600"/>
                  </a:spcAft>
                  <a:buClr>
                    <a:schemeClr val="tx1"/>
                  </a:buClr>
                  <a:buFont typeface="Segoe UI" panose="020B0502040204020203" pitchFamily="34" charset="0"/>
                  <a:buChar char="–"/>
                  <a:defRPr sz="1000" kern="1200">
                    <a:solidFill>
                      <a:schemeClr val="tx1"/>
                    </a:solidFill>
                    <a:latin typeface="+mn-lt"/>
                    <a:ea typeface="+mn-ea"/>
                    <a:cs typeface="+mn-cs"/>
                  </a:defRPr>
                </a:lvl5pPr>
                <a:lvl6pPr marL="183600" indent="-183600" algn="l" defTabSz="981098" rtl="0" eaLnBrk="1" latinLnBrk="0" hangingPunct="1">
                  <a:spcBef>
                    <a:spcPts val="0"/>
                  </a:spcBef>
                  <a:spcAft>
                    <a:spcPts val="600"/>
                  </a:spcAft>
                  <a:buClr>
                    <a:schemeClr val="tx1"/>
                  </a:buClr>
                  <a:buFont typeface="+mj-lt"/>
                  <a:buAutoNum type="arabicPeriod"/>
                  <a:defRPr sz="1000" kern="1200">
                    <a:solidFill>
                      <a:schemeClr val="tx1"/>
                    </a:solidFill>
                    <a:latin typeface="+mn-lt"/>
                    <a:ea typeface="+mn-ea"/>
                    <a:cs typeface="+mn-cs"/>
                  </a:defRPr>
                </a:lvl6pPr>
                <a:lvl7pPr marL="360000" indent="-176400" algn="l" defTabSz="981098" rtl="0" eaLnBrk="1" latinLnBrk="0" hangingPunct="1">
                  <a:spcBef>
                    <a:spcPts val="0"/>
                  </a:spcBef>
                  <a:spcAft>
                    <a:spcPts val="600"/>
                  </a:spcAft>
                  <a:buClr>
                    <a:schemeClr val="tx1"/>
                  </a:buClr>
                  <a:buFont typeface="+mj-lt"/>
                  <a:buAutoNum type="alphaLcPeriod"/>
                  <a:defRPr sz="1000" kern="1200">
                    <a:solidFill>
                      <a:schemeClr val="tx1"/>
                    </a:solidFill>
                    <a:latin typeface="+mn-lt"/>
                    <a:ea typeface="+mn-ea"/>
                    <a:cs typeface="+mn-cs"/>
                  </a:defRPr>
                </a:lvl7pPr>
                <a:lvl8pPr marL="367911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8pPr>
                <a:lvl9pPr marL="416966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9pPr>
              </a:lstStyle>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Efficiency Initiative Planning and Implementation</a:t>
                </a:r>
              </a:p>
              <a:p>
                <a:pPr marL="173038" lvl="3" indent="-171450" defTabSz="914400">
                  <a:buClr>
                    <a:srgbClr val="646464"/>
                  </a:buClr>
                  <a:buFont typeface="Arial" panose="020B0604020202020204" pitchFamily="34" charset="0"/>
                  <a:buChar char="•"/>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Workforce Optimization</a:t>
                </a:r>
              </a:p>
              <a:p>
                <a:pPr marL="173038" lvl="3" indent="-171450" defTabSz="914400">
                  <a:buClr>
                    <a:srgbClr val="646464"/>
                  </a:buClr>
                  <a:buFont typeface="Arial" panose="020B0604020202020204" pitchFamily="34" charset="0"/>
                  <a:buChar char="•"/>
                  <a:defRPr/>
                </a:pPr>
                <a:r>
                  <a:rPr lang="en-US" sz="1150" dirty="0">
                    <a:solidFill>
                      <a:srgbClr val="646464"/>
                    </a:solidFill>
                    <a:latin typeface="Montserrat" panose="00000500000000000000" pitchFamily="2" charset="0"/>
                  </a:rPr>
                  <a:t>Rapid Cost Savings</a:t>
                </a:r>
              </a:p>
              <a:p>
                <a:pPr marL="173038" lvl="3" indent="-171450" defTabSz="914400">
                  <a:buClr>
                    <a:srgbClr val="646464"/>
                  </a:buClr>
                  <a:buFont typeface="Arial" panose="020B0604020202020204" pitchFamily="34" charset="0"/>
                  <a:buChar char="•"/>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Funding </a:t>
                </a:r>
                <a:r>
                  <a:rPr lang="en-US" sz="1150" dirty="0">
                    <a:solidFill>
                      <a:srgbClr val="646464"/>
                    </a:solidFill>
                    <a:latin typeface="Montserrat" panose="00000500000000000000" pitchFamily="2" charset="0"/>
                  </a:rPr>
                  <a:t>Model Modernization </a:t>
                </a:r>
                <a:endParaRPr kumimoji="0" lang="en-US" sz="1150" b="0" i="0" u="none" strike="noStrike" kern="1200" cap="none" spc="0" normalizeH="0" baseline="0" noProof="0" dirty="0">
                  <a:ln>
                    <a:noFill/>
                  </a:ln>
                  <a:solidFill>
                    <a:srgbClr val="646464"/>
                  </a:solidFill>
                  <a:effectLst/>
                  <a:uLnTx/>
                  <a:uFillTx/>
                  <a:latin typeface="Montserrat" panose="00000500000000000000" pitchFamily="2" charset="0"/>
                </a:endParaRP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endParaRPr kumimoji="0" lang="en-US" sz="1150" b="0" i="0" u="none" strike="noStrike" kern="1200" cap="none" spc="0" normalizeH="0" baseline="0" noProof="0" dirty="0">
                  <a:ln>
                    <a:noFill/>
                  </a:ln>
                  <a:solidFill>
                    <a:srgbClr val="646464"/>
                  </a:solidFill>
                  <a:effectLst/>
                  <a:uLnTx/>
                  <a:uFillTx/>
                  <a:latin typeface="Arial"/>
                  <a:ea typeface="+mn-ea"/>
                  <a:cs typeface="+mn-cs"/>
                </a:endParaRPr>
              </a:p>
            </p:txBody>
          </p:sp>
          <p:sp>
            <p:nvSpPr>
              <p:cNvPr id="112" name="Text Placeholder 2">
                <a:extLst>
                  <a:ext uri="{FF2B5EF4-FFF2-40B4-BE49-F238E27FC236}">
                    <a16:creationId xmlns:a16="http://schemas.microsoft.com/office/drawing/2014/main" id="{901A0A0A-9945-A1E1-F156-5EE6DDA1B791}"/>
                  </a:ext>
                </a:extLst>
              </p:cNvPr>
              <p:cNvSpPr txBox="1">
                <a:spLocks/>
              </p:cNvSpPr>
              <p:nvPr/>
            </p:nvSpPr>
            <p:spPr>
              <a:xfrm>
                <a:off x="4864903" y="2858882"/>
                <a:ext cx="1703359" cy="1857443"/>
              </a:xfrm>
              <a:prstGeom prst="rect">
                <a:avLst/>
              </a:prstGeom>
              <a:noFill/>
              <a:effectLst/>
            </p:spPr>
            <p:txBody>
              <a:bodyPr wrap="square" lIns="0" tIns="0" rIns="0" bIns="0" numCol="1" anchor="t" anchorCtr="0">
                <a:spAutoFit/>
              </a:bodyPr>
              <a:lstStyle>
                <a:lvl1pPr marL="0" indent="0" algn="l" defTabSz="981098" rtl="0" eaLnBrk="1" latinLnBrk="0" hangingPunct="1">
                  <a:spcBef>
                    <a:spcPts val="0"/>
                  </a:spcBef>
                  <a:spcAft>
                    <a:spcPts val="800"/>
                  </a:spcAft>
                  <a:buFont typeface="Arial" panose="020B0604020202020204" pitchFamily="34" charset="0"/>
                  <a:buNone/>
                  <a:defRPr sz="1400" b="1" kern="1200">
                    <a:solidFill>
                      <a:schemeClr val="accent3"/>
                    </a:solidFill>
                    <a:latin typeface="+mj-lt"/>
                    <a:ea typeface="+mn-ea"/>
                    <a:cs typeface="+mn-cs"/>
                  </a:defRPr>
                </a:lvl1pPr>
                <a:lvl2pPr marL="0" indent="0" algn="l" defTabSz="981098" rtl="0" eaLnBrk="1" latinLnBrk="0" hangingPunct="1">
                  <a:spcBef>
                    <a:spcPts val="0"/>
                  </a:spcBef>
                  <a:spcAft>
                    <a:spcPts val="600"/>
                  </a:spcAft>
                  <a:buFont typeface="Arial" panose="020B0604020202020204" pitchFamily="34" charset="0"/>
                  <a:buNone/>
                  <a:defRPr sz="1200" b="1" kern="1200" cap="none" baseline="0">
                    <a:solidFill>
                      <a:srgbClr val="767171"/>
                    </a:solidFill>
                    <a:latin typeface="+mj-lt"/>
                    <a:ea typeface="+mn-ea"/>
                    <a:cs typeface="+mn-cs"/>
                  </a:defRPr>
                </a:lvl2pPr>
                <a:lvl3pPr marL="1494" indent="0" algn="l" defTabSz="981098" rtl="0" eaLnBrk="1" latinLnBrk="0" hangingPunct="1">
                  <a:spcBef>
                    <a:spcPts val="0"/>
                  </a:spcBef>
                  <a:spcAft>
                    <a:spcPts val="600"/>
                  </a:spcAft>
                  <a:buFont typeface="Arial" panose="020B0604020202020204" pitchFamily="34" charset="0"/>
                  <a:buNone/>
                  <a:defRPr sz="1000" kern="1200">
                    <a:solidFill>
                      <a:schemeClr val="tx1"/>
                    </a:solidFill>
                    <a:latin typeface="+mn-lt"/>
                    <a:ea typeface="+mn-ea"/>
                    <a:cs typeface="+mn-cs"/>
                  </a:defRPr>
                </a:lvl3pPr>
                <a:lvl4pPr marL="183600" indent="-183600" algn="l" defTabSz="981098" rtl="0" eaLnBrk="1" latinLnBrk="0" hangingPunct="1">
                  <a:spcBef>
                    <a:spcPts val="0"/>
                  </a:spcBef>
                  <a:spcAft>
                    <a:spcPts val="600"/>
                  </a:spcAft>
                  <a:buClr>
                    <a:schemeClr val="tx1"/>
                  </a:buClr>
                  <a:buFont typeface="Wingdings" panose="05000000000000000000" pitchFamily="2" charset="2"/>
                  <a:buChar char="§"/>
                  <a:defRPr sz="1000" kern="1200">
                    <a:solidFill>
                      <a:schemeClr val="tx1"/>
                    </a:solidFill>
                    <a:latin typeface="+mn-lt"/>
                    <a:ea typeface="+mn-ea"/>
                    <a:cs typeface="+mn-cs"/>
                  </a:defRPr>
                </a:lvl4pPr>
                <a:lvl5pPr marL="360000" indent="-176400" algn="l" defTabSz="981098" rtl="0" eaLnBrk="1" latinLnBrk="0" hangingPunct="1">
                  <a:spcBef>
                    <a:spcPts val="0"/>
                  </a:spcBef>
                  <a:spcAft>
                    <a:spcPts val="600"/>
                  </a:spcAft>
                  <a:buClr>
                    <a:schemeClr val="tx1"/>
                  </a:buClr>
                  <a:buFont typeface="Segoe UI" panose="020B0502040204020203" pitchFamily="34" charset="0"/>
                  <a:buChar char="–"/>
                  <a:defRPr sz="1000" kern="1200">
                    <a:solidFill>
                      <a:schemeClr val="tx1"/>
                    </a:solidFill>
                    <a:latin typeface="+mn-lt"/>
                    <a:ea typeface="+mn-ea"/>
                    <a:cs typeface="+mn-cs"/>
                  </a:defRPr>
                </a:lvl5pPr>
                <a:lvl6pPr marL="183600" indent="-183600" algn="l" defTabSz="981098" rtl="0" eaLnBrk="1" latinLnBrk="0" hangingPunct="1">
                  <a:spcBef>
                    <a:spcPts val="0"/>
                  </a:spcBef>
                  <a:spcAft>
                    <a:spcPts val="600"/>
                  </a:spcAft>
                  <a:buClr>
                    <a:schemeClr val="tx1"/>
                  </a:buClr>
                  <a:buFont typeface="+mj-lt"/>
                  <a:buAutoNum type="arabicPeriod"/>
                  <a:defRPr sz="1000" kern="1200">
                    <a:solidFill>
                      <a:schemeClr val="tx1"/>
                    </a:solidFill>
                    <a:latin typeface="+mn-lt"/>
                    <a:ea typeface="+mn-ea"/>
                    <a:cs typeface="+mn-cs"/>
                  </a:defRPr>
                </a:lvl6pPr>
                <a:lvl7pPr marL="360000" indent="-176400" algn="l" defTabSz="981098" rtl="0" eaLnBrk="1" latinLnBrk="0" hangingPunct="1">
                  <a:spcBef>
                    <a:spcPts val="0"/>
                  </a:spcBef>
                  <a:spcAft>
                    <a:spcPts val="600"/>
                  </a:spcAft>
                  <a:buClr>
                    <a:schemeClr val="tx1"/>
                  </a:buClr>
                  <a:buFont typeface="+mj-lt"/>
                  <a:buAutoNum type="alphaLcPeriod"/>
                  <a:defRPr sz="1000" kern="1200">
                    <a:solidFill>
                      <a:schemeClr val="tx1"/>
                    </a:solidFill>
                    <a:latin typeface="+mn-lt"/>
                    <a:ea typeface="+mn-ea"/>
                    <a:cs typeface="+mn-cs"/>
                  </a:defRPr>
                </a:lvl7pPr>
                <a:lvl8pPr marL="367911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8pPr>
                <a:lvl9pPr marL="416966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9pPr>
              </a:lstStyle>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Budget Process Improvement</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Financial Modeling</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Ed-Tech Portfolio</a:t>
                </a:r>
                <a:r>
                  <a:rPr lang="en-US" sz="1150" dirty="0">
                    <a:solidFill>
                      <a:srgbClr val="646464"/>
                    </a:solidFill>
                    <a:latin typeface="Montserrat" panose="00000500000000000000" pitchFamily="2" charset="0"/>
                  </a:rPr>
                  <a:t> Rationalization</a:t>
                </a:r>
              </a:p>
              <a:p>
                <a:pPr marL="173038" lvl="3" indent="-171450" defTabSz="914400">
                  <a:buClr>
                    <a:srgbClr val="646464"/>
                  </a:buClr>
                  <a:buFont typeface="Arial" panose="020B0604020202020204" pitchFamily="34" charset="0"/>
                  <a:buChar char="•"/>
                  <a:defRPr/>
                </a:pPr>
                <a:r>
                  <a:rPr lang="en-US" sz="1150" dirty="0">
                    <a:solidFill>
                      <a:srgbClr val="646464"/>
                    </a:solidFill>
                    <a:latin typeface="Montserrat" panose="00000500000000000000" pitchFamily="2" charset="0"/>
                  </a:rPr>
                  <a:t>Federal Funds Claiming</a:t>
                </a:r>
                <a:endParaRPr kumimoji="0" lang="en-US" sz="1150" b="0" i="0" u="none" strike="noStrike" kern="1200" cap="none" spc="0" normalizeH="0" baseline="0" noProof="0" dirty="0">
                  <a:ln>
                    <a:noFill/>
                  </a:ln>
                  <a:solidFill>
                    <a:srgbClr val="646464"/>
                  </a:solidFill>
                  <a:effectLst/>
                  <a:uLnTx/>
                  <a:uFillTx/>
                  <a:latin typeface="Montserrat" panose="00000500000000000000" pitchFamily="2" charset="0"/>
                </a:endParaRPr>
              </a:p>
            </p:txBody>
          </p:sp>
          <p:sp>
            <p:nvSpPr>
              <p:cNvPr id="113" name="Text Placeholder 2">
                <a:extLst>
                  <a:ext uri="{FF2B5EF4-FFF2-40B4-BE49-F238E27FC236}">
                    <a16:creationId xmlns:a16="http://schemas.microsoft.com/office/drawing/2014/main" id="{5B856BE3-22B5-A2A8-C1A3-8CA73C8EEE88}"/>
                  </a:ext>
                </a:extLst>
              </p:cNvPr>
              <p:cNvSpPr txBox="1">
                <a:spLocks/>
              </p:cNvSpPr>
              <p:nvPr/>
            </p:nvSpPr>
            <p:spPr>
              <a:xfrm>
                <a:off x="8993491" y="2858882"/>
                <a:ext cx="1511674" cy="1883482"/>
              </a:xfrm>
              <a:prstGeom prst="rect">
                <a:avLst/>
              </a:prstGeom>
              <a:noFill/>
              <a:effectLst/>
            </p:spPr>
            <p:txBody>
              <a:bodyPr wrap="square" lIns="0" tIns="0" rIns="0" bIns="0" numCol="1" anchor="t" anchorCtr="0">
                <a:spAutoFit/>
              </a:bodyPr>
              <a:lstStyle>
                <a:lvl1pPr marL="0" indent="0" algn="l" defTabSz="981098" rtl="0" eaLnBrk="1" latinLnBrk="0" hangingPunct="1">
                  <a:spcBef>
                    <a:spcPts val="0"/>
                  </a:spcBef>
                  <a:spcAft>
                    <a:spcPts val="800"/>
                  </a:spcAft>
                  <a:buFont typeface="Arial" panose="020B0604020202020204" pitchFamily="34" charset="0"/>
                  <a:buNone/>
                  <a:defRPr sz="1400" b="1" kern="1200">
                    <a:solidFill>
                      <a:schemeClr val="accent3"/>
                    </a:solidFill>
                    <a:latin typeface="+mj-lt"/>
                    <a:ea typeface="+mn-ea"/>
                    <a:cs typeface="+mn-cs"/>
                  </a:defRPr>
                </a:lvl1pPr>
                <a:lvl2pPr marL="0" indent="0" algn="l" defTabSz="981098" rtl="0" eaLnBrk="1" latinLnBrk="0" hangingPunct="1">
                  <a:spcBef>
                    <a:spcPts val="0"/>
                  </a:spcBef>
                  <a:spcAft>
                    <a:spcPts val="600"/>
                  </a:spcAft>
                  <a:buFont typeface="Arial" panose="020B0604020202020204" pitchFamily="34" charset="0"/>
                  <a:buNone/>
                  <a:defRPr sz="1200" b="1" kern="1200" cap="none" baseline="0">
                    <a:solidFill>
                      <a:srgbClr val="767171"/>
                    </a:solidFill>
                    <a:latin typeface="+mj-lt"/>
                    <a:ea typeface="+mn-ea"/>
                    <a:cs typeface="+mn-cs"/>
                  </a:defRPr>
                </a:lvl2pPr>
                <a:lvl3pPr marL="1494" indent="0" algn="l" defTabSz="981098" rtl="0" eaLnBrk="1" latinLnBrk="0" hangingPunct="1">
                  <a:spcBef>
                    <a:spcPts val="0"/>
                  </a:spcBef>
                  <a:spcAft>
                    <a:spcPts val="600"/>
                  </a:spcAft>
                  <a:buFont typeface="Arial" panose="020B0604020202020204" pitchFamily="34" charset="0"/>
                  <a:buNone/>
                  <a:defRPr sz="1000" kern="1200">
                    <a:solidFill>
                      <a:schemeClr val="tx1"/>
                    </a:solidFill>
                    <a:latin typeface="+mn-lt"/>
                    <a:ea typeface="+mn-ea"/>
                    <a:cs typeface="+mn-cs"/>
                  </a:defRPr>
                </a:lvl3pPr>
                <a:lvl4pPr marL="183600" indent="-183600" algn="l" defTabSz="981098" rtl="0" eaLnBrk="1" latinLnBrk="0" hangingPunct="1">
                  <a:spcBef>
                    <a:spcPts val="0"/>
                  </a:spcBef>
                  <a:spcAft>
                    <a:spcPts val="600"/>
                  </a:spcAft>
                  <a:buClr>
                    <a:schemeClr val="tx1"/>
                  </a:buClr>
                  <a:buFont typeface="Wingdings" panose="05000000000000000000" pitchFamily="2" charset="2"/>
                  <a:buChar char="§"/>
                  <a:defRPr sz="1000" kern="1200">
                    <a:solidFill>
                      <a:schemeClr val="tx1"/>
                    </a:solidFill>
                    <a:latin typeface="+mn-lt"/>
                    <a:ea typeface="+mn-ea"/>
                    <a:cs typeface="+mn-cs"/>
                  </a:defRPr>
                </a:lvl4pPr>
                <a:lvl5pPr marL="360000" indent="-176400" algn="l" defTabSz="981098" rtl="0" eaLnBrk="1" latinLnBrk="0" hangingPunct="1">
                  <a:spcBef>
                    <a:spcPts val="0"/>
                  </a:spcBef>
                  <a:spcAft>
                    <a:spcPts val="600"/>
                  </a:spcAft>
                  <a:buClr>
                    <a:schemeClr val="tx1"/>
                  </a:buClr>
                  <a:buFont typeface="Segoe UI" panose="020B0502040204020203" pitchFamily="34" charset="0"/>
                  <a:buChar char="–"/>
                  <a:defRPr sz="1000" kern="1200">
                    <a:solidFill>
                      <a:schemeClr val="tx1"/>
                    </a:solidFill>
                    <a:latin typeface="+mn-lt"/>
                    <a:ea typeface="+mn-ea"/>
                    <a:cs typeface="+mn-cs"/>
                  </a:defRPr>
                </a:lvl5pPr>
                <a:lvl6pPr marL="183600" indent="-183600" algn="l" defTabSz="981098" rtl="0" eaLnBrk="1" latinLnBrk="0" hangingPunct="1">
                  <a:spcBef>
                    <a:spcPts val="0"/>
                  </a:spcBef>
                  <a:spcAft>
                    <a:spcPts val="600"/>
                  </a:spcAft>
                  <a:buClr>
                    <a:schemeClr val="tx1"/>
                  </a:buClr>
                  <a:buFont typeface="+mj-lt"/>
                  <a:buAutoNum type="arabicPeriod"/>
                  <a:defRPr sz="1000" kern="1200">
                    <a:solidFill>
                      <a:schemeClr val="tx1"/>
                    </a:solidFill>
                    <a:latin typeface="+mn-lt"/>
                    <a:ea typeface="+mn-ea"/>
                    <a:cs typeface="+mn-cs"/>
                  </a:defRPr>
                </a:lvl6pPr>
                <a:lvl7pPr marL="360000" indent="-176400" algn="l" defTabSz="981098" rtl="0" eaLnBrk="1" latinLnBrk="0" hangingPunct="1">
                  <a:spcBef>
                    <a:spcPts val="0"/>
                  </a:spcBef>
                  <a:spcAft>
                    <a:spcPts val="600"/>
                  </a:spcAft>
                  <a:buClr>
                    <a:schemeClr val="tx1"/>
                  </a:buClr>
                  <a:buFont typeface="+mj-lt"/>
                  <a:buAutoNum type="alphaLcPeriod"/>
                  <a:defRPr sz="1000" kern="1200">
                    <a:solidFill>
                      <a:schemeClr val="tx1"/>
                    </a:solidFill>
                    <a:latin typeface="+mn-lt"/>
                    <a:ea typeface="+mn-ea"/>
                    <a:cs typeface="+mn-cs"/>
                  </a:defRPr>
                </a:lvl7pPr>
                <a:lvl8pPr marL="367911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8pPr>
                <a:lvl9pPr marL="416966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9pPr>
              </a:lstStyle>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Special Education Policy, Procedure, and Processes</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lang="en-US" sz="1150" dirty="0">
                    <a:solidFill>
                      <a:srgbClr val="646464"/>
                    </a:solidFill>
                    <a:latin typeface="Montserrat" panose="00000500000000000000" pitchFamily="2" charset="0"/>
                  </a:rPr>
                  <a:t>IDEA Funding Management and Maximization</a:t>
                </a:r>
                <a:endParaRPr kumimoji="0" lang="en-US" sz="1150" b="0" i="0" u="none" strike="noStrike" kern="1200" cap="none" spc="0" normalizeH="0" baseline="0" noProof="0" dirty="0">
                  <a:ln>
                    <a:noFill/>
                  </a:ln>
                  <a:solidFill>
                    <a:srgbClr val="646464"/>
                  </a:solidFill>
                  <a:effectLst/>
                  <a:uLnTx/>
                  <a:uFillTx/>
                  <a:latin typeface="Montserrat" panose="00000500000000000000" pitchFamily="2" charset="0"/>
                </a:endParaRPr>
              </a:p>
            </p:txBody>
          </p:sp>
          <p:sp>
            <p:nvSpPr>
              <p:cNvPr id="114" name="Text Placeholder 2">
                <a:extLst>
                  <a:ext uri="{FF2B5EF4-FFF2-40B4-BE49-F238E27FC236}">
                    <a16:creationId xmlns:a16="http://schemas.microsoft.com/office/drawing/2014/main" id="{BB0387CE-3A5B-E77D-3E6F-F7E6C014DDAD}"/>
                  </a:ext>
                </a:extLst>
              </p:cNvPr>
              <p:cNvSpPr txBox="1">
                <a:spLocks/>
              </p:cNvSpPr>
              <p:nvPr/>
            </p:nvSpPr>
            <p:spPr>
              <a:xfrm>
                <a:off x="10775889" y="2858882"/>
                <a:ext cx="1999550" cy="1657811"/>
              </a:xfrm>
              <a:prstGeom prst="rect">
                <a:avLst/>
              </a:prstGeom>
              <a:noFill/>
              <a:effectLst/>
            </p:spPr>
            <p:txBody>
              <a:bodyPr wrap="square" lIns="0" tIns="0" rIns="0" bIns="0" numCol="1" anchor="t" anchorCtr="0">
                <a:spAutoFit/>
              </a:bodyPr>
              <a:lstStyle>
                <a:lvl1pPr marL="0" indent="0" algn="l" defTabSz="981098" rtl="0" eaLnBrk="1" latinLnBrk="0" hangingPunct="1">
                  <a:spcBef>
                    <a:spcPts val="0"/>
                  </a:spcBef>
                  <a:spcAft>
                    <a:spcPts val="800"/>
                  </a:spcAft>
                  <a:buFont typeface="Arial" panose="020B0604020202020204" pitchFamily="34" charset="0"/>
                  <a:buNone/>
                  <a:defRPr sz="1400" b="1" kern="1200">
                    <a:solidFill>
                      <a:schemeClr val="accent3"/>
                    </a:solidFill>
                    <a:latin typeface="+mj-lt"/>
                    <a:ea typeface="+mn-ea"/>
                    <a:cs typeface="+mn-cs"/>
                  </a:defRPr>
                </a:lvl1pPr>
                <a:lvl2pPr marL="0" indent="0" algn="l" defTabSz="981098" rtl="0" eaLnBrk="1" latinLnBrk="0" hangingPunct="1">
                  <a:spcBef>
                    <a:spcPts val="0"/>
                  </a:spcBef>
                  <a:spcAft>
                    <a:spcPts val="600"/>
                  </a:spcAft>
                  <a:buFont typeface="Arial" panose="020B0604020202020204" pitchFamily="34" charset="0"/>
                  <a:buNone/>
                  <a:defRPr sz="1200" b="1" kern="1200" cap="none" baseline="0">
                    <a:solidFill>
                      <a:srgbClr val="767171"/>
                    </a:solidFill>
                    <a:latin typeface="+mj-lt"/>
                    <a:ea typeface="+mn-ea"/>
                    <a:cs typeface="+mn-cs"/>
                  </a:defRPr>
                </a:lvl2pPr>
                <a:lvl3pPr marL="1494" indent="0" algn="l" defTabSz="981098" rtl="0" eaLnBrk="1" latinLnBrk="0" hangingPunct="1">
                  <a:spcBef>
                    <a:spcPts val="0"/>
                  </a:spcBef>
                  <a:spcAft>
                    <a:spcPts val="600"/>
                  </a:spcAft>
                  <a:buFont typeface="Arial" panose="020B0604020202020204" pitchFamily="34" charset="0"/>
                  <a:buNone/>
                  <a:defRPr sz="1000" kern="1200">
                    <a:solidFill>
                      <a:schemeClr val="tx1"/>
                    </a:solidFill>
                    <a:latin typeface="+mn-lt"/>
                    <a:ea typeface="+mn-ea"/>
                    <a:cs typeface="+mn-cs"/>
                  </a:defRPr>
                </a:lvl3pPr>
                <a:lvl4pPr marL="183600" indent="-183600" algn="l" defTabSz="981098" rtl="0" eaLnBrk="1" latinLnBrk="0" hangingPunct="1">
                  <a:spcBef>
                    <a:spcPts val="0"/>
                  </a:spcBef>
                  <a:spcAft>
                    <a:spcPts val="600"/>
                  </a:spcAft>
                  <a:buClr>
                    <a:schemeClr val="tx1"/>
                  </a:buClr>
                  <a:buFont typeface="Wingdings" panose="05000000000000000000" pitchFamily="2" charset="2"/>
                  <a:buChar char="§"/>
                  <a:defRPr sz="1000" kern="1200">
                    <a:solidFill>
                      <a:schemeClr val="tx1"/>
                    </a:solidFill>
                    <a:latin typeface="+mn-lt"/>
                    <a:ea typeface="+mn-ea"/>
                    <a:cs typeface="+mn-cs"/>
                  </a:defRPr>
                </a:lvl4pPr>
                <a:lvl5pPr marL="360000" indent="-176400" algn="l" defTabSz="981098" rtl="0" eaLnBrk="1" latinLnBrk="0" hangingPunct="1">
                  <a:spcBef>
                    <a:spcPts val="0"/>
                  </a:spcBef>
                  <a:spcAft>
                    <a:spcPts val="600"/>
                  </a:spcAft>
                  <a:buClr>
                    <a:schemeClr val="tx1"/>
                  </a:buClr>
                  <a:buFont typeface="Segoe UI" panose="020B0502040204020203" pitchFamily="34" charset="0"/>
                  <a:buChar char="–"/>
                  <a:defRPr sz="1000" kern="1200">
                    <a:solidFill>
                      <a:schemeClr val="tx1"/>
                    </a:solidFill>
                    <a:latin typeface="+mn-lt"/>
                    <a:ea typeface="+mn-ea"/>
                    <a:cs typeface="+mn-cs"/>
                  </a:defRPr>
                </a:lvl5pPr>
                <a:lvl6pPr marL="183600" indent="-183600" algn="l" defTabSz="981098" rtl="0" eaLnBrk="1" latinLnBrk="0" hangingPunct="1">
                  <a:spcBef>
                    <a:spcPts val="0"/>
                  </a:spcBef>
                  <a:spcAft>
                    <a:spcPts val="600"/>
                  </a:spcAft>
                  <a:buClr>
                    <a:schemeClr val="tx1"/>
                  </a:buClr>
                  <a:buFont typeface="+mj-lt"/>
                  <a:buAutoNum type="arabicPeriod"/>
                  <a:defRPr sz="1000" kern="1200">
                    <a:solidFill>
                      <a:schemeClr val="tx1"/>
                    </a:solidFill>
                    <a:latin typeface="+mn-lt"/>
                    <a:ea typeface="+mn-ea"/>
                    <a:cs typeface="+mn-cs"/>
                  </a:defRPr>
                </a:lvl6pPr>
                <a:lvl7pPr marL="360000" indent="-176400" algn="l" defTabSz="981098" rtl="0" eaLnBrk="1" latinLnBrk="0" hangingPunct="1">
                  <a:spcBef>
                    <a:spcPts val="0"/>
                  </a:spcBef>
                  <a:spcAft>
                    <a:spcPts val="600"/>
                  </a:spcAft>
                  <a:buClr>
                    <a:schemeClr val="tx1"/>
                  </a:buClr>
                  <a:buFont typeface="+mj-lt"/>
                  <a:buAutoNum type="alphaLcPeriod"/>
                  <a:defRPr sz="1000" kern="1200">
                    <a:solidFill>
                      <a:schemeClr val="tx1"/>
                    </a:solidFill>
                    <a:latin typeface="+mn-lt"/>
                    <a:ea typeface="+mn-ea"/>
                    <a:cs typeface="+mn-cs"/>
                  </a:defRPr>
                </a:lvl7pPr>
                <a:lvl8pPr marL="367911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8pPr>
                <a:lvl9pPr marL="416966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9pPr>
              </a:lstStyle>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Special Education Organization Design</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lang="en-US" sz="1150" dirty="0">
                    <a:solidFill>
                      <a:srgbClr val="646464"/>
                    </a:solidFill>
                    <a:latin typeface="Montserrat" panose="00000500000000000000" pitchFamily="2" charset="0"/>
                  </a:rPr>
                  <a:t>Resource Optimization </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Community and Family Engagement</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endParaRPr kumimoji="0" lang="en-US" sz="1150" b="0" i="0" u="none" strike="noStrike" kern="1200" cap="none" spc="0" normalizeH="0" baseline="0" noProof="0" dirty="0">
                  <a:ln>
                    <a:noFill/>
                  </a:ln>
                  <a:solidFill>
                    <a:srgbClr val="646464"/>
                  </a:solidFill>
                  <a:effectLst/>
                  <a:uLnTx/>
                  <a:uFillTx/>
                  <a:latin typeface="Arial"/>
                  <a:ea typeface="+mn-ea"/>
                  <a:cs typeface="+mn-cs"/>
                </a:endParaRPr>
              </a:p>
            </p:txBody>
          </p:sp>
          <p:sp>
            <p:nvSpPr>
              <p:cNvPr id="115" name="Rectangle: Top Corners Rounded 114">
                <a:extLst>
                  <a:ext uri="{FF2B5EF4-FFF2-40B4-BE49-F238E27FC236}">
                    <a16:creationId xmlns:a16="http://schemas.microsoft.com/office/drawing/2014/main" id="{B8FDEF16-0478-4DAA-151D-4C7A0F1E64D8}"/>
                  </a:ext>
                </a:extLst>
              </p:cNvPr>
              <p:cNvSpPr>
                <a:spLocks/>
              </p:cNvSpPr>
              <p:nvPr/>
            </p:nvSpPr>
            <p:spPr>
              <a:xfrm>
                <a:off x="8929450" y="4886839"/>
                <a:ext cx="3857863" cy="369313"/>
              </a:xfrm>
              <a:prstGeom prst="round2SameRect">
                <a:avLst/>
              </a:prstGeom>
              <a:solidFill>
                <a:schemeClr val="bg1">
                  <a:lumMod val="65000"/>
                </a:schemeClr>
              </a:solidFill>
              <a:ln>
                <a:solidFill>
                  <a:schemeClr val="bg1">
                    <a:lumMod val="65000"/>
                  </a:schemeClr>
                </a:solid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1043056" rtl="0" eaLnBrk="1" fontAlgn="auto"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a:ea typeface="+mn-ea"/>
                    <a:cs typeface="+mn-cs"/>
                  </a:rPr>
                  <a:t>Data Modernization and Enablement</a:t>
                </a:r>
              </a:p>
            </p:txBody>
          </p:sp>
          <p:sp>
            <p:nvSpPr>
              <p:cNvPr id="116" name="Text Placeholder 2">
                <a:extLst>
                  <a:ext uri="{FF2B5EF4-FFF2-40B4-BE49-F238E27FC236}">
                    <a16:creationId xmlns:a16="http://schemas.microsoft.com/office/drawing/2014/main" id="{5B726FC1-B7D5-B31E-513B-FB5829B3BD74}"/>
                  </a:ext>
                </a:extLst>
              </p:cNvPr>
              <p:cNvSpPr txBox="1">
                <a:spLocks/>
              </p:cNvSpPr>
              <p:nvPr/>
            </p:nvSpPr>
            <p:spPr>
              <a:xfrm>
                <a:off x="8993491" y="5314162"/>
                <a:ext cx="1669633" cy="1571015"/>
              </a:xfrm>
              <a:prstGeom prst="rect">
                <a:avLst/>
              </a:prstGeom>
              <a:noFill/>
              <a:effectLst/>
            </p:spPr>
            <p:txBody>
              <a:bodyPr wrap="square" lIns="0" tIns="0" rIns="0" bIns="0" numCol="1" anchor="t" anchorCtr="0">
                <a:spAutoFit/>
              </a:bodyPr>
              <a:lstStyle>
                <a:lvl1pPr marL="0" indent="0" algn="l" defTabSz="981098" rtl="0" eaLnBrk="1" latinLnBrk="0" hangingPunct="1">
                  <a:spcBef>
                    <a:spcPts val="0"/>
                  </a:spcBef>
                  <a:spcAft>
                    <a:spcPts val="800"/>
                  </a:spcAft>
                  <a:buFont typeface="Arial" panose="020B0604020202020204" pitchFamily="34" charset="0"/>
                  <a:buNone/>
                  <a:defRPr sz="1400" b="1" kern="1200">
                    <a:solidFill>
                      <a:schemeClr val="accent3"/>
                    </a:solidFill>
                    <a:latin typeface="+mj-lt"/>
                    <a:ea typeface="+mn-ea"/>
                    <a:cs typeface="+mn-cs"/>
                  </a:defRPr>
                </a:lvl1pPr>
                <a:lvl2pPr marL="0" indent="0" algn="l" defTabSz="981098" rtl="0" eaLnBrk="1" latinLnBrk="0" hangingPunct="1">
                  <a:spcBef>
                    <a:spcPts val="0"/>
                  </a:spcBef>
                  <a:spcAft>
                    <a:spcPts val="600"/>
                  </a:spcAft>
                  <a:buFont typeface="Arial" panose="020B0604020202020204" pitchFamily="34" charset="0"/>
                  <a:buNone/>
                  <a:defRPr sz="1200" b="1" kern="1200" cap="none" baseline="0">
                    <a:solidFill>
                      <a:srgbClr val="767171"/>
                    </a:solidFill>
                    <a:latin typeface="+mj-lt"/>
                    <a:ea typeface="+mn-ea"/>
                    <a:cs typeface="+mn-cs"/>
                  </a:defRPr>
                </a:lvl2pPr>
                <a:lvl3pPr marL="1494" indent="0" algn="l" defTabSz="981098" rtl="0" eaLnBrk="1" latinLnBrk="0" hangingPunct="1">
                  <a:spcBef>
                    <a:spcPts val="0"/>
                  </a:spcBef>
                  <a:spcAft>
                    <a:spcPts val="600"/>
                  </a:spcAft>
                  <a:buFont typeface="Arial" panose="020B0604020202020204" pitchFamily="34" charset="0"/>
                  <a:buNone/>
                  <a:defRPr sz="1000" kern="1200">
                    <a:solidFill>
                      <a:schemeClr val="tx1"/>
                    </a:solidFill>
                    <a:latin typeface="+mn-lt"/>
                    <a:ea typeface="+mn-ea"/>
                    <a:cs typeface="+mn-cs"/>
                  </a:defRPr>
                </a:lvl3pPr>
                <a:lvl4pPr marL="183600" indent="-183600" algn="l" defTabSz="981098" rtl="0" eaLnBrk="1" latinLnBrk="0" hangingPunct="1">
                  <a:spcBef>
                    <a:spcPts val="0"/>
                  </a:spcBef>
                  <a:spcAft>
                    <a:spcPts val="600"/>
                  </a:spcAft>
                  <a:buClr>
                    <a:schemeClr val="tx1"/>
                  </a:buClr>
                  <a:buFont typeface="Wingdings" panose="05000000000000000000" pitchFamily="2" charset="2"/>
                  <a:buChar char="§"/>
                  <a:defRPr sz="1000" kern="1200">
                    <a:solidFill>
                      <a:schemeClr val="tx1"/>
                    </a:solidFill>
                    <a:latin typeface="+mn-lt"/>
                    <a:ea typeface="+mn-ea"/>
                    <a:cs typeface="+mn-cs"/>
                  </a:defRPr>
                </a:lvl4pPr>
                <a:lvl5pPr marL="360000" indent="-176400" algn="l" defTabSz="981098" rtl="0" eaLnBrk="1" latinLnBrk="0" hangingPunct="1">
                  <a:spcBef>
                    <a:spcPts val="0"/>
                  </a:spcBef>
                  <a:spcAft>
                    <a:spcPts val="600"/>
                  </a:spcAft>
                  <a:buClr>
                    <a:schemeClr val="tx1"/>
                  </a:buClr>
                  <a:buFont typeface="Segoe UI" panose="020B0502040204020203" pitchFamily="34" charset="0"/>
                  <a:buChar char="–"/>
                  <a:defRPr sz="1000" kern="1200">
                    <a:solidFill>
                      <a:schemeClr val="tx1"/>
                    </a:solidFill>
                    <a:latin typeface="+mn-lt"/>
                    <a:ea typeface="+mn-ea"/>
                    <a:cs typeface="+mn-cs"/>
                  </a:defRPr>
                </a:lvl5pPr>
                <a:lvl6pPr marL="183600" indent="-183600" algn="l" defTabSz="981098" rtl="0" eaLnBrk="1" latinLnBrk="0" hangingPunct="1">
                  <a:spcBef>
                    <a:spcPts val="0"/>
                  </a:spcBef>
                  <a:spcAft>
                    <a:spcPts val="600"/>
                  </a:spcAft>
                  <a:buClr>
                    <a:schemeClr val="tx1"/>
                  </a:buClr>
                  <a:buFont typeface="+mj-lt"/>
                  <a:buAutoNum type="arabicPeriod"/>
                  <a:defRPr sz="1000" kern="1200">
                    <a:solidFill>
                      <a:schemeClr val="tx1"/>
                    </a:solidFill>
                    <a:latin typeface="+mn-lt"/>
                    <a:ea typeface="+mn-ea"/>
                    <a:cs typeface="+mn-cs"/>
                  </a:defRPr>
                </a:lvl6pPr>
                <a:lvl7pPr marL="360000" indent="-176400" algn="l" defTabSz="981098" rtl="0" eaLnBrk="1" latinLnBrk="0" hangingPunct="1">
                  <a:spcBef>
                    <a:spcPts val="0"/>
                  </a:spcBef>
                  <a:spcAft>
                    <a:spcPts val="600"/>
                  </a:spcAft>
                  <a:buClr>
                    <a:schemeClr val="tx1"/>
                  </a:buClr>
                  <a:buFont typeface="+mj-lt"/>
                  <a:buAutoNum type="alphaLcPeriod"/>
                  <a:defRPr sz="1000" kern="1200">
                    <a:solidFill>
                      <a:schemeClr val="tx1"/>
                    </a:solidFill>
                    <a:latin typeface="+mn-lt"/>
                    <a:ea typeface="+mn-ea"/>
                    <a:cs typeface="+mn-cs"/>
                  </a:defRPr>
                </a:lvl7pPr>
                <a:lvl8pPr marL="367911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8pPr>
                <a:lvl9pPr marL="416966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9pPr>
              </a:lstStyle>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Data Needs and Capability Assessment</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Enterprise, ECIDS and P20W Data Strategy</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Data Governance</a:t>
                </a:r>
              </a:p>
            </p:txBody>
          </p:sp>
          <p:sp>
            <p:nvSpPr>
              <p:cNvPr id="117" name="Text Placeholder 2">
                <a:extLst>
                  <a:ext uri="{FF2B5EF4-FFF2-40B4-BE49-F238E27FC236}">
                    <a16:creationId xmlns:a16="http://schemas.microsoft.com/office/drawing/2014/main" id="{9ABC6339-32BC-EA42-AC4B-814F714359A1}"/>
                  </a:ext>
                </a:extLst>
              </p:cNvPr>
              <p:cNvSpPr txBox="1">
                <a:spLocks/>
              </p:cNvSpPr>
              <p:nvPr/>
            </p:nvSpPr>
            <p:spPr>
              <a:xfrm>
                <a:off x="10846506" y="5318848"/>
                <a:ext cx="1770677" cy="1657811"/>
              </a:xfrm>
              <a:prstGeom prst="rect">
                <a:avLst/>
              </a:prstGeom>
              <a:noFill/>
              <a:effectLst/>
            </p:spPr>
            <p:txBody>
              <a:bodyPr wrap="square" lIns="0" tIns="0" rIns="0" bIns="0" numCol="1" anchor="t" anchorCtr="0">
                <a:spAutoFit/>
              </a:bodyPr>
              <a:lstStyle>
                <a:lvl1pPr marL="0" indent="0" algn="l" defTabSz="981098" rtl="0" eaLnBrk="1" latinLnBrk="0" hangingPunct="1">
                  <a:spcBef>
                    <a:spcPts val="0"/>
                  </a:spcBef>
                  <a:spcAft>
                    <a:spcPts val="800"/>
                  </a:spcAft>
                  <a:buFont typeface="Arial" panose="020B0604020202020204" pitchFamily="34" charset="0"/>
                  <a:buNone/>
                  <a:defRPr sz="1400" b="1" kern="1200">
                    <a:solidFill>
                      <a:schemeClr val="accent3"/>
                    </a:solidFill>
                    <a:latin typeface="+mj-lt"/>
                    <a:ea typeface="+mn-ea"/>
                    <a:cs typeface="+mn-cs"/>
                  </a:defRPr>
                </a:lvl1pPr>
                <a:lvl2pPr marL="0" indent="0" algn="l" defTabSz="981098" rtl="0" eaLnBrk="1" latinLnBrk="0" hangingPunct="1">
                  <a:spcBef>
                    <a:spcPts val="0"/>
                  </a:spcBef>
                  <a:spcAft>
                    <a:spcPts val="600"/>
                  </a:spcAft>
                  <a:buFont typeface="Arial" panose="020B0604020202020204" pitchFamily="34" charset="0"/>
                  <a:buNone/>
                  <a:defRPr sz="1200" b="1" kern="1200" cap="none" baseline="0">
                    <a:solidFill>
                      <a:srgbClr val="767171"/>
                    </a:solidFill>
                    <a:latin typeface="+mj-lt"/>
                    <a:ea typeface="+mn-ea"/>
                    <a:cs typeface="+mn-cs"/>
                  </a:defRPr>
                </a:lvl2pPr>
                <a:lvl3pPr marL="1494" indent="0" algn="l" defTabSz="981098" rtl="0" eaLnBrk="1" latinLnBrk="0" hangingPunct="1">
                  <a:spcBef>
                    <a:spcPts val="0"/>
                  </a:spcBef>
                  <a:spcAft>
                    <a:spcPts val="600"/>
                  </a:spcAft>
                  <a:buFont typeface="Arial" panose="020B0604020202020204" pitchFamily="34" charset="0"/>
                  <a:buNone/>
                  <a:defRPr sz="1000" kern="1200">
                    <a:solidFill>
                      <a:schemeClr val="tx1"/>
                    </a:solidFill>
                    <a:latin typeface="+mn-lt"/>
                    <a:ea typeface="+mn-ea"/>
                    <a:cs typeface="+mn-cs"/>
                  </a:defRPr>
                </a:lvl3pPr>
                <a:lvl4pPr marL="183600" indent="-183600" algn="l" defTabSz="981098" rtl="0" eaLnBrk="1" latinLnBrk="0" hangingPunct="1">
                  <a:spcBef>
                    <a:spcPts val="0"/>
                  </a:spcBef>
                  <a:spcAft>
                    <a:spcPts val="600"/>
                  </a:spcAft>
                  <a:buClr>
                    <a:schemeClr val="tx1"/>
                  </a:buClr>
                  <a:buFont typeface="Wingdings" panose="05000000000000000000" pitchFamily="2" charset="2"/>
                  <a:buChar char="§"/>
                  <a:defRPr sz="1000" kern="1200">
                    <a:solidFill>
                      <a:schemeClr val="tx1"/>
                    </a:solidFill>
                    <a:latin typeface="+mn-lt"/>
                    <a:ea typeface="+mn-ea"/>
                    <a:cs typeface="+mn-cs"/>
                  </a:defRPr>
                </a:lvl4pPr>
                <a:lvl5pPr marL="360000" indent="-176400" algn="l" defTabSz="981098" rtl="0" eaLnBrk="1" latinLnBrk="0" hangingPunct="1">
                  <a:spcBef>
                    <a:spcPts val="0"/>
                  </a:spcBef>
                  <a:spcAft>
                    <a:spcPts val="600"/>
                  </a:spcAft>
                  <a:buClr>
                    <a:schemeClr val="tx1"/>
                  </a:buClr>
                  <a:buFont typeface="Segoe UI" panose="020B0502040204020203" pitchFamily="34" charset="0"/>
                  <a:buChar char="–"/>
                  <a:defRPr sz="1000" kern="1200">
                    <a:solidFill>
                      <a:schemeClr val="tx1"/>
                    </a:solidFill>
                    <a:latin typeface="+mn-lt"/>
                    <a:ea typeface="+mn-ea"/>
                    <a:cs typeface="+mn-cs"/>
                  </a:defRPr>
                </a:lvl5pPr>
                <a:lvl6pPr marL="183600" indent="-183600" algn="l" defTabSz="981098" rtl="0" eaLnBrk="1" latinLnBrk="0" hangingPunct="1">
                  <a:spcBef>
                    <a:spcPts val="0"/>
                  </a:spcBef>
                  <a:spcAft>
                    <a:spcPts val="600"/>
                  </a:spcAft>
                  <a:buClr>
                    <a:schemeClr val="tx1"/>
                  </a:buClr>
                  <a:buFont typeface="+mj-lt"/>
                  <a:buAutoNum type="arabicPeriod"/>
                  <a:defRPr sz="1000" kern="1200">
                    <a:solidFill>
                      <a:schemeClr val="tx1"/>
                    </a:solidFill>
                    <a:latin typeface="+mn-lt"/>
                    <a:ea typeface="+mn-ea"/>
                    <a:cs typeface="+mn-cs"/>
                  </a:defRPr>
                </a:lvl6pPr>
                <a:lvl7pPr marL="360000" indent="-176400" algn="l" defTabSz="981098" rtl="0" eaLnBrk="1" latinLnBrk="0" hangingPunct="1">
                  <a:spcBef>
                    <a:spcPts val="0"/>
                  </a:spcBef>
                  <a:spcAft>
                    <a:spcPts val="600"/>
                  </a:spcAft>
                  <a:buClr>
                    <a:schemeClr val="tx1"/>
                  </a:buClr>
                  <a:buFont typeface="+mj-lt"/>
                  <a:buAutoNum type="alphaLcPeriod"/>
                  <a:defRPr sz="1000" kern="1200">
                    <a:solidFill>
                      <a:schemeClr val="tx1"/>
                    </a:solidFill>
                    <a:latin typeface="+mn-lt"/>
                    <a:ea typeface="+mn-ea"/>
                    <a:cs typeface="+mn-cs"/>
                  </a:defRPr>
                </a:lvl7pPr>
                <a:lvl8pPr marL="367911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8pPr>
                <a:lvl9pPr marL="416966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9pPr>
              </a:lstStyle>
              <a:p>
                <a:pPr marL="173038" lvl="3" indent="-171450" defTabSz="914400">
                  <a:buClr>
                    <a:srgbClr val="646464"/>
                  </a:buClr>
                  <a:buFont typeface="Arial" panose="020B0604020202020204" pitchFamily="34" charset="0"/>
                  <a:buChar char="•"/>
                  <a:defRPr/>
                </a:pPr>
                <a:r>
                  <a:rPr lang="en-US" sz="1150" dirty="0">
                    <a:solidFill>
                      <a:srgbClr val="646464"/>
                    </a:solidFill>
                    <a:latin typeface="Montserrat" panose="00000500000000000000" pitchFamily="2" charset="0"/>
                  </a:rPr>
                  <a:t>Ed-Tech Strategy</a:t>
                </a: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 </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Data and Analytics Service Design</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Data Pipeline Architecture</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Key Performance Measures</a:t>
                </a:r>
              </a:p>
            </p:txBody>
          </p:sp>
          <p:cxnSp>
            <p:nvCxnSpPr>
              <p:cNvPr id="118" name="Straight Connector 117">
                <a:extLst>
                  <a:ext uri="{FF2B5EF4-FFF2-40B4-BE49-F238E27FC236}">
                    <a16:creationId xmlns:a16="http://schemas.microsoft.com/office/drawing/2014/main" id="{1A0D14A2-EB82-2181-DE54-126D8901FDC2}"/>
                  </a:ext>
                </a:extLst>
              </p:cNvPr>
              <p:cNvCxnSpPr>
                <a:cxnSpLocks/>
              </p:cNvCxnSpPr>
              <p:nvPr/>
            </p:nvCxnSpPr>
            <p:spPr>
              <a:xfrm>
                <a:off x="2500832" y="2858881"/>
                <a:ext cx="0" cy="152349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F854410-FA67-205F-1AB3-5C0E53D34D04}"/>
                  </a:ext>
                </a:extLst>
              </p:cNvPr>
              <p:cNvCxnSpPr>
                <a:cxnSpLocks/>
              </p:cNvCxnSpPr>
              <p:nvPr/>
            </p:nvCxnSpPr>
            <p:spPr>
              <a:xfrm>
                <a:off x="6586112" y="2858881"/>
                <a:ext cx="0" cy="152349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50838F9-38DC-8B03-AEAA-7122EC392A36}"/>
                  </a:ext>
                </a:extLst>
              </p:cNvPr>
              <p:cNvCxnSpPr>
                <a:cxnSpLocks/>
              </p:cNvCxnSpPr>
              <p:nvPr/>
            </p:nvCxnSpPr>
            <p:spPr>
              <a:xfrm>
                <a:off x="10640526" y="2858881"/>
                <a:ext cx="0" cy="152349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119F4A2-C5E6-ABCA-BBBA-8621A8CE971A}"/>
                  </a:ext>
                </a:extLst>
              </p:cNvPr>
              <p:cNvCxnSpPr>
                <a:cxnSpLocks/>
              </p:cNvCxnSpPr>
              <p:nvPr/>
            </p:nvCxnSpPr>
            <p:spPr>
              <a:xfrm>
                <a:off x="10683603" y="5383454"/>
                <a:ext cx="0" cy="12801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2" name="Rectangle: Top Corners Rounded 121">
                <a:extLst>
                  <a:ext uri="{FF2B5EF4-FFF2-40B4-BE49-F238E27FC236}">
                    <a16:creationId xmlns:a16="http://schemas.microsoft.com/office/drawing/2014/main" id="{E5F0F244-57FA-6457-B354-4BE69922E584}"/>
                  </a:ext>
                </a:extLst>
              </p:cNvPr>
              <p:cNvSpPr/>
              <p:nvPr/>
            </p:nvSpPr>
            <p:spPr>
              <a:xfrm flipV="1">
                <a:off x="8124099" y="2222235"/>
                <a:ext cx="538174" cy="515362"/>
              </a:xfrm>
              <a:prstGeom prst="round2SameRect">
                <a:avLst>
                  <a:gd name="adj1" fmla="val 50000"/>
                  <a:gd name="adj2" fmla="val 0"/>
                </a:avLst>
              </a:prstGeom>
              <a:solidFill>
                <a:srgbClr val="4D93A3"/>
              </a:solidFill>
              <a:ln>
                <a:no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796" b="0" i="0" u="none" strike="noStrike" kern="1200" cap="none" spc="0" normalizeH="0" baseline="0" noProof="0">
                  <a:ln>
                    <a:noFill/>
                  </a:ln>
                  <a:solidFill>
                    <a:prstClr val="white"/>
                  </a:solidFill>
                  <a:effectLst/>
                  <a:uLnTx/>
                  <a:uFillTx/>
                  <a:latin typeface="Arial"/>
                  <a:ea typeface="+mn-ea"/>
                  <a:cs typeface="+mn-cs"/>
                </a:endParaRPr>
              </a:p>
            </p:txBody>
          </p:sp>
          <p:sp>
            <p:nvSpPr>
              <p:cNvPr id="123" name="Oval 122">
                <a:extLst>
                  <a:ext uri="{FF2B5EF4-FFF2-40B4-BE49-F238E27FC236}">
                    <a16:creationId xmlns:a16="http://schemas.microsoft.com/office/drawing/2014/main" id="{069FBBAE-CDCA-77D9-591C-F91049B24B22}"/>
                  </a:ext>
                </a:extLst>
              </p:cNvPr>
              <p:cNvSpPr/>
              <p:nvPr/>
            </p:nvSpPr>
            <p:spPr>
              <a:xfrm>
                <a:off x="8180137" y="2266100"/>
                <a:ext cx="423912" cy="412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2400" b="1" i="0" u="none" strike="noStrike" kern="1200" cap="none" spc="0" normalizeH="0" baseline="0" noProof="0">
                  <a:ln>
                    <a:noFill/>
                  </a:ln>
                  <a:solidFill>
                    <a:srgbClr val="002B49"/>
                  </a:solidFill>
                  <a:effectLst/>
                  <a:uLnTx/>
                  <a:uFillTx/>
                  <a:latin typeface="Arial"/>
                  <a:ea typeface="+mn-ea"/>
                  <a:cs typeface="+mn-cs"/>
                </a:endParaRPr>
              </a:p>
            </p:txBody>
          </p:sp>
          <p:sp>
            <p:nvSpPr>
              <p:cNvPr id="124" name="Rectangle: Top Corners Rounded 123">
                <a:extLst>
                  <a:ext uri="{FF2B5EF4-FFF2-40B4-BE49-F238E27FC236}">
                    <a16:creationId xmlns:a16="http://schemas.microsoft.com/office/drawing/2014/main" id="{CE5A833D-143D-48E2-95C1-932F2BA6161E}"/>
                  </a:ext>
                </a:extLst>
              </p:cNvPr>
              <p:cNvSpPr/>
              <p:nvPr/>
            </p:nvSpPr>
            <p:spPr>
              <a:xfrm flipV="1">
                <a:off x="3831852" y="2222235"/>
                <a:ext cx="538177" cy="515362"/>
              </a:xfrm>
              <a:prstGeom prst="round2SameRect">
                <a:avLst>
                  <a:gd name="adj1" fmla="val 50000"/>
                  <a:gd name="adj2" fmla="val 0"/>
                </a:avLst>
              </a:prstGeom>
              <a:solidFill>
                <a:srgbClr val="4D657F"/>
              </a:solidFill>
              <a:ln>
                <a:no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796" b="0" i="0" u="none" strike="noStrike" kern="1200" cap="none" spc="0" normalizeH="0" baseline="0" noProof="0">
                  <a:ln>
                    <a:noFill/>
                  </a:ln>
                  <a:solidFill>
                    <a:prstClr val="white"/>
                  </a:solidFill>
                  <a:effectLst/>
                  <a:uLnTx/>
                  <a:uFillTx/>
                  <a:latin typeface="Arial"/>
                  <a:ea typeface="+mn-ea"/>
                  <a:cs typeface="+mn-cs"/>
                </a:endParaRPr>
              </a:p>
            </p:txBody>
          </p:sp>
          <p:grpSp>
            <p:nvGrpSpPr>
              <p:cNvPr id="125" name="Group 124">
                <a:extLst>
                  <a:ext uri="{FF2B5EF4-FFF2-40B4-BE49-F238E27FC236}">
                    <a16:creationId xmlns:a16="http://schemas.microsoft.com/office/drawing/2014/main" id="{8F283DF3-1220-5BAA-F523-C38065A41ECE}"/>
                  </a:ext>
                </a:extLst>
              </p:cNvPr>
              <p:cNvGrpSpPr/>
              <p:nvPr/>
            </p:nvGrpSpPr>
            <p:grpSpPr>
              <a:xfrm>
                <a:off x="3901129" y="2266099"/>
                <a:ext cx="423913" cy="412491"/>
                <a:chOff x="3640684" y="2102962"/>
                <a:chExt cx="567042" cy="567043"/>
              </a:xfrm>
            </p:grpSpPr>
            <p:sp>
              <p:nvSpPr>
                <p:cNvPr id="139" name="Oval 138">
                  <a:extLst>
                    <a:ext uri="{FF2B5EF4-FFF2-40B4-BE49-F238E27FC236}">
                      <a16:creationId xmlns:a16="http://schemas.microsoft.com/office/drawing/2014/main" id="{F3C69325-A510-A6FB-BE17-500C55B67B9B}"/>
                    </a:ext>
                  </a:extLst>
                </p:cNvPr>
                <p:cNvSpPr/>
                <p:nvPr/>
              </p:nvSpPr>
              <p:spPr>
                <a:xfrm>
                  <a:off x="3640684" y="2102962"/>
                  <a:ext cx="567042" cy="5670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2400" b="1" i="0" u="none" strike="noStrike" kern="1200" cap="none" spc="0" normalizeH="0" baseline="0" noProof="0">
                    <a:ln>
                      <a:noFill/>
                    </a:ln>
                    <a:solidFill>
                      <a:srgbClr val="002B49"/>
                    </a:solidFill>
                    <a:effectLst/>
                    <a:uLnTx/>
                    <a:uFillTx/>
                    <a:latin typeface="Arial"/>
                    <a:ea typeface="+mn-ea"/>
                    <a:cs typeface="+mn-cs"/>
                  </a:endParaRPr>
                </a:p>
              </p:txBody>
            </p:sp>
            <p:pic>
              <p:nvPicPr>
                <p:cNvPr id="140" name="Picture 139">
                  <a:extLst>
                    <a:ext uri="{FF2B5EF4-FFF2-40B4-BE49-F238E27FC236}">
                      <a16:creationId xmlns:a16="http://schemas.microsoft.com/office/drawing/2014/main" id="{9E778945-DFA0-BBB7-31D6-F4452CE9B27B}"/>
                    </a:ext>
                  </a:extLst>
                </p:cNvPr>
                <p:cNvPicPr>
                  <a:picLocks noChangeAspect="1"/>
                </p:cNvPicPr>
                <p:nvPr/>
              </p:nvPicPr>
              <p:blipFill>
                <a:blip r:embed="rId2">
                  <a:duotone>
                    <a:schemeClr val="accent1">
                      <a:shade val="45000"/>
                      <a:satMod val="135000"/>
                    </a:schemeClr>
                    <a:prstClr val="white"/>
                  </a:duotone>
                </a:blip>
                <a:stretch>
                  <a:fillRect/>
                </a:stretch>
              </p:blipFill>
              <p:spPr>
                <a:xfrm>
                  <a:off x="3731809" y="2210332"/>
                  <a:ext cx="352302" cy="352303"/>
                </a:xfrm>
                <a:prstGeom prst="rect">
                  <a:avLst/>
                </a:prstGeom>
              </p:spPr>
            </p:pic>
          </p:grpSp>
          <p:sp>
            <p:nvSpPr>
              <p:cNvPr id="126" name="Rectangle: Top Corners Rounded 125">
                <a:extLst>
                  <a:ext uri="{FF2B5EF4-FFF2-40B4-BE49-F238E27FC236}">
                    <a16:creationId xmlns:a16="http://schemas.microsoft.com/office/drawing/2014/main" id="{1D916660-2AD6-4357-56F7-79D2CFE7941C}"/>
                  </a:ext>
                </a:extLst>
              </p:cNvPr>
              <p:cNvSpPr/>
              <p:nvPr/>
            </p:nvSpPr>
            <p:spPr>
              <a:xfrm flipV="1">
                <a:off x="12079016" y="2222235"/>
                <a:ext cx="538174" cy="515362"/>
              </a:xfrm>
              <a:prstGeom prst="round2SameRect">
                <a:avLst>
                  <a:gd name="adj1" fmla="val 50000"/>
                  <a:gd name="adj2" fmla="val 0"/>
                </a:avLst>
              </a:prstGeom>
              <a:solidFill>
                <a:srgbClr val="1AA4DD"/>
              </a:solidFill>
              <a:ln>
                <a:no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796" b="0" i="0" u="none" strike="noStrike" kern="1200" cap="none" spc="0" normalizeH="0" baseline="0" noProof="0">
                  <a:ln>
                    <a:noFill/>
                  </a:ln>
                  <a:solidFill>
                    <a:prstClr val="white"/>
                  </a:solidFill>
                  <a:effectLst/>
                  <a:uLnTx/>
                  <a:uFillTx/>
                  <a:latin typeface="Arial"/>
                  <a:ea typeface="+mn-ea"/>
                  <a:cs typeface="+mn-cs"/>
                </a:endParaRPr>
              </a:p>
            </p:txBody>
          </p:sp>
          <p:sp>
            <p:nvSpPr>
              <p:cNvPr id="127" name="Rectangle: Top Corners Rounded 126">
                <a:extLst>
                  <a:ext uri="{FF2B5EF4-FFF2-40B4-BE49-F238E27FC236}">
                    <a16:creationId xmlns:a16="http://schemas.microsoft.com/office/drawing/2014/main" id="{B5B3E65F-5ECB-8149-A172-3371FD9DE9A3}"/>
                  </a:ext>
                </a:extLst>
              </p:cNvPr>
              <p:cNvSpPr/>
              <p:nvPr/>
            </p:nvSpPr>
            <p:spPr>
              <a:xfrm flipV="1">
                <a:off x="12079016" y="4752975"/>
                <a:ext cx="538174" cy="515362"/>
              </a:xfrm>
              <a:prstGeom prst="round2SameRect">
                <a:avLst>
                  <a:gd name="adj1" fmla="val 50000"/>
                  <a:gd name="adj2" fmla="val 0"/>
                </a:avLst>
              </a:prstGeom>
              <a:solidFill>
                <a:schemeClr val="tx2">
                  <a:lumMod val="60000"/>
                  <a:lumOff val="4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796" b="0" i="0" u="none" strike="noStrike" kern="1200" cap="none" spc="0" normalizeH="0" baseline="0" noProof="0">
                  <a:ln>
                    <a:noFill/>
                  </a:ln>
                  <a:solidFill>
                    <a:prstClr val="white"/>
                  </a:solidFill>
                  <a:effectLst/>
                  <a:uLnTx/>
                  <a:uFillTx/>
                  <a:latin typeface="Arial"/>
                  <a:ea typeface="+mn-ea"/>
                  <a:cs typeface="+mn-cs"/>
                </a:endParaRPr>
              </a:p>
            </p:txBody>
          </p:sp>
          <p:sp>
            <p:nvSpPr>
              <p:cNvPr id="128" name="Oval 127">
                <a:extLst>
                  <a:ext uri="{FF2B5EF4-FFF2-40B4-BE49-F238E27FC236}">
                    <a16:creationId xmlns:a16="http://schemas.microsoft.com/office/drawing/2014/main" id="{73EFA38A-9602-DE6F-3A6A-1AE2D2666CFE}"/>
                  </a:ext>
                </a:extLst>
              </p:cNvPr>
              <p:cNvSpPr/>
              <p:nvPr/>
            </p:nvSpPr>
            <p:spPr>
              <a:xfrm>
                <a:off x="12136147" y="4796839"/>
                <a:ext cx="423912" cy="412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2400" b="1" i="0" u="none" strike="noStrike" kern="1200" cap="none" spc="0" normalizeH="0" baseline="0" noProof="0">
                  <a:ln>
                    <a:noFill/>
                  </a:ln>
                  <a:solidFill>
                    <a:srgbClr val="002B49"/>
                  </a:solidFill>
                  <a:effectLst/>
                  <a:uLnTx/>
                  <a:uFillTx/>
                  <a:latin typeface="Arial"/>
                  <a:ea typeface="+mn-ea"/>
                  <a:cs typeface="+mn-cs"/>
                </a:endParaRPr>
              </a:p>
            </p:txBody>
          </p:sp>
          <p:sp>
            <p:nvSpPr>
              <p:cNvPr id="129" name="Oval 128">
                <a:extLst>
                  <a:ext uri="{FF2B5EF4-FFF2-40B4-BE49-F238E27FC236}">
                    <a16:creationId xmlns:a16="http://schemas.microsoft.com/office/drawing/2014/main" id="{D3DE7C5E-4634-5732-E4BC-D9BDB8B77803}"/>
                  </a:ext>
                </a:extLst>
              </p:cNvPr>
              <p:cNvSpPr/>
              <p:nvPr/>
            </p:nvSpPr>
            <p:spPr>
              <a:xfrm>
                <a:off x="7950422" y="5640500"/>
                <a:ext cx="423912" cy="412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2400" b="1" i="0" u="none" strike="noStrike" kern="1200" cap="none" spc="0" normalizeH="0" baseline="0" noProof="0">
                  <a:ln>
                    <a:noFill/>
                  </a:ln>
                  <a:solidFill>
                    <a:srgbClr val="002B49"/>
                  </a:solidFill>
                  <a:effectLst/>
                  <a:uLnTx/>
                  <a:uFillTx/>
                  <a:latin typeface="Arial"/>
                  <a:ea typeface="+mn-ea"/>
                  <a:cs typeface="+mn-cs"/>
                </a:endParaRPr>
              </a:p>
            </p:txBody>
          </p:sp>
          <p:grpSp>
            <p:nvGrpSpPr>
              <p:cNvPr id="130" name="Group 129">
                <a:extLst>
                  <a:ext uri="{FF2B5EF4-FFF2-40B4-BE49-F238E27FC236}">
                    <a16:creationId xmlns:a16="http://schemas.microsoft.com/office/drawing/2014/main" id="{D835DDD5-7ECB-FE59-40BE-74BFEB59E07E}"/>
                  </a:ext>
                </a:extLst>
              </p:cNvPr>
              <p:cNvGrpSpPr/>
              <p:nvPr/>
            </p:nvGrpSpPr>
            <p:grpSpPr>
              <a:xfrm>
                <a:off x="7853808" y="4786050"/>
                <a:ext cx="693998" cy="135349"/>
                <a:chOff x="1133473" y="2984163"/>
                <a:chExt cx="843948" cy="169151"/>
              </a:xfrm>
              <a:solidFill>
                <a:srgbClr val="97B867"/>
              </a:solidFill>
            </p:grpSpPr>
            <p:sp>
              <p:nvSpPr>
                <p:cNvPr id="137" name="Isosceles Triangle 136">
                  <a:extLst>
                    <a:ext uri="{FF2B5EF4-FFF2-40B4-BE49-F238E27FC236}">
                      <a16:creationId xmlns:a16="http://schemas.microsoft.com/office/drawing/2014/main" id="{BA027A0E-CC93-96F4-C150-EAC8091250D3}"/>
                    </a:ext>
                  </a:extLst>
                </p:cNvPr>
                <p:cNvSpPr/>
                <p:nvPr/>
              </p:nvSpPr>
              <p:spPr>
                <a:xfrm flipH="1">
                  <a:off x="1133473" y="2984163"/>
                  <a:ext cx="94745" cy="169151"/>
                </a:xfrm>
                <a:prstGeom prst="triangle">
                  <a:avLst>
                    <a:gd name="adj" fmla="val 0"/>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796" b="0" i="0" u="none" strike="noStrike" kern="1200" cap="none" spc="0" normalizeH="0" baseline="0" noProof="0">
                    <a:ln>
                      <a:noFill/>
                    </a:ln>
                    <a:solidFill>
                      <a:prstClr val="white"/>
                    </a:solidFill>
                    <a:effectLst/>
                    <a:uLnTx/>
                    <a:uFillTx/>
                    <a:latin typeface="Arial"/>
                    <a:ea typeface="+mn-ea"/>
                    <a:cs typeface="+mn-cs"/>
                  </a:endParaRPr>
                </a:p>
              </p:txBody>
            </p:sp>
            <p:sp>
              <p:nvSpPr>
                <p:cNvPr id="138" name="Isosceles Triangle 137">
                  <a:extLst>
                    <a:ext uri="{FF2B5EF4-FFF2-40B4-BE49-F238E27FC236}">
                      <a16:creationId xmlns:a16="http://schemas.microsoft.com/office/drawing/2014/main" id="{4789357A-0AB8-7158-D650-38D4E4C55FC7}"/>
                    </a:ext>
                  </a:extLst>
                </p:cNvPr>
                <p:cNvSpPr/>
                <p:nvPr/>
              </p:nvSpPr>
              <p:spPr>
                <a:xfrm>
                  <a:off x="1882676" y="2984163"/>
                  <a:ext cx="94745" cy="169151"/>
                </a:xfrm>
                <a:prstGeom prst="triangle">
                  <a:avLst>
                    <a:gd name="adj" fmla="val 0"/>
                  </a:avLst>
                </a:prstGeom>
                <a:grpFill/>
                <a:ln>
                  <a:no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796" b="0" i="0" u="none" strike="noStrike" kern="1200" cap="none" spc="0" normalizeH="0" baseline="0" noProof="0">
                    <a:ln>
                      <a:noFill/>
                    </a:ln>
                    <a:solidFill>
                      <a:prstClr val="white"/>
                    </a:solidFill>
                    <a:effectLst/>
                    <a:uLnTx/>
                    <a:uFillTx/>
                    <a:latin typeface="Arial"/>
                    <a:ea typeface="+mn-ea"/>
                    <a:cs typeface="+mn-cs"/>
                  </a:endParaRPr>
                </a:p>
              </p:txBody>
            </p:sp>
          </p:grpSp>
          <p:sp>
            <p:nvSpPr>
              <p:cNvPr id="131" name="Rectangle: Top Corners Rounded 130">
                <a:extLst>
                  <a:ext uri="{FF2B5EF4-FFF2-40B4-BE49-F238E27FC236}">
                    <a16:creationId xmlns:a16="http://schemas.microsoft.com/office/drawing/2014/main" id="{3CDB8EBA-8341-64A9-2746-F9BC48BBC08E}"/>
                  </a:ext>
                </a:extLst>
              </p:cNvPr>
              <p:cNvSpPr>
                <a:spLocks/>
              </p:cNvSpPr>
              <p:nvPr/>
            </p:nvSpPr>
            <p:spPr>
              <a:xfrm>
                <a:off x="4779684" y="4898576"/>
                <a:ext cx="3857863" cy="369313"/>
              </a:xfrm>
              <a:prstGeom prst="round2SameRect">
                <a:avLst/>
              </a:prstGeom>
              <a:solidFill>
                <a:schemeClr val="tx2"/>
              </a:solidFill>
              <a:ln>
                <a:solidFill>
                  <a:schemeClr val="tx2"/>
                </a:solid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1043056" rtl="0" eaLnBrk="1" fontAlgn="auto"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a:ea typeface="+mn-ea"/>
                    <a:cs typeface="+mn-cs"/>
                  </a:rPr>
                  <a:t>Federal Funds Management </a:t>
                </a:r>
              </a:p>
            </p:txBody>
          </p:sp>
          <p:sp>
            <p:nvSpPr>
              <p:cNvPr id="132" name="Text Placeholder 2">
                <a:extLst>
                  <a:ext uri="{FF2B5EF4-FFF2-40B4-BE49-F238E27FC236}">
                    <a16:creationId xmlns:a16="http://schemas.microsoft.com/office/drawing/2014/main" id="{1181034E-0D5B-4282-BB01-F103618869D1}"/>
                  </a:ext>
                </a:extLst>
              </p:cNvPr>
              <p:cNvSpPr txBox="1">
                <a:spLocks/>
              </p:cNvSpPr>
              <p:nvPr/>
            </p:nvSpPr>
            <p:spPr>
              <a:xfrm>
                <a:off x="4846385" y="5362386"/>
                <a:ext cx="1782397" cy="1770646"/>
              </a:xfrm>
              <a:prstGeom prst="rect">
                <a:avLst/>
              </a:prstGeom>
              <a:noFill/>
              <a:effectLst/>
            </p:spPr>
            <p:txBody>
              <a:bodyPr wrap="square" lIns="0" tIns="0" rIns="0" bIns="0" numCol="1" anchor="t" anchorCtr="0">
                <a:spAutoFit/>
              </a:bodyPr>
              <a:lstStyle>
                <a:lvl1pPr marL="0" indent="0" algn="l" defTabSz="981098" rtl="0" eaLnBrk="1" latinLnBrk="0" hangingPunct="1">
                  <a:spcBef>
                    <a:spcPts val="0"/>
                  </a:spcBef>
                  <a:spcAft>
                    <a:spcPts val="800"/>
                  </a:spcAft>
                  <a:buFont typeface="Arial" panose="020B0604020202020204" pitchFamily="34" charset="0"/>
                  <a:buNone/>
                  <a:defRPr sz="1400" b="1" kern="1200">
                    <a:solidFill>
                      <a:schemeClr val="accent3"/>
                    </a:solidFill>
                    <a:latin typeface="+mj-lt"/>
                    <a:ea typeface="+mn-ea"/>
                    <a:cs typeface="+mn-cs"/>
                  </a:defRPr>
                </a:lvl1pPr>
                <a:lvl2pPr marL="0" indent="0" algn="l" defTabSz="981098" rtl="0" eaLnBrk="1" latinLnBrk="0" hangingPunct="1">
                  <a:spcBef>
                    <a:spcPts val="0"/>
                  </a:spcBef>
                  <a:spcAft>
                    <a:spcPts val="600"/>
                  </a:spcAft>
                  <a:buFont typeface="Arial" panose="020B0604020202020204" pitchFamily="34" charset="0"/>
                  <a:buNone/>
                  <a:defRPr sz="1200" b="1" kern="1200" cap="none" baseline="0">
                    <a:solidFill>
                      <a:srgbClr val="767171"/>
                    </a:solidFill>
                    <a:latin typeface="+mj-lt"/>
                    <a:ea typeface="+mn-ea"/>
                    <a:cs typeface="+mn-cs"/>
                  </a:defRPr>
                </a:lvl2pPr>
                <a:lvl3pPr marL="1494" indent="0" algn="l" defTabSz="981098" rtl="0" eaLnBrk="1" latinLnBrk="0" hangingPunct="1">
                  <a:spcBef>
                    <a:spcPts val="0"/>
                  </a:spcBef>
                  <a:spcAft>
                    <a:spcPts val="600"/>
                  </a:spcAft>
                  <a:buFont typeface="Arial" panose="020B0604020202020204" pitchFamily="34" charset="0"/>
                  <a:buNone/>
                  <a:defRPr sz="1000" kern="1200">
                    <a:solidFill>
                      <a:schemeClr val="tx1"/>
                    </a:solidFill>
                    <a:latin typeface="+mn-lt"/>
                    <a:ea typeface="+mn-ea"/>
                    <a:cs typeface="+mn-cs"/>
                  </a:defRPr>
                </a:lvl3pPr>
                <a:lvl4pPr marL="183600" indent="-183600" algn="l" defTabSz="981098" rtl="0" eaLnBrk="1" latinLnBrk="0" hangingPunct="1">
                  <a:spcBef>
                    <a:spcPts val="0"/>
                  </a:spcBef>
                  <a:spcAft>
                    <a:spcPts val="600"/>
                  </a:spcAft>
                  <a:buClr>
                    <a:schemeClr val="tx1"/>
                  </a:buClr>
                  <a:buFont typeface="Wingdings" panose="05000000000000000000" pitchFamily="2" charset="2"/>
                  <a:buChar char="§"/>
                  <a:defRPr sz="1000" kern="1200">
                    <a:solidFill>
                      <a:schemeClr val="tx1"/>
                    </a:solidFill>
                    <a:latin typeface="+mn-lt"/>
                    <a:ea typeface="+mn-ea"/>
                    <a:cs typeface="+mn-cs"/>
                  </a:defRPr>
                </a:lvl4pPr>
                <a:lvl5pPr marL="360000" indent="-176400" algn="l" defTabSz="981098" rtl="0" eaLnBrk="1" latinLnBrk="0" hangingPunct="1">
                  <a:spcBef>
                    <a:spcPts val="0"/>
                  </a:spcBef>
                  <a:spcAft>
                    <a:spcPts val="600"/>
                  </a:spcAft>
                  <a:buClr>
                    <a:schemeClr val="tx1"/>
                  </a:buClr>
                  <a:buFont typeface="Segoe UI" panose="020B0502040204020203" pitchFamily="34" charset="0"/>
                  <a:buChar char="–"/>
                  <a:defRPr sz="1000" kern="1200">
                    <a:solidFill>
                      <a:schemeClr val="tx1"/>
                    </a:solidFill>
                    <a:latin typeface="+mn-lt"/>
                    <a:ea typeface="+mn-ea"/>
                    <a:cs typeface="+mn-cs"/>
                  </a:defRPr>
                </a:lvl5pPr>
                <a:lvl6pPr marL="183600" indent="-183600" algn="l" defTabSz="981098" rtl="0" eaLnBrk="1" latinLnBrk="0" hangingPunct="1">
                  <a:spcBef>
                    <a:spcPts val="0"/>
                  </a:spcBef>
                  <a:spcAft>
                    <a:spcPts val="600"/>
                  </a:spcAft>
                  <a:buClr>
                    <a:schemeClr val="tx1"/>
                  </a:buClr>
                  <a:buFont typeface="+mj-lt"/>
                  <a:buAutoNum type="arabicPeriod"/>
                  <a:defRPr sz="1000" kern="1200">
                    <a:solidFill>
                      <a:schemeClr val="tx1"/>
                    </a:solidFill>
                    <a:latin typeface="+mn-lt"/>
                    <a:ea typeface="+mn-ea"/>
                    <a:cs typeface="+mn-cs"/>
                  </a:defRPr>
                </a:lvl6pPr>
                <a:lvl7pPr marL="360000" indent="-176400" algn="l" defTabSz="981098" rtl="0" eaLnBrk="1" latinLnBrk="0" hangingPunct="1">
                  <a:spcBef>
                    <a:spcPts val="0"/>
                  </a:spcBef>
                  <a:spcAft>
                    <a:spcPts val="600"/>
                  </a:spcAft>
                  <a:buClr>
                    <a:schemeClr val="tx1"/>
                  </a:buClr>
                  <a:buFont typeface="+mj-lt"/>
                  <a:buAutoNum type="alphaLcPeriod"/>
                  <a:defRPr sz="1000" kern="1200">
                    <a:solidFill>
                      <a:schemeClr val="tx1"/>
                    </a:solidFill>
                    <a:latin typeface="+mn-lt"/>
                    <a:ea typeface="+mn-ea"/>
                    <a:cs typeface="+mn-cs"/>
                  </a:defRPr>
                </a:lvl7pPr>
                <a:lvl8pPr marL="367911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8pPr>
                <a:lvl9pPr marL="416966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9pPr>
              </a:lstStyle>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Planning, Monitoring, and Execution</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lang="en-US" sz="1150" dirty="0">
                    <a:solidFill>
                      <a:srgbClr val="646464"/>
                    </a:solidFill>
                    <a:latin typeface="Montserrat" panose="00000500000000000000" pitchFamily="2" charset="0"/>
                  </a:rPr>
                  <a:t>Strategic Alignment for ESSER, Title, and IDEA</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endParaRPr kumimoji="0" lang="en-US" sz="1150" b="0" i="0" u="none" strike="noStrike" kern="1200" cap="none" spc="0" normalizeH="0" baseline="0" noProof="0" dirty="0">
                  <a:ln>
                    <a:noFill/>
                  </a:ln>
                  <a:solidFill>
                    <a:srgbClr val="646464"/>
                  </a:solidFill>
                  <a:effectLst/>
                  <a:uLnTx/>
                  <a:uFillTx/>
                  <a:latin typeface="Arial"/>
                  <a:ea typeface="+mn-ea"/>
                  <a:cs typeface="+mn-cs"/>
                </a:endParaRPr>
              </a:p>
            </p:txBody>
          </p:sp>
          <p:sp>
            <p:nvSpPr>
              <p:cNvPr id="133" name="Text Placeholder 2">
                <a:extLst>
                  <a:ext uri="{FF2B5EF4-FFF2-40B4-BE49-F238E27FC236}">
                    <a16:creationId xmlns:a16="http://schemas.microsoft.com/office/drawing/2014/main" id="{5C619CAA-BB49-6760-DAE8-FF5534CD4FC8}"/>
                  </a:ext>
                </a:extLst>
              </p:cNvPr>
              <p:cNvSpPr txBox="1">
                <a:spLocks/>
              </p:cNvSpPr>
              <p:nvPr/>
            </p:nvSpPr>
            <p:spPr>
              <a:xfrm>
                <a:off x="6814169" y="5377116"/>
                <a:ext cx="1581919" cy="1683850"/>
              </a:xfrm>
              <a:prstGeom prst="rect">
                <a:avLst/>
              </a:prstGeom>
              <a:noFill/>
              <a:effectLst/>
            </p:spPr>
            <p:txBody>
              <a:bodyPr wrap="square" lIns="0" tIns="0" rIns="0" bIns="0" numCol="1" anchor="t" anchorCtr="0">
                <a:spAutoFit/>
              </a:bodyPr>
              <a:lstStyle>
                <a:lvl1pPr marL="0" indent="0" algn="l" defTabSz="981098" rtl="0" eaLnBrk="1" latinLnBrk="0" hangingPunct="1">
                  <a:spcBef>
                    <a:spcPts val="0"/>
                  </a:spcBef>
                  <a:spcAft>
                    <a:spcPts val="800"/>
                  </a:spcAft>
                  <a:buFont typeface="Arial" panose="020B0604020202020204" pitchFamily="34" charset="0"/>
                  <a:buNone/>
                  <a:defRPr sz="1400" b="1" kern="1200">
                    <a:solidFill>
                      <a:schemeClr val="accent3"/>
                    </a:solidFill>
                    <a:latin typeface="+mj-lt"/>
                    <a:ea typeface="+mn-ea"/>
                    <a:cs typeface="+mn-cs"/>
                  </a:defRPr>
                </a:lvl1pPr>
                <a:lvl2pPr marL="0" indent="0" algn="l" defTabSz="981098" rtl="0" eaLnBrk="1" latinLnBrk="0" hangingPunct="1">
                  <a:spcBef>
                    <a:spcPts val="0"/>
                  </a:spcBef>
                  <a:spcAft>
                    <a:spcPts val="600"/>
                  </a:spcAft>
                  <a:buFont typeface="Arial" panose="020B0604020202020204" pitchFamily="34" charset="0"/>
                  <a:buNone/>
                  <a:defRPr sz="1200" b="1" kern="1200" cap="none" baseline="0">
                    <a:solidFill>
                      <a:srgbClr val="767171"/>
                    </a:solidFill>
                    <a:latin typeface="+mj-lt"/>
                    <a:ea typeface="+mn-ea"/>
                    <a:cs typeface="+mn-cs"/>
                  </a:defRPr>
                </a:lvl2pPr>
                <a:lvl3pPr marL="1494" indent="0" algn="l" defTabSz="981098" rtl="0" eaLnBrk="1" latinLnBrk="0" hangingPunct="1">
                  <a:spcBef>
                    <a:spcPts val="0"/>
                  </a:spcBef>
                  <a:spcAft>
                    <a:spcPts val="600"/>
                  </a:spcAft>
                  <a:buFont typeface="Arial" panose="020B0604020202020204" pitchFamily="34" charset="0"/>
                  <a:buNone/>
                  <a:defRPr sz="1000" kern="1200">
                    <a:solidFill>
                      <a:schemeClr val="tx1"/>
                    </a:solidFill>
                    <a:latin typeface="+mn-lt"/>
                    <a:ea typeface="+mn-ea"/>
                    <a:cs typeface="+mn-cs"/>
                  </a:defRPr>
                </a:lvl3pPr>
                <a:lvl4pPr marL="183600" indent="-183600" algn="l" defTabSz="981098" rtl="0" eaLnBrk="1" latinLnBrk="0" hangingPunct="1">
                  <a:spcBef>
                    <a:spcPts val="0"/>
                  </a:spcBef>
                  <a:spcAft>
                    <a:spcPts val="600"/>
                  </a:spcAft>
                  <a:buClr>
                    <a:schemeClr val="tx1"/>
                  </a:buClr>
                  <a:buFont typeface="Wingdings" panose="05000000000000000000" pitchFamily="2" charset="2"/>
                  <a:buChar char="§"/>
                  <a:defRPr sz="1000" kern="1200">
                    <a:solidFill>
                      <a:schemeClr val="tx1"/>
                    </a:solidFill>
                    <a:latin typeface="+mn-lt"/>
                    <a:ea typeface="+mn-ea"/>
                    <a:cs typeface="+mn-cs"/>
                  </a:defRPr>
                </a:lvl4pPr>
                <a:lvl5pPr marL="360000" indent="-176400" algn="l" defTabSz="981098" rtl="0" eaLnBrk="1" latinLnBrk="0" hangingPunct="1">
                  <a:spcBef>
                    <a:spcPts val="0"/>
                  </a:spcBef>
                  <a:spcAft>
                    <a:spcPts val="600"/>
                  </a:spcAft>
                  <a:buClr>
                    <a:schemeClr val="tx1"/>
                  </a:buClr>
                  <a:buFont typeface="Segoe UI" panose="020B0502040204020203" pitchFamily="34" charset="0"/>
                  <a:buChar char="–"/>
                  <a:defRPr sz="1000" kern="1200">
                    <a:solidFill>
                      <a:schemeClr val="tx1"/>
                    </a:solidFill>
                    <a:latin typeface="+mn-lt"/>
                    <a:ea typeface="+mn-ea"/>
                    <a:cs typeface="+mn-cs"/>
                  </a:defRPr>
                </a:lvl5pPr>
                <a:lvl6pPr marL="183600" indent="-183600" algn="l" defTabSz="981098" rtl="0" eaLnBrk="1" latinLnBrk="0" hangingPunct="1">
                  <a:spcBef>
                    <a:spcPts val="0"/>
                  </a:spcBef>
                  <a:spcAft>
                    <a:spcPts val="600"/>
                  </a:spcAft>
                  <a:buClr>
                    <a:schemeClr val="tx1"/>
                  </a:buClr>
                  <a:buFont typeface="+mj-lt"/>
                  <a:buAutoNum type="arabicPeriod"/>
                  <a:defRPr sz="1000" kern="1200">
                    <a:solidFill>
                      <a:schemeClr val="tx1"/>
                    </a:solidFill>
                    <a:latin typeface="+mn-lt"/>
                    <a:ea typeface="+mn-ea"/>
                    <a:cs typeface="+mn-cs"/>
                  </a:defRPr>
                </a:lvl6pPr>
                <a:lvl7pPr marL="360000" indent="-176400" algn="l" defTabSz="981098" rtl="0" eaLnBrk="1" latinLnBrk="0" hangingPunct="1">
                  <a:spcBef>
                    <a:spcPts val="0"/>
                  </a:spcBef>
                  <a:spcAft>
                    <a:spcPts val="600"/>
                  </a:spcAft>
                  <a:buClr>
                    <a:schemeClr val="tx1"/>
                  </a:buClr>
                  <a:buFont typeface="+mj-lt"/>
                  <a:buAutoNum type="alphaLcPeriod"/>
                  <a:defRPr sz="1000" kern="1200">
                    <a:solidFill>
                      <a:schemeClr val="tx1"/>
                    </a:solidFill>
                    <a:latin typeface="+mn-lt"/>
                    <a:ea typeface="+mn-ea"/>
                    <a:cs typeface="+mn-cs"/>
                  </a:defRPr>
                </a:lvl7pPr>
                <a:lvl8pPr marL="367911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8pPr>
                <a:lvl9pPr marL="4169669" indent="-245275" algn="l" defTabSz="981098" rtl="0" eaLnBrk="1" latinLnBrk="0" hangingPunct="1">
                  <a:spcBef>
                    <a:spcPct val="20000"/>
                  </a:spcBef>
                  <a:buFont typeface="Arial" panose="020B0604020202020204" pitchFamily="34" charset="0"/>
                  <a:buChar char="•"/>
                  <a:defRPr sz="2163" kern="1200">
                    <a:solidFill>
                      <a:schemeClr val="tx1"/>
                    </a:solidFill>
                    <a:latin typeface="+mn-lt"/>
                    <a:ea typeface="+mn-ea"/>
                    <a:cs typeface="+mn-cs"/>
                  </a:defRPr>
                </a:lvl9pPr>
              </a:lstStyle>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lang="en-US" sz="1150" dirty="0">
                    <a:solidFill>
                      <a:srgbClr val="646464"/>
                    </a:solidFill>
                    <a:latin typeface="Montserrat" panose="00000500000000000000" pitchFamily="2" charset="0"/>
                  </a:rPr>
                  <a:t>Equitable Funding Distribution</a:t>
                </a:r>
              </a:p>
              <a:p>
                <a:pPr marL="173038" marR="0" lvl="3" indent="-171450" algn="l" defTabSz="914400" rtl="0" eaLnBrk="1" fontAlgn="auto" latinLnBrk="0" hangingPunct="1">
                  <a:lnSpc>
                    <a:spcPct val="100000"/>
                  </a:lnSpc>
                  <a:spcBef>
                    <a:spcPts val="0"/>
                  </a:spcBef>
                  <a:spcAft>
                    <a:spcPts val="600"/>
                  </a:spcAft>
                  <a:buClr>
                    <a:srgbClr val="646464"/>
                  </a:buClr>
                  <a:buSzTx/>
                  <a:buFont typeface="Arial" panose="020B0604020202020204" pitchFamily="34" charset="0"/>
                  <a:buChar char="•"/>
                  <a:tabLst/>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Navigating Funding </a:t>
                </a:r>
                <a:r>
                  <a:rPr lang="en-US" sz="1150" dirty="0">
                    <a:solidFill>
                      <a:srgbClr val="646464"/>
                    </a:solidFill>
                    <a:latin typeface="Montserrat" panose="00000500000000000000" pitchFamily="2" charset="0"/>
                  </a:rPr>
                  <a:t>Restrictions</a:t>
                </a: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 to Maximize </a:t>
                </a:r>
                <a:r>
                  <a:rPr lang="en-US" sz="1150" dirty="0">
                    <a:solidFill>
                      <a:srgbClr val="646464"/>
                    </a:solidFill>
                    <a:latin typeface="Montserrat" panose="00000500000000000000" pitchFamily="2" charset="0"/>
                  </a:rPr>
                  <a:t>Impact</a:t>
                </a:r>
                <a:endParaRPr kumimoji="0" lang="en-US" sz="1150" b="0" i="0" u="none" strike="noStrike" kern="1200" cap="none" spc="0" normalizeH="0" baseline="0" noProof="0" dirty="0">
                  <a:ln>
                    <a:noFill/>
                  </a:ln>
                  <a:solidFill>
                    <a:srgbClr val="646464"/>
                  </a:solidFill>
                  <a:effectLst/>
                  <a:uLnTx/>
                  <a:uFillTx/>
                  <a:latin typeface="Montserrat" panose="00000500000000000000" pitchFamily="2" charset="0"/>
                </a:endParaRPr>
              </a:p>
            </p:txBody>
          </p:sp>
          <p:cxnSp>
            <p:nvCxnSpPr>
              <p:cNvPr id="134" name="Straight Connector 133">
                <a:extLst>
                  <a:ext uri="{FF2B5EF4-FFF2-40B4-BE49-F238E27FC236}">
                    <a16:creationId xmlns:a16="http://schemas.microsoft.com/office/drawing/2014/main" id="{A0B6894D-E080-972E-784C-707234E1F61D}"/>
                  </a:ext>
                </a:extLst>
              </p:cNvPr>
              <p:cNvCxnSpPr>
                <a:cxnSpLocks/>
              </p:cNvCxnSpPr>
              <p:nvPr/>
            </p:nvCxnSpPr>
            <p:spPr>
              <a:xfrm>
                <a:off x="6628782" y="5445985"/>
                <a:ext cx="0" cy="12801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5" name="Rectangle: Top Corners Rounded 134">
                <a:extLst>
                  <a:ext uri="{FF2B5EF4-FFF2-40B4-BE49-F238E27FC236}">
                    <a16:creationId xmlns:a16="http://schemas.microsoft.com/office/drawing/2014/main" id="{0B5FFC8F-E816-A258-4490-BE39F801E7E4}"/>
                  </a:ext>
                </a:extLst>
              </p:cNvPr>
              <p:cNvSpPr/>
              <p:nvPr/>
            </p:nvSpPr>
            <p:spPr>
              <a:xfrm flipV="1">
                <a:off x="7931720" y="4786049"/>
                <a:ext cx="538174" cy="515362"/>
              </a:xfrm>
              <a:prstGeom prst="round2SameRect">
                <a:avLst>
                  <a:gd name="adj1" fmla="val 50000"/>
                  <a:gd name="adj2" fmla="val 0"/>
                </a:avLst>
              </a:prstGeom>
              <a:solidFill>
                <a:schemeClr val="bg1">
                  <a:lumMod val="65000"/>
                </a:schemeClr>
              </a:solidFill>
              <a:ln>
                <a:solidFill>
                  <a:schemeClr val="tx2"/>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796" b="0" i="0" u="none" strike="noStrike" kern="1200" cap="none" spc="0" normalizeH="0" baseline="0" noProof="0">
                  <a:ln>
                    <a:noFill/>
                  </a:ln>
                  <a:solidFill>
                    <a:prstClr val="white"/>
                  </a:solidFill>
                  <a:effectLst/>
                  <a:uLnTx/>
                  <a:uFillTx/>
                  <a:latin typeface="Arial"/>
                  <a:ea typeface="+mn-ea"/>
                  <a:cs typeface="+mn-cs"/>
                </a:endParaRPr>
              </a:p>
            </p:txBody>
          </p:sp>
          <p:sp>
            <p:nvSpPr>
              <p:cNvPr id="136" name="Oval 135">
                <a:extLst>
                  <a:ext uri="{FF2B5EF4-FFF2-40B4-BE49-F238E27FC236}">
                    <a16:creationId xmlns:a16="http://schemas.microsoft.com/office/drawing/2014/main" id="{DB00A457-C61E-D3F3-513D-1A409FACD2F4}"/>
                  </a:ext>
                </a:extLst>
              </p:cNvPr>
              <p:cNvSpPr/>
              <p:nvPr/>
            </p:nvSpPr>
            <p:spPr>
              <a:xfrm>
                <a:off x="7988851" y="4829913"/>
                <a:ext cx="423912" cy="412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2400" b="1" i="0" u="none" strike="noStrike" kern="1200" cap="none" spc="0" normalizeH="0" baseline="0" noProof="0">
                  <a:ln>
                    <a:noFill/>
                  </a:ln>
                  <a:solidFill>
                    <a:srgbClr val="002B49"/>
                  </a:solidFill>
                  <a:effectLst/>
                  <a:uLnTx/>
                  <a:uFillTx/>
                  <a:latin typeface="Arial"/>
                  <a:ea typeface="+mn-ea"/>
                  <a:cs typeface="+mn-cs"/>
                </a:endParaRPr>
              </a:p>
            </p:txBody>
          </p:sp>
        </p:grpSp>
        <p:sp>
          <p:nvSpPr>
            <p:cNvPr id="85" name="TextBox 84">
              <a:extLst>
                <a:ext uri="{FF2B5EF4-FFF2-40B4-BE49-F238E27FC236}">
                  <a16:creationId xmlns:a16="http://schemas.microsoft.com/office/drawing/2014/main" id="{3FFAA136-89BD-B3D1-6957-2BB6360572B0}"/>
                </a:ext>
              </a:extLst>
            </p:cNvPr>
            <p:cNvSpPr txBox="1"/>
            <p:nvPr/>
          </p:nvSpPr>
          <p:spPr>
            <a:xfrm>
              <a:off x="6673834" y="2811052"/>
              <a:ext cx="1796058" cy="2161230"/>
            </a:xfrm>
            <a:prstGeom prst="rect">
              <a:avLst/>
            </a:prstGeom>
            <a:noFill/>
          </p:spPr>
          <p:txBody>
            <a:bodyPr wrap="square">
              <a:spAutoFit/>
            </a:bodyPr>
            <a:lstStyle/>
            <a:p>
              <a:pPr marL="173038" lvl="3" indent="-171450" defTabSz="914400">
                <a:spcAft>
                  <a:spcPts val="600"/>
                </a:spcAft>
                <a:buClr>
                  <a:srgbClr val="646464"/>
                </a:buClr>
                <a:buFont typeface="Arial" panose="020B0604020202020204" pitchFamily="34" charset="0"/>
                <a:buChar char="•"/>
                <a:defRPr/>
              </a:pPr>
              <a:r>
                <a:rPr lang="en-US" sz="1150" dirty="0">
                  <a:solidFill>
                    <a:srgbClr val="646464"/>
                  </a:solidFill>
                  <a:latin typeface="Montserrat" panose="00000500000000000000" pitchFamily="2" charset="0"/>
                </a:rPr>
                <a:t>Workforce Analytics </a:t>
              </a:r>
            </a:p>
            <a:p>
              <a:pPr marL="173038" lvl="3" indent="-171450" defTabSz="914400">
                <a:spcAft>
                  <a:spcPts val="600"/>
                </a:spcAft>
                <a:buClr>
                  <a:srgbClr val="646464"/>
                </a:buClr>
                <a:buFont typeface="Arial" panose="020B0604020202020204" pitchFamily="34" charset="0"/>
                <a:buChar char="•"/>
                <a:defRPr/>
              </a:pPr>
              <a:r>
                <a:rPr lang="en-US" sz="1150" dirty="0">
                  <a:solidFill>
                    <a:srgbClr val="646464"/>
                  </a:solidFill>
                  <a:latin typeface="Montserrat" panose="00000500000000000000" pitchFamily="2" charset="0"/>
                </a:rPr>
                <a:t>Staffing Standards</a:t>
              </a:r>
            </a:p>
            <a:p>
              <a:pPr marL="173038" lvl="3" indent="-171450" defTabSz="914400">
                <a:spcAft>
                  <a:spcPts val="600"/>
                </a:spcAft>
                <a:buClr>
                  <a:srgbClr val="646464"/>
                </a:buClr>
                <a:buFont typeface="Arial" panose="020B0604020202020204" pitchFamily="34" charset="0"/>
                <a:buChar char="•"/>
                <a:defRPr/>
              </a:pPr>
              <a:r>
                <a:rPr kumimoji="0" lang="en-US" sz="1150" b="0" i="0" u="none" strike="noStrike" kern="1200" cap="none" spc="0" normalizeH="0" baseline="0" noProof="0" dirty="0">
                  <a:ln>
                    <a:noFill/>
                  </a:ln>
                  <a:solidFill>
                    <a:srgbClr val="646464"/>
                  </a:solidFill>
                  <a:effectLst/>
                  <a:uLnTx/>
                  <a:uFillTx/>
                  <a:latin typeface="Montserrat" panose="00000500000000000000" pitchFamily="2" charset="0"/>
                </a:rPr>
                <a:t>Food, Facilities, and Transportation Efficiencies </a:t>
              </a:r>
            </a:p>
            <a:p>
              <a:pPr marL="173038" lvl="3" indent="-171450" defTabSz="914400">
                <a:spcAft>
                  <a:spcPts val="600"/>
                </a:spcAft>
                <a:buClr>
                  <a:srgbClr val="646464"/>
                </a:buClr>
                <a:buFont typeface="Arial" panose="020B0604020202020204" pitchFamily="34" charset="0"/>
                <a:buChar char="•"/>
                <a:defRPr/>
              </a:pPr>
              <a:endParaRPr lang="en-US" sz="1150" dirty="0">
                <a:solidFill>
                  <a:srgbClr val="646464"/>
                </a:solidFill>
                <a:latin typeface="Arial"/>
              </a:endParaRPr>
            </a:p>
          </p:txBody>
        </p:sp>
        <p:sp>
          <p:nvSpPr>
            <p:cNvPr id="86" name="Oval 85">
              <a:extLst>
                <a:ext uri="{FF2B5EF4-FFF2-40B4-BE49-F238E27FC236}">
                  <a16:creationId xmlns:a16="http://schemas.microsoft.com/office/drawing/2014/main" id="{EAECA1C6-97CC-E456-93D6-86B863CFD655}"/>
                </a:ext>
              </a:extLst>
            </p:cNvPr>
            <p:cNvSpPr/>
            <p:nvPr/>
          </p:nvSpPr>
          <p:spPr>
            <a:xfrm>
              <a:off x="12141711" y="2272937"/>
              <a:ext cx="423912" cy="412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2400" b="1" i="0" u="none" strike="noStrike" kern="1200" cap="none" spc="0" normalizeH="0" baseline="0" noProof="0">
                <a:ln>
                  <a:noFill/>
                </a:ln>
                <a:solidFill>
                  <a:srgbClr val="002B49"/>
                </a:solidFill>
                <a:effectLst/>
                <a:uLnTx/>
                <a:uFillTx/>
                <a:latin typeface="Arial"/>
                <a:ea typeface="+mn-ea"/>
                <a:cs typeface="+mn-cs"/>
              </a:endParaRPr>
            </a:p>
          </p:txBody>
        </p:sp>
        <p:pic>
          <p:nvPicPr>
            <p:cNvPr id="87" name="Graphic 86" descr="Group with solid fill">
              <a:extLst>
                <a:ext uri="{FF2B5EF4-FFF2-40B4-BE49-F238E27FC236}">
                  <a16:creationId xmlns:a16="http://schemas.microsoft.com/office/drawing/2014/main" id="{AD903D12-CF9F-A432-C3B0-911FBF046D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27570" y="2294809"/>
              <a:ext cx="265176" cy="265176"/>
            </a:xfrm>
            <a:prstGeom prst="rect">
              <a:avLst/>
            </a:prstGeom>
          </p:spPr>
        </p:pic>
        <p:pic>
          <p:nvPicPr>
            <p:cNvPr id="88" name="Graphic 87" descr="Open hand outline">
              <a:extLst>
                <a:ext uri="{FF2B5EF4-FFF2-40B4-BE49-F238E27FC236}">
                  <a16:creationId xmlns:a16="http://schemas.microsoft.com/office/drawing/2014/main" id="{ADABD04D-FAB6-730B-1FC9-637704047E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32593" y="2420807"/>
              <a:ext cx="265176" cy="265176"/>
            </a:xfrm>
            <a:prstGeom prst="rect">
              <a:avLst/>
            </a:prstGeom>
          </p:spPr>
        </p:pic>
        <p:pic>
          <p:nvPicPr>
            <p:cNvPr id="89" name="Graphic 88" descr="Bar graph with upward trend outline">
              <a:extLst>
                <a:ext uri="{FF2B5EF4-FFF2-40B4-BE49-F238E27FC236}">
                  <a16:creationId xmlns:a16="http://schemas.microsoft.com/office/drawing/2014/main" id="{0F797B3C-E7B2-F1A2-2102-702946E91D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81639" y="2359068"/>
              <a:ext cx="265176" cy="265175"/>
            </a:xfrm>
            <a:prstGeom prst="rect">
              <a:avLst/>
            </a:prstGeom>
          </p:spPr>
        </p:pic>
        <p:pic>
          <p:nvPicPr>
            <p:cNvPr id="90" name="Graphic 89" descr="Star with solid fill">
              <a:extLst>
                <a:ext uri="{FF2B5EF4-FFF2-40B4-BE49-F238E27FC236}">
                  <a16:creationId xmlns:a16="http://schemas.microsoft.com/office/drawing/2014/main" id="{B5C7B0D1-3A60-6927-8C05-21049D564B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20006" y="2322866"/>
              <a:ext cx="91440" cy="91439"/>
            </a:xfrm>
            <a:prstGeom prst="rect">
              <a:avLst/>
            </a:prstGeom>
          </p:spPr>
        </p:pic>
        <p:pic>
          <p:nvPicPr>
            <p:cNvPr id="91" name="Graphic 90" descr="Dollar with solid fill">
              <a:extLst>
                <a:ext uri="{FF2B5EF4-FFF2-40B4-BE49-F238E27FC236}">
                  <a16:creationId xmlns:a16="http://schemas.microsoft.com/office/drawing/2014/main" id="{EA49E23C-B594-D93D-CA4D-7D584674BA2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50076" y="4872651"/>
              <a:ext cx="310896" cy="310896"/>
            </a:xfrm>
            <a:prstGeom prst="rect">
              <a:avLst/>
            </a:prstGeom>
          </p:spPr>
        </p:pic>
        <p:pic>
          <p:nvPicPr>
            <p:cNvPr id="92" name="Graphic 91" descr="Presentation with pie chart with solid fill">
              <a:extLst>
                <a:ext uri="{FF2B5EF4-FFF2-40B4-BE49-F238E27FC236}">
                  <a16:creationId xmlns:a16="http://schemas.microsoft.com/office/drawing/2014/main" id="{2BF7448F-B1AA-30DD-7009-096CDBD4533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186873" y="4849485"/>
              <a:ext cx="310896" cy="310896"/>
            </a:xfrm>
            <a:prstGeom prst="rect">
              <a:avLst/>
            </a:prstGeom>
          </p:spPr>
        </p:pic>
      </p:grpSp>
      <p:sp>
        <p:nvSpPr>
          <p:cNvPr id="2" name="Title 1">
            <a:extLst>
              <a:ext uri="{FF2B5EF4-FFF2-40B4-BE49-F238E27FC236}">
                <a16:creationId xmlns:a16="http://schemas.microsoft.com/office/drawing/2014/main" id="{624A98EF-1349-6941-A915-BD7CD464118F}"/>
              </a:ext>
            </a:extLst>
          </p:cNvPr>
          <p:cNvSpPr>
            <a:spLocks noGrp="1"/>
          </p:cNvSpPr>
          <p:nvPr>
            <p:ph type="title"/>
          </p:nvPr>
        </p:nvSpPr>
        <p:spPr>
          <a:xfrm>
            <a:off x="609600" y="283873"/>
            <a:ext cx="10972800" cy="1143000"/>
          </a:xfrm>
        </p:spPr>
        <p:txBody>
          <a:bodyPr>
            <a:normAutofit/>
          </a:bodyPr>
          <a:lstStyle/>
          <a:p>
            <a:r>
              <a:rPr lang="en-US" sz="3600" b="1"/>
              <a:t>About Alvarez and Marsal: </a:t>
            </a:r>
            <a:r>
              <a:rPr lang="en-US" sz="3600"/>
              <a:t>K-12 Overview </a:t>
            </a:r>
          </a:p>
        </p:txBody>
      </p:sp>
      <p:sp>
        <p:nvSpPr>
          <p:cNvPr id="3" name="Content Placeholder 2">
            <a:extLst>
              <a:ext uri="{FF2B5EF4-FFF2-40B4-BE49-F238E27FC236}">
                <a16:creationId xmlns:a16="http://schemas.microsoft.com/office/drawing/2014/main" id="{04D85C5D-2484-ADFB-D93F-FCC5A70F4864}"/>
              </a:ext>
            </a:extLst>
          </p:cNvPr>
          <p:cNvSpPr>
            <a:spLocks noGrp="1"/>
          </p:cNvSpPr>
          <p:nvPr>
            <p:ph idx="1"/>
          </p:nvPr>
        </p:nvSpPr>
        <p:spPr>
          <a:xfrm>
            <a:off x="609600" y="1435394"/>
            <a:ext cx="10972800" cy="313845"/>
          </a:xfrm>
        </p:spPr>
        <p:txBody>
          <a:bodyPr>
            <a:noAutofit/>
          </a:bodyPr>
          <a:lstStyle/>
          <a:p>
            <a:pPr marL="0" indent="0">
              <a:buNone/>
            </a:pPr>
            <a:r>
              <a:rPr lang="en-US" sz="1400" dirty="0">
                <a:latin typeface="Montserrat" panose="00000500000000000000" pitchFamily="2" charset="0"/>
              </a:rPr>
              <a:t>A&amp;M partners with public and private K-12 schools, districts, charter school organizations, and States to plan and implement critical initiatives to elevate student outcomes</a:t>
            </a:r>
          </a:p>
        </p:txBody>
      </p:sp>
      <p:sp>
        <p:nvSpPr>
          <p:cNvPr id="4" name="Slide Number Placeholder 3">
            <a:extLst>
              <a:ext uri="{FF2B5EF4-FFF2-40B4-BE49-F238E27FC236}">
                <a16:creationId xmlns:a16="http://schemas.microsoft.com/office/drawing/2014/main" id="{602FC85D-6152-D6D4-6F32-EBBE6F3E6121}"/>
              </a:ext>
            </a:extLst>
          </p:cNvPr>
          <p:cNvSpPr>
            <a:spLocks noGrp="1"/>
          </p:cNvSpPr>
          <p:nvPr>
            <p:ph type="sldNum" sz="quarter" idx="12"/>
          </p:nvPr>
        </p:nvSpPr>
        <p:spPr>
          <a:xfrm>
            <a:off x="8349362" y="5804248"/>
            <a:ext cx="2549863" cy="324030"/>
          </a:xfrm>
        </p:spPr>
        <p:txBody>
          <a:bodyPr/>
          <a:lstStyle/>
          <a:p>
            <a:fld id="{FD52C1F8-3BA5-F24E-8618-E52498D87186}" type="slidenum">
              <a:rPr lang="en-US" smtClean="0"/>
              <a:t>5</a:t>
            </a:fld>
            <a:endParaRPr lang="en-US" dirty="0"/>
          </a:p>
        </p:txBody>
      </p:sp>
      <p:pic>
        <p:nvPicPr>
          <p:cNvPr id="82" name="Picture 4">
            <a:extLst>
              <a:ext uri="{FF2B5EF4-FFF2-40B4-BE49-F238E27FC236}">
                <a16:creationId xmlns:a16="http://schemas.microsoft.com/office/drawing/2014/main" id="{5C5CD685-C65F-7677-7F37-0594EF2922FC}"/>
              </a:ext>
            </a:extLst>
          </p:cNvPr>
          <p:cNvPicPr>
            <a:picLocks noChangeAspect="1" noChangeArrowheads="1"/>
          </p:cNvPicPr>
          <p:nvPr/>
        </p:nvPicPr>
        <p:blipFill rotWithShape="1">
          <a:blip r:embed="rId15" cstate="hqprint">
            <a:extLst>
              <a:ext uri="{28A0092B-C50C-407E-A947-70E740481C1C}">
                <a14:useLocalDpi xmlns:a14="http://schemas.microsoft.com/office/drawing/2010/main"/>
              </a:ext>
            </a:extLst>
          </a:blip>
          <a:srcRect/>
          <a:stretch/>
        </p:blipFill>
        <p:spPr bwMode="auto">
          <a:xfrm>
            <a:off x="11180808" y="69276"/>
            <a:ext cx="1001956" cy="791243"/>
          </a:xfrm>
          <a:prstGeom prst="rect">
            <a:avLst/>
          </a:prstGeom>
          <a:noFill/>
          <a:extLst>
            <a:ext uri="{909E8E84-426E-40DD-AFC4-6F175D3DCCD1}">
              <a14:hiddenFill xmlns:a14="http://schemas.microsoft.com/office/drawing/2010/main">
                <a:solidFill>
                  <a:srgbClr val="FFFFFF"/>
                </a:solidFill>
              </a14:hiddenFill>
            </a:ext>
          </a:extLst>
        </p:spPr>
      </p:pic>
      <p:sp>
        <p:nvSpPr>
          <p:cNvPr id="150" name="Slide Number Placeholder 3">
            <a:extLst>
              <a:ext uri="{FF2B5EF4-FFF2-40B4-BE49-F238E27FC236}">
                <a16:creationId xmlns:a16="http://schemas.microsoft.com/office/drawing/2014/main" id="{B41F7984-1ECC-1D09-F104-6AFA2400A62A}"/>
              </a:ext>
            </a:extLst>
          </p:cNvPr>
          <p:cNvSpPr txBox="1">
            <a:spLocks/>
          </p:cNvSpPr>
          <p:nvPr/>
        </p:nvSpPr>
        <p:spPr>
          <a:xfrm>
            <a:off x="8349362" y="5804248"/>
            <a:ext cx="2549863" cy="324030"/>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52C1F8-3BA5-F24E-8618-E52498D87186}" type="slidenum">
              <a:rPr lang="en-US" smtClean="0"/>
              <a:pPr/>
              <a:t>5</a:t>
            </a:fld>
            <a:endParaRPr lang="en-US"/>
          </a:p>
        </p:txBody>
      </p:sp>
      <p:grpSp>
        <p:nvGrpSpPr>
          <p:cNvPr id="151" name="Group 150">
            <a:extLst>
              <a:ext uri="{FF2B5EF4-FFF2-40B4-BE49-F238E27FC236}">
                <a16:creationId xmlns:a16="http://schemas.microsoft.com/office/drawing/2014/main" id="{94E33754-DFCF-951C-12C3-E8A1028FF7B8}"/>
              </a:ext>
            </a:extLst>
          </p:cNvPr>
          <p:cNvGrpSpPr/>
          <p:nvPr/>
        </p:nvGrpSpPr>
        <p:grpSpPr>
          <a:xfrm>
            <a:off x="3726504" y="4209744"/>
            <a:ext cx="552214" cy="457357"/>
            <a:chOff x="3805733" y="4786049"/>
            <a:chExt cx="616086" cy="515362"/>
          </a:xfrm>
        </p:grpSpPr>
        <p:sp>
          <p:nvSpPr>
            <p:cNvPr id="152" name="Isosceles Triangle 151">
              <a:extLst>
                <a:ext uri="{FF2B5EF4-FFF2-40B4-BE49-F238E27FC236}">
                  <a16:creationId xmlns:a16="http://schemas.microsoft.com/office/drawing/2014/main" id="{D10F9FD9-DD68-92BA-1225-A2C9182190C4}"/>
                </a:ext>
              </a:extLst>
            </p:cNvPr>
            <p:cNvSpPr/>
            <p:nvPr/>
          </p:nvSpPr>
          <p:spPr>
            <a:xfrm flipH="1">
              <a:off x="3805733" y="4786050"/>
              <a:ext cx="77911" cy="135349"/>
            </a:xfrm>
            <a:prstGeom prst="triangle">
              <a:avLst>
                <a:gd name="adj" fmla="val 0"/>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796" b="0" i="0" u="none" strike="noStrike" kern="1200" cap="none" spc="0" normalizeH="0" baseline="0" noProof="0">
                <a:ln>
                  <a:noFill/>
                </a:ln>
                <a:solidFill>
                  <a:prstClr val="white"/>
                </a:solidFill>
                <a:effectLst/>
                <a:uLnTx/>
                <a:uFillTx/>
                <a:latin typeface="Arial"/>
                <a:ea typeface="+mn-ea"/>
                <a:cs typeface="+mn-cs"/>
              </a:endParaRPr>
            </a:p>
          </p:txBody>
        </p:sp>
        <p:sp>
          <p:nvSpPr>
            <p:cNvPr id="153" name="Rectangle: Top Corners Rounded 152">
              <a:extLst>
                <a:ext uri="{FF2B5EF4-FFF2-40B4-BE49-F238E27FC236}">
                  <a16:creationId xmlns:a16="http://schemas.microsoft.com/office/drawing/2014/main" id="{CF487671-1D6A-F659-4270-FA380442DA08}"/>
                </a:ext>
              </a:extLst>
            </p:cNvPr>
            <p:cNvSpPr/>
            <p:nvPr/>
          </p:nvSpPr>
          <p:spPr>
            <a:xfrm flipV="1">
              <a:off x="3883645" y="4786049"/>
              <a:ext cx="538174" cy="515362"/>
            </a:xfrm>
            <a:prstGeom prst="round2SameRect">
              <a:avLst>
                <a:gd name="adj1" fmla="val 50000"/>
                <a:gd name="adj2" fmla="val 0"/>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796" b="0" i="0" u="none" strike="noStrike" kern="1200" cap="none" spc="0" normalizeH="0" baseline="0" noProof="0">
                <a:ln>
                  <a:noFill/>
                </a:ln>
                <a:solidFill>
                  <a:prstClr val="white"/>
                </a:solidFill>
                <a:effectLst/>
                <a:uLnTx/>
                <a:uFillTx/>
                <a:latin typeface="Arial"/>
                <a:ea typeface="+mn-ea"/>
                <a:cs typeface="+mn-cs"/>
              </a:endParaRPr>
            </a:p>
          </p:txBody>
        </p:sp>
        <p:sp>
          <p:nvSpPr>
            <p:cNvPr id="154" name="Oval 153">
              <a:extLst>
                <a:ext uri="{FF2B5EF4-FFF2-40B4-BE49-F238E27FC236}">
                  <a16:creationId xmlns:a16="http://schemas.microsoft.com/office/drawing/2014/main" id="{30D81E1D-5462-EBA3-09D7-AE1491D99B36}"/>
                </a:ext>
              </a:extLst>
            </p:cNvPr>
            <p:cNvSpPr/>
            <p:nvPr/>
          </p:nvSpPr>
          <p:spPr>
            <a:xfrm>
              <a:off x="3940776" y="4829913"/>
              <a:ext cx="423912" cy="412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2955" tIns="42955" rIns="42955" bIns="42955" rtlCol="0" anchor="ctr" anchorCtr="0">
              <a:noAutofit/>
            </a:bodyPr>
            <a:lstStyle/>
            <a:p>
              <a:pPr marL="1263" marR="0" lvl="0" indent="0" algn="ctr" defTabSz="1043056" rtl="0" eaLnBrk="1" fontAlgn="auto" latinLnBrk="0" hangingPunct="1">
                <a:lnSpc>
                  <a:spcPct val="100000"/>
                </a:lnSpc>
                <a:spcBef>
                  <a:spcPts val="0"/>
                </a:spcBef>
                <a:spcAft>
                  <a:spcPts val="318"/>
                </a:spcAft>
                <a:buClrTx/>
                <a:buSzTx/>
                <a:buFontTx/>
                <a:buNone/>
                <a:tabLst/>
                <a:defRPr/>
              </a:pPr>
              <a:endParaRPr kumimoji="0" lang="en-IN" sz="2400" b="1" i="0" u="none" strike="noStrike" kern="1200" cap="none" spc="0" normalizeH="0" baseline="0" noProof="0">
                <a:ln>
                  <a:noFill/>
                </a:ln>
                <a:solidFill>
                  <a:srgbClr val="002B49"/>
                </a:solidFill>
                <a:effectLst/>
                <a:uLnTx/>
                <a:uFillTx/>
                <a:latin typeface="Arial"/>
                <a:ea typeface="+mn-ea"/>
                <a:cs typeface="+mn-cs"/>
              </a:endParaRPr>
            </a:p>
          </p:txBody>
        </p:sp>
        <p:pic>
          <p:nvPicPr>
            <p:cNvPr id="155" name="Graphic 154" descr="Magnifying glass with solid fill">
              <a:extLst>
                <a:ext uri="{FF2B5EF4-FFF2-40B4-BE49-F238E27FC236}">
                  <a16:creationId xmlns:a16="http://schemas.microsoft.com/office/drawing/2014/main" id="{5A46E456-DB29-A686-C21D-884BB3F3A4F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008115" y="4886061"/>
              <a:ext cx="274320" cy="274320"/>
            </a:xfrm>
            <a:prstGeom prst="rect">
              <a:avLst/>
            </a:prstGeom>
          </p:spPr>
        </p:pic>
      </p:grpSp>
      <p:sp>
        <p:nvSpPr>
          <p:cNvPr id="156" name="Slide Number Placeholder 3">
            <a:extLst>
              <a:ext uri="{FF2B5EF4-FFF2-40B4-BE49-F238E27FC236}">
                <a16:creationId xmlns:a16="http://schemas.microsoft.com/office/drawing/2014/main" id="{F91C60B9-EA90-BBDE-5AEA-348AF7B906A7}"/>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52C1F8-3BA5-F24E-8618-E52498D87186}" type="slidenum">
              <a:rPr lang="en-US" smtClean="0"/>
              <a:pPr/>
              <a:t>5</a:t>
            </a:fld>
            <a:endParaRPr lang="en-US"/>
          </a:p>
        </p:txBody>
      </p:sp>
    </p:spTree>
    <p:extLst>
      <p:ext uri="{BB962C8B-B14F-4D97-AF65-F5344CB8AC3E}">
        <p14:creationId xmlns:p14="http://schemas.microsoft.com/office/powerpoint/2010/main" val="277084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51F95-CED7-0698-4664-D702D1753A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755A3-25E1-F5A6-EC38-FD5D269CA22E}"/>
              </a:ext>
            </a:extLst>
          </p:cNvPr>
          <p:cNvSpPr>
            <a:spLocks noGrp="1"/>
          </p:cNvSpPr>
          <p:nvPr>
            <p:ph type="title"/>
          </p:nvPr>
        </p:nvSpPr>
        <p:spPr>
          <a:xfrm>
            <a:off x="609600" y="265400"/>
            <a:ext cx="10972800" cy="1143000"/>
          </a:xfrm>
        </p:spPr>
        <p:txBody>
          <a:bodyPr>
            <a:normAutofit/>
          </a:bodyPr>
          <a:lstStyle/>
          <a:p>
            <a:r>
              <a:rPr lang="en-US" sz="3600" b="1"/>
              <a:t>A&amp;M and HISD: </a:t>
            </a:r>
            <a:r>
              <a:rPr lang="en-US" sz="3600"/>
              <a:t>Partnership History</a:t>
            </a:r>
          </a:p>
        </p:txBody>
      </p:sp>
      <p:sp>
        <p:nvSpPr>
          <p:cNvPr id="4" name="Slide Number Placeholder 3">
            <a:extLst>
              <a:ext uri="{FF2B5EF4-FFF2-40B4-BE49-F238E27FC236}">
                <a16:creationId xmlns:a16="http://schemas.microsoft.com/office/drawing/2014/main" id="{9963587F-59AD-BD18-D318-9999CDD05ADE}"/>
              </a:ext>
            </a:extLst>
          </p:cNvPr>
          <p:cNvSpPr>
            <a:spLocks noGrp="1"/>
          </p:cNvSpPr>
          <p:nvPr>
            <p:ph type="sldNum" sz="quarter" idx="12"/>
          </p:nvPr>
        </p:nvSpPr>
        <p:spPr/>
        <p:txBody>
          <a:bodyPr/>
          <a:lstStyle/>
          <a:p>
            <a:fld id="{FD52C1F8-3BA5-F24E-8618-E52498D87186}" type="slidenum">
              <a:rPr lang="en-US" smtClean="0"/>
              <a:t>6</a:t>
            </a:fld>
            <a:endParaRPr lang="en-US"/>
          </a:p>
        </p:txBody>
      </p:sp>
      <p:pic>
        <p:nvPicPr>
          <p:cNvPr id="25" name="Picture 4">
            <a:extLst>
              <a:ext uri="{FF2B5EF4-FFF2-40B4-BE49-F238E27FC236}">
                <a16:creationId xmlns:a16="http://schemas.microsoft.com/office/drawing/2014/main" id="{158842D6-321C-25E8-EFAE-1A333BE41DD5}"/>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11180808" y="69276"/>
            <a:ext cx="1001956" cy="791243"/>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Right 14">
            <a:extLst>
              <a:ext uri="{FF2B5EF4-FFF2-40B4-BE49-F238E27FC236}">
                <a16:creationId xmlns:a16="http://schemas.microsoft.com/office/drawing/2014/main" id="{3EA3EAAA-E55F-E0C4-89F1-18ED52632F9D}"/>
              </a:ext>
            </a:extLst>
          </p:cNvPr>
          <p:cNvSpPr/>
          <p:nvPr/>
        </p:nvSpPr>
        <p:spPr>
          <a:xfrm>
            <a:off x="1365738" y="3416930"/>
            <a:ext cx="9530862" cy="7795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3E920A9-FE26-4647-C000-27A8034161AD}"/>
              </a:ext>
            </a:extLst>
          </p:cNvPr>
          <p:cNvSpPr/>
          <p:nvPr/>
        </p:nvSpPr>
        <p:spPr>
          <a:xfrm>
            <a:off x="1794140" y="3721882"/>
            <a:ext cx="182880" cy="182880"/>
          </a:xfrm>
          <a:prstGeom prst="ellipse">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A250AE-4A05-8FC9-EBFF-FA8F38581372}"/>
              </a:ext>
            </a:extLst>
          </p:cNvPr>
          <p:cNvSpPr/>
          <p:nvPr/>
        </p:nvSpPr>
        <p:spPr>
          <a:xfrm>
            <a:off x="879740" y="2008874"/>
            <a:ext cx="2011680" cy="114678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300" dirty="0">
                <a:solidFill>
                  <a:schemeClr val="tx1">
                    <a:lumMod val="65000"/>
                    <a:lumOff val="35000"/>
                  </a:schemeClr>
                </a:solidFill>
                <a:latin typeface="Montserrat" panose="00000500000000000000" pitchFamily="2" charset="0"/>
              </a:rPr>
              <a:t>Conducted a rapid independent preliminary financial assessment</a:t>
            </a:r>
          </a:p>
        </p:txBody>
      </p:sp>
      <p:cxnSp>
        <p:nvCxnSpPr>
          <p:cNvPr id="23" name="Straight Connector 22">
            <a:extLst>
              <a:ext uri="{FF2B5EF4-FFF2-40B4-BE49-F238E27FC236}">
                <a16:creationId xmlns:a16="http://schemas.microsoft.com/office/drawing/2014/main" id="{72D0DD47-0DA5-BFA4-95CF-1A9E1F75A1FC}"/>
              </a:ext>
            </a:extLst>
          </p:cNvPr>
          <p:cNvCxnSpPr>
            <a:cxnSpLocks/>
            <a:stCxn id="18" idx="2"/>
            <a:endCxn id="17" idx="0"/>
          </p:cNvCxnSpPr>
          <p:nvPr/>
        </p:nvCxnSpPr>
        <p:spPr>
          <a:xfrm>
            <a:off x="1885580" y="3155661"/>
            <a:ext cx="0" cy="566221"/>
          </a:xfrm>
          <a:prstGeom prst="line">
            <a:avLst/>
          </a:prstGeom>
          <a:noFill/>
          <a:ln>
            <a:solidFill>
              <a:schemeClr val="tx1"/>
            </a:solidFill>
          </a:ln>
        </p:spPr>
        <p:style>
          <a:lnRef idx="1">
            <a:schemeClr val="accent1"/>
          </a:lnRef>
          <a:fillRef idx="3">
            <a:schemeClr val="accent1"/>
          </a:fillRef>
          <a:effectRef idx="2">
            <a:schemeClr val="accent1"/>
          </a:effectRef>
          <a:fontRef idx="minor">
            <a:schemeClr val="lt1"/>
          </a:fontRef>
        </p:style>
      </p:cxnSp>
      <p:sp>
        <p:nvSpPr>
          <p:cNvPr id="26" name="TextBox 25">
            <a:extLst>
              <a:ext uri="{FF2B5EF4-FFF2-40B4-BE49-F238E27FC236}">
                <a16:creationId xmlns:a16="http://schemas.microsoft.com/office/drawing/2014/main" id="{3A3B42D3-CCDF-395F-18EB-0A36F58BCB93}"/>
              </a:ext>
            </a:extLst>
          </p:cNvPr>
          <p:cNvSpPr txBox="1"/>
          <p:nvPr/>
        </p:nvSpPr>
        <p:spPr>
          <a:xfrm>
            <a:off x="1969471" y="3693473"/>
            <a:ext cx="939314" cy="307777"/>
          </a:xfrm>
          <a:prstGeom prst="rect">
            <a:avLst/>
          </a:prstGeom>
          <a:noFill/>
        </p:spPr>
        <p:txBody>
          <a:bodyPr wrap="square" rtlCol="0">
            <a:spAutoFit/>
          </a:bodyPr>
          <a:lstStyle/>
          <a:p>
            <a:pPr algn="ctr"/>
            <a:r>
              <a:rPr lang="en-US" sz="1400">
                <a:latin typeface="Adobe Caslon Pro" panose="0205050205050A020403" charset="0"/>
              </a:rPr>
              <a:t>Nov 2021</a:t>
            </a:r>
          </a:p>
        </p:txBody>
      </p:sp>
      <p:sp>
        <p:nvSpPr>
          <p:cNvPr id="27" name="Oval 26">
            <a:extLst>
              <a:ext uri="{FF2B5EF4-FFF2-40B4-BE49-F238E27FC236}">
                <a16:creationId xmlns:a16="http://schemas.microsoft.com/office/drawing/2014/main" id="{3968FC58-8662-CDC2-9FCA-7AB42FEAC2A4}"/>
              </a:ext>
            </a:extLst>
          </p:cNvPr>
          <p:cNvSpPr/>
          <p:nvPr/>
        </p:nvSpPr>
        <p:spPr>
          <a:xfrm>
            <a:off x="3204871" y="3721882"/>
            <a:ext cx="182880" cy="182880"/>
          </a:xfrm>
          <a:prstGeom prst="ellipse">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60A98C1-079C-333B-3FBB-96C94E6BA55D}"/>
              </a:ext>
            </a:extLst>
          </p:cNvPr>
          <p:cNvSpPr txBox="1"/>
          <p:nvPr/>
        </p:nvSpPr>
        <p:spPr>
          <a:xfrm>
            <a:off x="3384067" y="3693473"/>
            <a:ext cx="1006714" cy="307777"/>
          </a:xfrm>
          <a:prstGeom prst="rect">
            <a:avLst/>
          </a:prstGeom>
          <a:noFill/>
        </p:spPr>
        <p:txBody>
          <a:bodyPr wrap="square" rtlCol="0">
            <a:spAutoFit/>
          </a:bodyPr>
          <a:lstStyle/>
          <a:p>
            <a:pPr algn="ctr"/>
            <a:r>
              <a:rPr lang="en-US" sz="1400">
                <a:latin typeface="Adobe Caslon Pro" panose="0205050205050A020403" charset="0"/>
              </a:rPr>
              <a:t>May 2022</a:t>
            </a:r>
          </a:p>
        </p:txBody>
      </p:sp>
      <p:sp>
        <p:nvSpPr>
          <p:cNvPr id="31" name="Oval 30">
            <a:extLst>
              <a:ext uri="{FF2B5EF4-FFF2-40B4-BE49-F238E27FC236}">
                <a16:creationId xmlns:a16="http://schemas.microsoft.com/office/drawing/2014/main" id="{EA85476A-C70C-A070-849E-71386AA3FF21}"/>
              </a:ext>
            </a:extLst>
          </p:cNvPr>
          <p:cNvSpPr/>
          <p:nvPr/>
        </p:nvSpPr>
        <p:spPr>
          <a:xfrm>
            <a:off x="9583805" y="3721882"/>
            <a:ext cx="182880" cy="182880"/>
          </a:xfrm>
          <a:prstGeom prst="ellipse">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290232E-CEE2-8DCE-B33F-A8173C0C32C5}"/>
              </a:ext>
            </a:extLst>
          </p:cNvPr>
          <p:cNvSpPr txBox="1"/>
          <p:nvPr/>
        </p:nvSpPr>
        <p:spPr>
          <a:xfrm>
            <a:off x="9759439" y="3693473"/>
            <a:ext cx="924941" cy="307777"/>
          </a:xfrm>
          <a:prstGeom prst="rect">
            <a:avLst/>
          </a:prstGeom>
          <a:noFill/>
        </p:spPr>
        <p:txBody>
          <a:bodyPr wrap="square" rtlCol="0">
            <a:spAutoFit/>
          </a:bodyPr>
          <a:lstStyle/>
          <a:p>
            <a:pPr algn="ctr"/>
            <a:r>
              <a:rPr lang="en-US" sz="1400">
                <a:latin typeface="Adobe Caslon Pro" panose="0205050205050A020403" charset="0"/>
              </a:rPr>
              <a:t>Feb 2025</a:t>
            </a:r>
          </a:p>
        </p:txBody>
      </p:sp>
      <p:sp>
        <p:nvSpPr>
          <p:cNvPr id="36" name="Rectangle 35">
            <a:extLst>
              <a:ext uri="{FF2B5EF4-FFF2-40B4-BE49-F238E27FC236}">
                <a16:creationId xmlns:a16="http://schemas.microsoft.com/office/drawing/2014/main" id="{48B574D7-82C7-B729-4BF6-42576F2962F9}"/>
              </a:ext>
            </a:extLst>
          </p:cNvPr>
          <p:cNvSpPr/>
          <p:nvPr/>
        </p:nvSpPr>
        <p:spPr>
          <a:xfrm>
            <a:off x="8669405" y="2014441"/>
            <a:ext cx="2011680" cy="1143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solidFill>
                  <a:schemeClr val="tx1">
                    <a:lumMod val="65000"/>
                    <a:lumOff val="35000"/>
                  </a:schemeClr>
                </a:solidFill>
                <a:latin typeface="Montserrat" panose="00000500000000000000" pitchFamily="2" charset="0"/>
              </a:rPr>
              <a:t>Re-engaged to provide updated analysis regarding HISD’s financial outlook</a:t>
            </a:r>
          </a:p>
        </p:txBody>
      </p:sp>
      <p:sp>
        <p:nvSpPr>
          <p:cNvPr id="37" name="Oval 36">
            <a:extLst>
              <a:ext uri="{FF2B5EF4-FFF2-40B4-BE49-F238E27FC236}">
                <a16:creationId xmlns:a16="http://schemas.microsoft.com/office/drawing/2014/main" id="{5FED4B6F-E7ED-7D73-032D-BC77FAB307D0}"/>
              </a:ext>
            </a:extLst>
          </p:cNvPr>
          <p:cNvSpPr/>
          <p:nvPr/>
        </p:nvSpPr>
        <p:spPr>
          <a:xfrm>
            <a:off x="4990274" y="3721882"/>
            <a:ext cx="182880" cy="182880"/>
          </a:xfrm>
          <a:prstGeom prst="ellipse">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0C30C4F-371A-957D-7B7E-BB097E6FF573}"/>
              </a:ext>
            </a:extLst>
          </p:cNvPr>
          <p:cNvSpPr txBox="1"/>
          <p:nvPr/>
        </p:nvSpPr>
        <p:spPr>
          <a:xfrm>
            <a:off x="5170239" y="3693473"/>
            <a:ext cx="931688" cy="307777"/>
          </a:xfrm>
          <a:prstGeom prst="rect">
            <a:avLst/>
          </a:prstGeom>
          <a:noFill/>
        </p:spPr>
        <p:txBody>
          <a:bodyPr wrap="square" rtlCol="0">
            <a:spAutoFit/>
          </a:bodyPr>
          <a:lstStyle/>
          <a:p>
            <a:pPr algn="ctr"/>
            <a:r>
              <a:rPr lang="en-US" sz="1400">
                <a:latin typeface="Adobe Caslon Pro" panose="0205050205050A020403" charset="0"/>
              </a:rPr>
              <a:t>Jan 2023</a:t>
            </a:r>
          </a:p>
        </p:txBody>
      </p:sp>
      <p:sp>
        <p:nvSpPr>
          <p:cNvPr id="40" name="Rectangle 39">
            <a:extLst>
              <a:ext uri="{FF2B5EF4-FFF2-40B4-BE49-F238E27FC236}">
                <a16:creationId xmlns:a16="http://schemas.microsoft.com/office/drawing/2014/main" id="{BDA26B32-5F61-A35C-1CD2-831FD995C0C5}"/>
              </a:ext>
            </a:extLst>
          </p:cNvPr>
          <p:cNvSpPr/>
          <p:nvPr/>
        </p:nvSpPr>
        <p:spPr>
          <a:xfrm>
            <a:off x="2290471" y="4391780"/>
            <a:ext cx="2011680" cy="128715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300" dirty="0">
                <a:solidFill>
                  <a:schemeClr val="tx1">
                    <a:lumMod val="65000"/>
                    <a:lumOff val="35000"/>
                  </a:schemeClr>
                </a:solidFill>
                <a:latin typeface="Montserrat" panose="00000500000000000000" pitchFamily="2" charset="0"/>
              </a:rPr>
              <a:t>Supported financial management capacity building initiatives to improve financial stewardship across the district</a:t>
            </a:r>
          </a:p>
        </p:txBody>
      </p:sp>
      <p:sp>
        <p:nvSpPr>
          <p:cNvPr id="41" name="Rectangle 40">
            <a:extLst>
              <a:ext uri="{FF2B5EF4-FFF2-40B4-BE49-F238E27FC236}">
                <a16:creationId xmlns:a16="http://schemas.microsoft.com/office/drawing/2014/main" id="{F18A248E-EA22-82E2-A2F9-EA67A0E125DF}"/>
              </a:ext>
            </a:extLst>
          </p:cNvPr>
          <p:cNvSpPr/>
          <p:nvPr/>
        </p:nvSpPr>
        <p:spPr>
          <a:xfrm>
            <a:off x="4075874" y="2008874"/>
            <a:ext cx="2020126" cy="114678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solidFill>
                  <a:schemeClr val="tx1">
                    <a:lumMod val="65000"/>
                    <a:lumOff val="35000"/>
                  </a:schemeClr>
                </a:solidFill>
                <a:latin typeface="Montserrat" panose="00000500000000000000" pitchFamily="2" charset="0"/>
              </a:rPr>
              <a:t>Began transformation planning efforts to right-size district and achieve financial sustainability</a:t>
            </a:r>
          </a:p>
        </p:txBody>
      </p:sp>
      <p:cxnSp>
        <p:nvCxnSpPr>
          <p:cNvPr id="42" name="Straight Connector 41">
            <a:extLst>
              <a:ext uri="{FF2B5EF4-FFF2-40B4-BE49-F238E27FC236}">
                <a16:creationId xmlns:a16="http://schemas.microsoft.com/office/drawing/2014/main" id="{D7D527AA-CF4E-D0FC-B6D7-75ABE8DB2B6C}"/>
              </a:ext>
            </a:extLst>
          </p:cNvPr>
          <p:cNvCxnSpPr>
            <a:cxnSpLocks/>
            <a:stCxn id="27" idx="4"/>
            <a:endCxn id="40" idx="0"/>
          </p:cNvCxnSpPr>
          <p:nvPr/>
        </p:nvCxnSpPr>
        <p:spPr>
          <a:xfrm>
            <a:off x="3296311" y="3904762"/>
            <a:ext cx="0" cy="487018"/>
          </a:xfrm>
          <a:prstGeom prst="line">
            <a:avLst/>
          </a:prstGeom>
          <a:noFill/>
          <a:ln>
            <a:solidFill>
              <a:schemeClr val="tx1"/>
            </a:solidFill>
          </a:ln>
        </p:spPr>
        <p:style>
          <a:lnRef idx="1">
            <a:schemeClr val="accent1"/>
          </a:lnRef>
          <a:fillRef idx="3">
            <a:schemeClr val="accent1"/>
          </a:fillRef>
          <a:effectRef idx="2">
            <a:schemeClr val="accent1"/>
          </a:effectRef>
          <a:fontRef idx="minor">
            <a:schemeClr val="lt1"/>
          </a:fontRef>
        </p:style>
      </p:cxnSp>
      <p:cxnSp>
        <p:nvCxnSpPr>
          <p:cNvPr id="43" name="Straight Connector 42">
            <a:extLst>
              <a:ext uri="{FF2B5EF4-FFF2-40B4-BE49-F238E27FC236}">
                <a16:creationId xmlns:a16="http://schemas.microsoft.com/office/drawing/2014/main" id="{04E66D49-10D7-8981-E3A0-88FD62A99794}"/>
              </a:ext>
            </a:extLst>
          </p:cNvPr>
          <p:cNvCxnSpPr>
            <a:cxnSpLocks/>
            <a:stCxn id="41" idx="2"/>
            <a:endCxn id="37" idx="0"/>
          </p:cNvCxnSpPr>
          <p:nvPr/>
        </p:nvCxnSpPr>
        <p:spPr>
          <a:xfrm flipH="1">
            <a:off x="5081714" y="3155661"/>
            <a:ext cx="4223" cy="566221"/>
          </a:xfrm>
          <a:prstGeom prst="line">
            <a:avLst/>
          </a:prstGeom>
          <a:noFill/>
          <a:ln>
            <a:solidFill>
              <a:schemeClr val="tx1"/>
            </a:solidFill>
          </a:ln>
        </p:spPr>
        <p:style>
          <a:lnRef idx="1">
            <a:schemeClr val="accent1"/>
          </a:lnRef>
          <a:fillRef idx="3">
            <a:schemeClr val="accent1"/>
          </a:fillRef>
          <a:effectRef idx="2">
            <a:schemeClr val="accent1"/>
          </a:effectRef>
          <a:fontRef idx="minor">
            <a:schemeClr val="lt1"/>
          </a:fontRef>
        </p:style>
      </p:cxnSp>
      <p:sp>
        <p:nvSpPr>
          <p:cNvPr id="44" name="Oval 43">
            <a:extLst>
              <a:ext uri="{FF2B5EF4-FFF2-40B4-BE49-F238E27FC236}">
                <a16:creationId xmlns:a16="http://schemas.microsoft.com/office/drawing/2014/main" id="{70A94CCF-7392-AD9B-CEDA-CFA70646CE6B}"/>
              </a:ext>
            </a:extLst>
          </p:cNvPr>
          <p:cNvSpPr/>
          <p:nvPr/>
        </p:nvSpPr>
        <p:spPr>
          <a:xfrm>
            <a:off x="6619775" y="3691802"/>
            <a:ext cx="182880" cy="182880"/>
          </a:xfrm>
          <a:prstGeom prst="ellipse">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720EC767-ACF7-7EF7-00F0-6C180B090A6F}"/>
              </a:ext>
            </a:extLst>
          </p:cNvPr>
          <p:cNvSpPr txBox="1"/>
          <p:nvPr/>
        </p:nvSpPr>
        <p:spPr>
          <a:xfrm>
            <a:off x="6794502" y="3663393"/>
            <a:ext cx="931688" cy="307777"/>
          </a:xfrm>
          <a:prstGeom prst="rect">
            <a:avLst/>
          </a:prstGeom>
          <a:noFill/>
        </p:spPr>
        <p:txBody>
          <a:bodyPr wrap="square" lIns="91440" tIns="45720" rIns="91440" bIns="45720" rtlCol="0" anchor="t">
            <a:spAutoFit/>
          </a:bodyPr>
          <a:lstStyle/>
          <a:p>
            <a:pPr algn="ctr"/>
            <a:r>
              <a:rPr lang="en-US" sz="1400">
                <a:latin typeface="Adobe Caslon Pro"/>
              </a:rPr>
              <a:t>Jun 2023</a:t>
            </a:r>
          </a:p>
        </p:txBody>
      </p:sp>
      <p:sp>
        <p:nvSpPr>
          <p:cNvPr id="46" name="Rectangle 45">
            <a:extLst>
              <a:ext uri="{FF2B5EF4-FFF2-40B4-BE49-F238E27FC236}">
                <a16:creationId xmlns:a16="http://schemas.microsoft.com/office/drawing/2014/main" id="{850432A2-EC6C-E554-F2BB-D2F419C9604E}"/>
              </a:ext>
            </a:extLst>
          </p:cNvPr>
          <p:cNvSpPr/>
          <p:nvPr/>
        </p:nvSpPr>
        <p:spPr>
          <a:xfrm>
            <a:off x="5705375" y="4391780"/>
            <a:ext cx="2011680" cy="172269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300" dirty="0">
                <a:solidFill>
                  <a:schemeClr val="tx1">
                    <a:lumMod val="65000"/>
                    <a:lumOff val="35000"/>
                  </a:schemeClr>
                </a:solidFill>
                <a:latin typeface="Montserrat" panose="00000500000000000000" pitchFamily="2" charset="0"/>
              </a:rPr>
              <a:t>Provided new leadership team  briefing on capacity improvement and transformation planning information to-date to incoming administration</a:t>
            </a:r>
          </a:p>
        </p:txBody>
      </p:sp>
      <p:cxnSp>
        <p:nvCxnSpPr>
          <p:cNvPr id="47" name="Straight Connector 46">
            <a:extLst>
              <a:ext uri="{FF2B5EF4-FFF2-40B4-BE49-F238E27FC236}">
                <a16:creationId xmlns:a16="http://schemas.microsoft.com/office/drawing/2014/main" id="{4A9B1034-0CAA-AD9D-F557-243E560C7FA8}"/>
              </a:ext>
            </a:extLst>
          </p:cNvPr>
          <p:cNvCxnSpPr>
            <a:cxnSpLocks/>
            <a:stCxn id="44" idx="4"/>
            <a:endCxn id="46" idx="0"/>
          </p:cNvCxnSpPr>
          <p:nvPr/>
        </p:nvCxnSpPr>
        <p:spPr>
          <a:xfrm>
            <a:off x="6711215" y="3874682"/>
            <a:ext cx="0" cy="517098"/>
          </a:xfrm>
          <a:prstGeom prst="line">
            <a:avLst/>
          </a:prstGeom>
          <a:noFill/>
          <a:ln>
            <a:solidFill>
              <a:schemeClr val="tx1"/>
            </a:solidFill>
          </a:ln>
        </p:spPr>
        <p:style>
          <a:lnRef idx="1">
            <a:schemeClr val="accent1"/>
          </a:lnRef>
          <a:fillRef idx="3">
            <a:schemeClr val="accent1"/>
          </a:fillRef>
          <a:effectRef idx="2">
            <a:schemeClr val="accent1"/>
          </a:effectRef>
          <a:fontRef idx="minor">
            <a:schemeClr val="lt1"/>
          </a:fontRef>
        </p:style>
      </p:cxnSp>
      <p:cxnSp>
        <p:nvCxnSpPr>
          <p:cNvPr id="48" name="Straight Connector 47">
            <a:extLst>
              <a:ext uri="{FF2B5EF4-FFF2-40B4-BE49-F238E27FC236}">
                <a16:creationId xmlns:a16="http://schemas.microsoft.com/office/drawing/2014/main" id="{9C1FD2AF-42DF-C5EE-63DF-2F9B45821840}"/>
              </a:ext>
            </a:extLst>
          </p:cNvPr>
          <p:cNvCxnSpPr>
            <a:cxnSpLocks/>
            <a:stCxn id="36" idx="2"/>
            <a:endCxn id="31" idx="0"/>
          </p:cNvCxnSpPr>
          <p:nvPr/>
        </p:nvCxnSpPr>
        <p:spPr>
          <a:xfrm>
            <a:off x="9675245" y="3157441"/>
            <a:ext cx="0" cy="564441"/>
          </a:xfrm>
          <a:prstGeom prst="line">
            <a:avLst/>
          </a:prstGeom>
          <a:noFill/>
          <a:ln>
            <a:solidFill>
              <a:schemeClr val="tx1"/>
            </a:solidFill>
          </a:ln>
        </p:spPr>
        <p:style>
          <a:lnRef idx="1">
            <a:schemeClr val="accent1"/>
          </a:lnRef>
          <a:fillRef idx="3">
            <a:schemeClr val="accent1"/>
          </a:fillRef>
          <a:effectRef idx="2">
            <a:schemeClr val="accent1"/>
          </a:effectRef>
          <a:fontRef idx="minor">
            <a:schemeClr val="lt1"/>
          </a:fontRef>
        </p:style>
      </p:cxnSp>
      <p:sp>
        <p:nvSpPr>
          <p:cNvPr id="12" name="Content Placeholder 2">
            <a:extLst>
              <a:ext uri="{FF2B5EF4-FFF2-40B4-BE49-F238E27FC236}">
                <a16:creationId xmlns:a16="http://schemas.microsoft.com/office/drawing/2014/main" id="{3B7B2E0B-334B-9194-1524-51597B38B837}"/>
              </a:ext>
            </a:extLst>
          </p:cNvPr>
          <p:cNvSpPr txBox="1">
            <a:spLocks/>
          </p:cNvSpPr>
          <p:nvPr/>
        </p:nvSpPr>
        <p:spPr>
          <a:xfrm>
            <a:off x="609600" y="1435394"/>
            <a:ext cx="10972800" cy="3138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Adobe Caslon Pro" panose="0205050205050A020403"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dobe Caslon Pro" panose="0205050205050A020403"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dobe Caslon Pro" panose="0205050205050A020403"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dobe Caslon Pro" panose="0205050205050A020403"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dobe Caslon Pro" panose="0205050205050A0204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latin typeface="Montserrat" panose="00000500000000000000" pitchFamily="2" charset="0"/>
              </a:rPr>
              <a:t>A&amp;M has supported HISD with a series of financial analysis, financial improvement, and transformation planning efforts since late 2021</a:t>
            </a:r>
          </a:p>
        </p:txBody>
      </p:sp>
    </p:spTree>
    <p:extLst>
      <p:ext uri="{BB962C8B-B14F-4D97-AF65-F5344CB8AC3E}">
        <p14:creationId xmlns:p14="http://schemas.microsoft.com/office/powerpoint/2010/main" val="90533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B9358-B247-4ECC-C19C-2D5BA7A04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4A4B1-BA2C-BD44-1257-9B352B161E54}"/>
              </a:ext>
            </a:extLst>
          </p:cNvPr>
          <p:cNvSpPr>
            <a:spLocks noGrp="1"/>
          </p:cNvSpPr>
          <p:nvPr>
            <p:ph type="title"/>
          </p:nvPr>
        </p:nvSpPr>
        <p:spPr/>
        <p:txBody>
          <a:bodyPr>
            <a:normAutofit/>
          </a:bodyPr>
          <a:lstStyle/>
          <a:p>
            <a:r>
              <a:rPr lang="en-US" sz="3600" b="1"/>
              <a:t>Principles to Guide District Budget Development</a:t>
            </a:r>
          </a:p>
        </p:txBody>
      </p:sp>
      <p:sp>
        <p:nvSpPr>
          <p:cNvPr id="4" name="Slide Number Placeholder 3">
            <a:extLst>
              <a:ext uri="{FF2B5EF4-FFF2-40B4-BE49-F238E27FC236}">
                <a16:creationId xmlns:a16="http://schemas.microsoft.com/office/drawing/2014/main" id="{59647FD0-F43B-FC81-FF48-BFF6ED560B65}"/>
              </a:ext>
            </a:extLst>
          </p:cNvPr>
          <p:cNvSpPr>
            <a:spLocks noGrp="1"/>
          </p:cNvSpPr>
          <p:nvPr>
            <p:ph type="sldNum" sz="quarter" idx="12"/>
          </p:nvPr>
        </p:nvSpPr>
        <p:spPr/>
        <p:txBody>
          <a:bodyPr/>
          <a:lstStyle/>
          <a:p>
            <a:fld id="{FD52C1F8-3BA5-F24E-8618-E52498D87186}" type="slidenum">
              <a:rPr lang="en-US" smtClean="0"/>
              <a:t>7</a:t>
            </a:fld>
            <a:endParaRPr lang="en-US"/>
          </a:p>
        </p:txBody>
      </p:sp>
      <p:sp>
        <p:nvSpPr>
          <p:cNvPr id="3" name="Content Placeholder 2">
            <a:extLst>
              <a:ext uri="{FF2B5EF4-FFF2-40B4-BE49-F238E27FC236}">
                <a16:creationId xmlns:a16="http://schemas.microsoft.com/office/drawing/2014/main" id="{565672FF-B0E2-AF74-767C-4ACBFC9043EE}"/>
              </a:ext>
            </a:extLst>
          </p:cNvPr>
          <p:cNvSpPr>
            <a:spLocks noGrp="1"/>
          </p:cNvSpPr>
          <p:nvPr>
            <p:ph idx="1"/>
          </p:nvPr>
        </p:nvSpPr>
        <p:spPr>
          <a:xfrm>
            <a:off x="103579" y="1868279"/>
            <a:ext cx="12088421" cy="4349360"/>
          </a:xfrm>
        </p:spPr>
        <p:txBody>
          <a:bodyPr>
            <a:normAutofit/>
          </a:bodyPr>
          <a:lstStyle/>
          <a:p>
            <a:pPr>
              <a:lnSpc>
                <a:spcPct val="120000"/>
              </a:lnSpc>
              <a:spcBef>
                <a:spcPts val="600"/>
              </a:spcBef>
              <a:buFont typeface="Wingdings" panose="05000000000000000000" pitchFamily="2" charset="2"/>
              <a:buChar char="v"/>
            </a:pPr>
            <a:r>
              <a:rPr lang="en-US" sz="1200" b="1" dirty="0">
                <a:latin typeface="Montserrat" panose="00000500000000000000" pitchFamily="2" charset="0"/>
              </a:rPr>
              <a:t>Student-centered decision making: </a:t>
            </a:r>
            <a:r>
              <a:rPr lang="en-US" sz="1200" dirty="0">
                <a:latin typeface="Montserrat" panose="00000500000000000000" pitchFamily="2" charset="0"/>
              </a:rPr>
              <a:t>Budget process and resource allocation should align with the District’s goals for student achievement, prioritizing cost-effective strategies and programs that maximize student outcomes. Put as many dollars as close to students as possible through effective teachers and supports.</a:t>
            </a:r>
          </a:p>
          <a:p>
            <a:pPr>
              <a:lnSpc>
                <a:spcPct val="120000"/>
              </a:lnSpc>
              <a:spcBef>
                <a:spcPts val="600"/>
              </a:spcBef>
              <a:buFont typeface="Wingdings" panose="05000000000000000000" pitchFamily="2" charset="2"/>
              <a:buChar char="v"/>
            </a:pPr>
            <a:r>
              <a:rPr lang="en-US" sz="1200" b="1" dirty="0">
                <a:effectLst/>
                <a:latin typeface="Montserrat" panose="00000500000000000000" pitchFamily="2" charset="0"/>
                <a:ea typeface="Calibri" panose="020F0502020204030204" pitchFamily="34" charset="0"/>
                <a:cs typeface="Times New Roman" panose="02020603050405020304" pitchFamily="18" charset="0"/>
              </a:rPr>
              <a:t>Modified zero-based budgeting</a:t>
            </a:r>
            <a:r>
              <a:rPr lang="en-US" sz="1200" b="1" dirty="0">
                <a:latin typeface="Montserrat" panose="00000500000000000000" pitchFamily="2" charset="0"/>
                <a:ea typeface="Calibri" panose="020F0502020204030204" pitchFamily="34" charset="0"/>
                <a:cs typeface="Times New Roman" panose="02020603050405020304" pitchFamily="18" charset="0"/>
              </a:rPr>
              <a:t>: </a:t>
            </a:r>
            <a:r>
              <a:rPr lang="en-US" sz="1200" dirty="0">
                <a:latin typeface="Montserrat" panose="00000500000000000000" pitchFamily="2" charset="0"/>
                <a:ea typeface="Calibri" panose="020F0502020204030204" pitchFamily="34" charset="0"/>
                <a:cs typeface="Times New Roman" panose="02020603050405020304" pitchFamily="18" charset="0"/>
              </a:rPr>
              <a:t>Challenge norms and require justification </a:t>
            </a:r>
            <a:r>
              <a:rPr lang="en-US" sz="1200" u="sng" dirty="0">
                <a:latin typeface="Montserrat" panose="00000500000000000000" pitchFamily="2" charset="0"/>
                <a:ea typeface="Calibri" panose="020F0502020204030204" pitchFamily="34" charset="0"/>
                <a:cs typeface="Times New Roman" panose="02020603050405020304" pitchFamily="18" charset="0"/>
              </a:rPr>
              <a:t>for new and existing</a:t>
            </a:r>
            <a:r>
              <a:rPr lang="en-US" sz="1200" dirty="0">
                <a:latin typeface="Montserrat" panose="00000500000000000000" pitchFamily="2" charset="0"/>
                <a:ea typeface="Calibri" panose="020F0502020204030204" pitchFamily="34" charset="0"/>
                <a:cs typeface="Times New Roman" panose="02020603050405020304" pitchFamily="18" charset="0"/>
              </a:rPr>
              <a:t> spend. Align budget and spending based on the needs of the District ecosystem rather than making incremental changes to the previous fiscal year plan.</a:t>
            </a:r>
            <a:endParaRPr lang="en-US" sz="1200" b="1" dirty="0">
              <a:latin typeface="Montserrat" panose="00000500000000000000" pitchFamily="2" charset="0"/>
            </a:endParaRPr>
          </a:p>
          <a:p>
            <a:pPr>
              <a:lnSpc>
                <a:spcPct val="120000"/>
              </a:lnSpc>
              <a:spcBef>
                <a:spcPts val="600"/>
              </a:spcBef>
              <a:buFont typeface="Wingdings" panose="05000000000000000000" pitchFamily="2" charset="2"/>
              <a:buChar char="v"/>
            </a:pPr>
            <a:r>
              <a:rPr lang="en-US" sz="1200" b="1" dirty="0">
                <a:latin typeface="Montserrat" panose="00000500000000000000" pitchFamily="2" charset="0"/>
              </a:rPr>
              <a:t>Cost benefit analysis and continuous improvement: </a:t>
            </a:r>
            <a:r>
              <a:rPr lang="en-US" sz="1200" dirty="0">
                <a:latin typeface="Montserrat" panose="00000500000000000000" pitchFamily="2" charset="0"/>
              </a:rPr>
              <a:t>Regularly collect information and data on cost structures and intended outcomes of investments as inputs to the budget process. Revisit past investments and evaluate their impact, reinvesting based on demonstrated success. </a:t>
            </a:r>
          </a:p>
          <a:p>
            <a:pPr>
              <a:lnSpc>
                <a:spcPct val="120000"/>
              </a:lnSpc>
              <a:spcBef>
                <a:spcPts val="600"/>
              </a:spcBef>
              <a:buFont typeface="Wingdings" panose="05000000000000000000" pitchFamily="2" charset="2"/>
              <a:buChar char="v"/>
            </a:pPr>
            <a:r>
              <a:rPr lang="en-US" sz="1200" b="1" dirty="0">
                <a:latin typeface="Montserrat" panose="00000500000000000000" pitchFamily="2" charset="0"/>
              </a:rPr>
              <a:t>Maximize funding streams: </a:t>
            </a:r>
            <a:r>
              <a:rPr lang="en-US" sz="1200" dirty="0">
                <a:latin typeface="Montserrat" panose="00000500000000000000" pitchFamily="2" charset="0"/>
              </a:rPr>
              <a:t>Develop operational and financial plans that leverage funding from diverse sources, utilizing the “most restrictive” funding first. Prioritize investment strategies to support revenue enhancement (e.g., attendance improvement, HB3 funding, etc.). Ensure that only temporary expenses are aligned with temporary revenue sources. </a:t>
            </a:r>
            <a:endParaRPr lang="en-US" sz="1200" dirty="0">
              <a:latin typeface="Montserrat" panose="00000500000000000000" pitchFamily="2" charset="0"/>
              <a:ea typeface="Calibri" panose="020F0502020204030204" pitchFamily="34" charset="0"/>
              <a:cs typeface="Times New Roman" panose="02020603050405020304" pitchFamily="18" charset="0"/>
            </a:endParaRPr>
          </a:p>
          <a:p>
            <a:pPr>
              <a:lnSpc>
                <a:spcPct val="120000"/>
              </a:lnSpc>
              <a:spcBef>
                <a:spcPts val="600"/>
              </a:spcBef>
              <a:buFont typeface="Wingdings" panose="05000000000000000000" pitchFamily="2" charset="2"/>
              <a:buChar char="v"/>
            </a:pPr>
            <a:r>
              <a:rPr lang="en-US" sz="1200" b="1" dirty="0">
                <a:latin typeface="Montserrat" panose="00000500000000000000" pitchFamily="2" charset="0"/>
                <a:ea typeface="Calibri" panose="020F0502020204030204" pitchFamily="34" charset="0"/>
                <a:cs typeface="Times New Roman" panose="02020603050405020304" pitchFamily="18" charset="0"/>
              </a:rPr>
              <a:t>Address maintenance backlog: </a:t>
            </a:r>
            <a:r>
              <a:rPr lang="en-US" sz="1200" dirty="0">
                <a:latin typeface="Montserrat" panose="00000500000000000000" pitchFamily="2" charset="0"/>
                <a:ea typeface="Calibri" panose="020F0502020204030204" pitchFamily="34" charset="0"/>
                <a:cs typeface="Times New Roman" panose="02020603050405020304" pitchFamily="18" charset="0"/>
              </a:rPr>
              <a:t>Develop and implement a multi-year deferred maintenance plan that prioritizes critical facility and asset needs, particularly in larger districts where overhead costs scale with size and will compound over time.</a:t>
            </a:r>
          </a:p>
          <a:p>
            <a:pPr>
              <a:lnSpc>
                <a:spcPct val="120000"/>
              </a:lnSpc>
              <a:spcBef>
                <a:spcPts val="600"/>
              </a:spcBef>
              <a:buFont typeface="Wingdings" panose="05000000000000000000" pitchFamily="2" charset="2"/>
              <a:buChar char="v"/>
            </a:pPr>
            <a:r>
              <a:rPr lang="en-US" sz="1200" b="1" dirty="0">
                <a:latin typeface="Montserrat" panose="00000500000000000000" pitchFamily="2" charset="0"/>
                <a:ea typeface="Calibri" panose="020F0502020204030204" pitchFamily="34" charset="0"/>
                <a:cs typeface="Times New Roman" panose="02020603050405020304" pitchFamily="18" charset="0"/>
              </a:rPr>
              <a:t>Support budget compliance with controls, transparency, and accountability</a:t>
            </a:r>
            <a:r>
              <a:rPr lang="en-US" sz="1200" b="1" dirty="0">
                <a:effectLst/>
                <a:latin typeface="Montserrat" panose="00000500000000000000" pitchFamily="2" charset="0"/>
                <a:ea typeface="Calibri" panose="020F0502020204030204" pitchFamily="34" charset="0"/>
                <a:cs typeface="Times New Roman" panose="02020603050405020304" pitchFamily="18" charset="0"/>
              </a:rPr>
              <a:t>:</a:t>
            </a:r>
            <a:r>
              <a:rPr lang="en-US" sz="1200" b="1" dirty="0">
                <a:latin typeface="Montserrat" panose="00000500000000000000" pitchFamily="2" charset="0"/>
                <a:ea typeface="Calibri" panose="020F0502020204030204" pitchFamily="34" charset="0"/>
                <a:cs typeface="Times New Roman" panose="02020603050405020304" pitchFamily="18" charset="0"/>
              </a:rPr>
              <a:t> </a:t>
            </a:r>
            <a:r>
              <a:rPr lang="en-US" sz="1200" dirty="0">
                <a:latin typeface="Montserrat" panose="00000500000000000000" pitchFamily="2" charset="0"/>
                <a:ea typeface="Calibri" panose="020F0502020204030204" pitchFamily="34" charset="0"/>
                <a:cs typeface="Times New Roman" panose="02020603050405020304" pitchFamily="18" charset="0"/>
              </a:rPr>
              <a:t>Support alignment with budget strategy through key controls (e.g., position control), reporting (B2A reports for schools and departments), and accountability (financial discipline as a component of leadership performance).</a:t>
            </a:r>
          </a:p>
          <a:p>
            <a:pPr>
              <a:lnSpc>
                <a:spcPct val="120000"/>
              </a:lnSpc>
              <a:spcBef>
                <a:spcPts val="600"/>
              </a:spcBef>
              <a:buFont typeface="Wingdings" panose="05000000000000000000" pitchFamily="2" charset="2"/>
              <a:buChar char="v"/>
            </a:pPr>
            <a:r>
              <a:rPr lang="en-US" sz="1200" b="1" dirty="0">
                <a:latin typeface="Montserrat" panose="00000500000000000000" pitchFamily="2" charset="0"/>
              </a:rPr>
              <a:t>Adjustments for declining enrollment: </a:t>
            </a:r>
            <a:r>
              <a:rPr lang="en-US" sz="1200" dirty="0">
                <a:latin typeface="Montserrat" panose="00000500000000000000" pitchFamily="2" charset="0"/>
              </a:rPr>
              <a:t>Ensure that both school-level and central office budgets scale in line with long-term enrollment trends. Prioritize cost-saving measures that promote student outcomes over status quo,</a:t>
            </a:r>
            <a:r>
              <a:rPr lang="en-US" sz="1200" u="sng" dirty="0">
                <a:latin typeface="Montserrat" panose="00000500000000000000" pitchFamily="2" charset="0"/>
              </a:rPr>
              <a:t> especially as it relates to positions and facilities</a:t>
            </a:r>
            <a:r>
              <a:rPr lang="en-US" sz="1200" dirty="0">
                <a:latin typeface="Montserrat" panose="00000500000000000000" pitchFamily="2" charset="0"/>
              </a:rPr>
              <a:t>.</a:t>
            </a:r>
          </a:p>
        </p:txBody>
      </p:sp>
      <p:sp>
        <p:nvSpPr>
          <p:cNvPr id="5" name="TextBox 4">
            <a:extLst>
              <a:ext uri="{FF2B5EF4-FFF2-40B4-BE49-F238E27FC236}">
                <a16:creationId xmlns:a16="http://schemas.microsoft.com/office/drawing/2014/main" id="{4072E1D1-CBEA-CA45-B92C-E13165646D2C}"/>
              </a:ext>
            </a:extLst>
          </p:cNvPr>
          <p:cNvSpPr txBox="1"/>
          <p:nvPr/>
        </p:nvSpPr>
        <p:spPr>
          <a:xfrm>
            <a:off x="268514" y="6109917"/>
            <a:ext cx="6117771" cy="215444"/>
          </a:xfrm>
          <a:prstGeom prst="rect">
            <a:avLst/>
          </a:prstGeom>
          <a:noFill/>
        </p:spPr>
        <p:txBody>
          <a:bodyPr wrap="square" rtlCol="0">
            <a:spAutoFit/>
          </a:bodyPr>
          <a:lstStyle/>
          <a:p>
            <a:r>
              <a:rPr lang="en-US" sz="800" i="1" dirty="0">
                <a:solidFill>
                  <a:schemeClr val="tx1">
                    <a:lumMod val="65000"/>
                    <a:lumOff val="35000"/>
                  </a:schemeClr>
                </a:solidFill>
              </a:rPr>
              <a:t>Sources: Government Finance Officers Association (GFOA), </a:t>
            </a:r>
            <a:r>
              <a:rPr lang="en-US" sz="800" i="1" dirty="0" err="1">
                <a:solidFill>
                  <a:schemeClr val="tx1">
                    <a:lumMod val="65000"/>
                    <a:lumOff val="35000"/>
                  </a:schemeClr>
                </a:solidFill>
              </a:rPr>
              <a:t>Edunomics</a:t>
            </a:r>
            <a:r>
              <a:rPr lang="en-US" sz="800" i="1" dirty="0">
                <a:solidFill>
                  <a:schemeClr val="tx1">
                    <a:lumMod val="65000"/>
                    <a:lumOff val="35000"/>
                  </a:schemeClr>
                </a:solidFill>
              </a:rPr>
              <a:t> Lab, A&amp;M district budgeting experience </a:t>
            </a:r>
          </a:p>
        </p:txBody>
      </p:sp>
      <p:pic>
        <p:nvPicPr>
          <p:cNvPr id="7" name="Picture 4">
            <a:extLst>
              <a:ext uri="{FF2B5EF4-FFF2-40B4-BE49-F238E27FC236}">
                <a16:creationId xmlns:a16="http://schemas.microsoft.com/office/drawing/2014/main" id="{C961D807-9BF6-F739-2DB7-32F2E970BCAB}"/>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11180808" y="69276"/>
            <a:ext cx="1001956" cy="79124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96CBA9ED-83EA-AF45-F932-7864C34AD22A}"/>
              </a:ext>
            </a:extLst>
          </p:cNvPr>
          <p:cNvSpPr txBox="1">
            <a:spLocks/>
          </p:cNvSpPr>
          <p:nvPr/>
        </p:nvSpPr>
        <p:spPr>
          <a:xfrm>
            <a:off x="94343" y="1435394"/>
            <a:ext cx="12315371" cy="26277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Adobe Caslon Pro" panose="0205050205050A020403"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dobe Caslon Pro" panose="0205050205050A020403"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dobe Caslon Pro" panose="0205050205050A020403"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dobe Caslon Pro" panose="0205050205050A020403"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dobe Caslon Pro" panose="0205050205050A0204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a:latin typeface="Montserrat" panose="00000500000000000000" pitchFamily="2" charset="0"/>
              </a:rPr>
              <a:t>As HISD prepares for its budget process, A&amp;M has shared below some highlights of the principles which support budgets that enable district strategy:</a:t>
            </a:r>
          </a:p>
        </p:txBody>
      </p:sp>
    </p:spTree>
    <p:extLst>
      <p:ext uri="{BB962C8B-B14F-4D97-AF65-F5344CB8AC3E}">
        <p14:creationId xmlns:p14="http://schemas.microsoft.com/office/powerpoint/2010/main" val="2303438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03EA6-6078-75FC-8069-476C713F55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6C20FF-0E5D-E216-A337-76455CE767FB}"/>
              </a:ext>
            </a:extLst>
          </p:cNvPr>
          <p:cNvSpPr>
            <a:spLocks noGrp="1"/>
          </p:cNvSpPr>
          <p:nvPr>
            <p:ph type="title"/>
          </p:nvPr>
        </p:nvSpPr>
        <p:spPr/>
        <p:txBody>
          <a:bodyPr>
            <a:normAutofit/>
          </a:bodyPr>
          <a:lstStyle/>
          <a:p>
            <a:r>
              <a:rPr lang="en-US" sz="3600" b="1"/>
              <a:t>Historical Trends</a:t>
            </a:r>
            <a:br>
              <a:rPr lang="en-US" sz="4000"/>
            </a:br>
            <a:r>
              <a:rPr lang="en-US" sz="2700"/>
              <a:t>Central Office Budget per Student</a:t>
            </a:r>
            <a:endParaRPr lang="en-US" sz="4000"/>
          </a:p>
        </p:txBody>
      </p:sp>
      <p:sp>
        <p:nvSpPr>
          <p:cNvPr id="4" name="Slide Number Placeholder 3">
            <a:extLst>
              <a:ext uri="{FF2B5EF4-FFF2-40B4-BE49-F238E27FC236}">
                <a16:creationId xmlns:a16="http://schemas.microsoft.com/office/drawing/2014/main" id="{E315BC96-DF6F-CC27-2CF8-3BDE277D9436}"/>
              </a:ext>
            </a:extLst>
          </p:cNvPr>
          <p:cNvSpPr>
            <a:spLocks noGrp="1"/>
          </p:cNvSpPr>
          <p:nvPr>
            <p:ph type="sldNum" sz="quarter" idx="12"/>
          </p:nvPr>
        </p:nvSpPr>
        <p:spPr/>
        <p:txBody>
          <a:bodyPr/>
          <a:lstStyle/>
          <a:p>
            <a:fld id="{FD52C1F8-3BA5-F24E-8618-E52498D87186}" type="slidenum">
              <a:rPr lang="en-US" smtClean="0"/>
              <a:t>8</a:t>
            </a:fld>
            <a:endParaRPr lang="en-US"/>
          </a:p>
        </p:txBody>
      </p:sp>
      <p:sp>
        <p:nvSpPr>
          <p:cNvPr id="17" name="Content Placeholder 2">
            <a:extLst>
              <a:ext uri="{FF2B5EF4-FFF2-40B4-BE49-F238E27FC236}">
                <a16:creationId xmlns:a16="http://schemas.microsoft.com/office/drawing/2014/main" id="{C20FD0D8-4FD9-DD25-D2DB-00A08E4DEA48}"/>
              </a:ext>
            </a:extLst>
          </p:cNvPr>
          <p:cNvSpPr>
            <a:spLocks noGrp="1"/>
          </p:cNvSpPr>
          <p:nvPr>
            <p:ph idx="1"/>
          </p:nvPr>
        </p:nvSpPr>
        <p:spPr>
          <a:xfrm>
            <a:off x="609600" y="1494685"/>
            <a:ext cx="10972800" cy="303961"/>
          </a:xfrm>
        </p:spPr>
        <p:txBody>
          <a:bodyPr>
            <a:normAutofit fontScale="85000" lnSpcReduction="10000"/>
          </a:bodyPr>
          <a:lstStyle/>
          <a:p>
            <a:pPr marL="0" indent="0">
              <a:buNone/>
            </a:pPr>
            <a:r>
              <a:rPr lang="en-US" sz="1400" b="1" dirty="0">
                <a:latin typeface="Montserrat" panose="00000500000000000000" pitchFamily="2" charset="0"/>
              </a:rPr>
              <a:t>A&amp;M analyzed the trends of membership, central office department expenditures, and calculated per-pupil central office expenditures</a:t>
            </a:r>
            <a:endParaRPr lang="en-US" b="1" dirty="0">
              <a:latin typeface="Montserrat" panose="00000500000000000000" pitchFamily="2" charset="0"/>
            </a:endParaRPr>
          </a:p>
        </p:txBody>
      </p:sp>
      <p:sp>
        <p:nvSpPr>
          <p:cNvPr id="19" name="TextBox 18">
            <a:extLst>
              <a:ext uri="{FF2B5EF4-FFF2-40B4-BE49-F238E27FC236}">
                <a16:creationId xmlns:a16="http://schemas.microsoft.com/office/drawing/2014/main" id="{88048B62-5430-0503-43B3-F5438F4D3AC9}"/>
              </a:ext>
            </a:extLst>
          </p:cNvPr>
          <p:cNvSpPr txBox="1"/>
          <p:nvPr/>
        </p:nvSpPr>
        <p:spPr>
          <a:xfrm>
            <a:off x="268190" y="5991386"/>
            <a:ext cx="9462755" cy="338554"/>
          </a:xfrm>
          <a:prstGeom prst="rect">
            <a:avLst/>
          </a:prstGeom>
          <a:noFill/>
        </p:spPr>
        <p:txBody>
          <a:bodyPr wrap="square" rtlCol="0">
            <a:spAutoFit/>
          </a:bodyPr>
          <a:lstStyle/>
          <a:p>
            <a:pPr marL="228600" indent="-228600">
              <a:buAutoNum type="arabicParenBoth"/>
            </a:pPr>
            <a:r>
              <a:rPr lang="en-US" sz="800" i="1">
                <a:solidFill>
                  <a:schemeClr val="tx1">
                    <a:lumMod val="65000"/>
                    <a:lumOff val="35000"/>
                  </a:schemeClr>
                </a:solidFill>
                <a:latin typeface="+mj-lt"/>
                <a:ea typeface="Calibri" panose="020F0502020204030204" pitchFamily="34" charset="0"/>
                <a:cs typeface="Calibri" panose="020F0502020204030204" pitchFamily="34" charset="0"/>
              </a:rPr>
              <a:t>Department budget reflects planned general funds at the time of budget adoption; district wide services are excluded (Source: SAP BI budget)</a:t>
            </a:r>
            <a:endParaRPr lang="en-US" sz="800" i="1">
              <a:solidFill>
                <a:srgbClr val="FF0000"/>
              </a:solidFill>
              <a:latin typeface="+mj-lt"/>
              <a:ea typeface="Calibri" panose="020F0502020204030204" pitchFamily="34" charset="0"/>
              <a:cs typeface="Calibri" panose="020F0502020204030204" pitchFamily="34" charset="0"/>
            </a:endParaRPr>
          </a:p>
          <a:p>
            <a:pPr marL="228600" indent="-228600">
              <a:buAutoNum type="arabicParenBoth"/>
            </a:pPr>
            <a:r>
              <a:rPr lang="en-US" sz="800" i="1">
                <a:solidFill>
                  <a:schemeClr val="tx1">
                    <a:lumMod val="65000"/>
                    <a:lumOff val="35000"/>
                  </a:schemeClr>
                </a:solidFill>
                <a:latin typeface="+mj-lt"/>
                <a:ea typeface="Calibri" panose="020F0502020204030204" pitchFamily="34" charset="0"/>
                <a:cs typeface="Calibri" panose="020F0502020204030204" pitchFamily="34" charset="0"/>
              </a:rPr>
              <a:t>Membership excludes Texas Connections enrollment (Source: PEIMS submission)</a:t>
            </a:r>
          </a:p>
        </p:txBody>
      </p:sp>
      <p:sp>
        <p:nvSpPr>
          <p:cNvPr id="5" name="TextBox 4">
            <a:extLst>
              <a:ext uri="{FF2B5EF4-FFF2-40B4-BE49-F238E27FC236}">
                <a16:creationId xmlns:a16="http://schemas.microsoft.com/office/drawing/2014/main" id="{75439F24-82D2-885C-598F-B52AE1C39A24}"/>
              </a:ext>
            </a:extLst>
          </p:cNvPr>
          <p:cNvSpPr txBox="1"/>
          <p:nvPr/>
        </p:nvSpPr>
        <p:spPr>
          <a:xfrm>
            <a:off x="7949249" y="2106922"/>
            <a:ext cx="3563392"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solidFill>
                  <a:schemeClr val="tx1">
                    <a:lumMod val="65000"/>
                    <a:lumOff val="35000"/>
                  </a:schemeClr>
                </a:solidFill>
                <a:latin typeface="Montserrat" panose="00000500000000000000" pitchFamily="2" charset="0"/>
              </a:rPr>
              <a:t>Key Takeaways:</a:t>
            </a:r>
          </a:p>
          <a:p>
            <a:pPr marL="285750" indent="-285750">
              <a:buFont typeface="Arial" panose="020B0604020202020204" pitchFamily="34" charset="0"/>
              <a:buChar char="•"/>
            </a:pPr>
            <a:r>
              <a:rPr lang="en-US" sz="1600" dirty="0">
                <a:solidFill>
                  <a:schemeClr val="tx1">
                    <a:lumMod val="65000"/>
                    <a:lumOff val="35000"/>
                  </a:schemeClr>
                </a:solidFill>
                <a:latin typeface="Montserrat" panose="00000500000000000000" pitchFamily="2" charset="0"/>
              </a:rPr>
              <a:t>Central Office spending peaked on an aggregate and per-student basis in FY22 despite years of enrollment loss, and has since improved</a:t>
            </a:r>
          </a:p>
          <a:p>
            <a:pPr marL="285750" indent="-285750">
              <a:buFont typeface="Arial" panose="020B0604020202020204" pitchFamily="34" charset="0"/>
              <a:buChar char="•"/>
            </a:pPr>
            <a:endParaRPr lang="en-US" sz="1600" dirty="0">
              <a:solidFill>
                <a:schemeClr val="tx1">
                  <a:lumMod val="65000"/>
                  <a:lumOff val="35000"/>
                </a:schemeClr>
              </a:solidFill>
              <a:latin typeface="Montserrat" panose="00000500000000000000" pitchFamily="2" charset="0"/>
            </a:endParaRPr>
          </a:p>
          <a:p>
            <a:pPr marL="285750" indent="-285750">
              <a:buFont typeface="Arial" panose="020B0604020202020204" pitchFamily="34" charset="0"/>
              <a:buChar char="•"/>
            </a:pPr>
            <a:r>
              <a:rPr lang="en-US" sz="1600" dirty="0">
                <a:solidFill>
                  <a:schemeClr val="tx1">
                    <a:lumMod val="65000"/>
                    <a:lumOff val="35000"/>
                  </a:schemeClr>
                </a:solidFill>
                <a:latin typeface="Montserrat" panose="00000500000000000000" pitchFamily="2" charset="0"/>
              </a:rPr>
              <a:t>Year-over-Year (FY24-FY25) stabilization in department budgets reflect significant reductions given expiration of ESSER funds</a:t>
            </a:r>
          </a:p>
        </p:txBody>
      </p:sp>
      <p:pic>
        <p:nvPicPr>
          <p:cNvPr id="6" name="Picture 4">
            <a:extLst>
              <a:ext uri="{FF2B5EF4-FFF2-40B4-BE49-F238E27FC236}">
                <a16:creationId xmlns:a16="http://schemas.microsoft.com/office/drawing/2014/main" id="{1AA88C14-BAB6-FC16-7332-72C171587013}"/>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11180808" y="69276"/>
            <a:ext cx="1001956" cy="7912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8A95A3B-D317-A2F7-1F76-DB49D22FBC29}"/>
              </a:ext>
            </a:extLst>
          </p:cNvPr>
          <p:cNvPicPr>
            <a:picLocks noChangeAspect="1"/>
          </p:cNvPicPr>
          <p:nvPr/>
        </p:nvPicPr>
        <p:blipFill>
          <a:blip r:embed="rId4"/>
          <a:stretch>
            <a:fillRect/>
          </a:stretch>
        </p:blipFill>
        <p:spPr>
          <a:xfrm>
            <a:off x="609600" y="1738370"/>
            <a:ext cx="6553200" cy="3784092"/>
          </a:xfrm>
          <a:prstGeom prst="rect">
            <a:avLst/>
          </a:prstGeom>
        </p:spPr>
      </p:pic>
      <p:pic>
        <p:nvPicPr>
          <p:cNvPr id="7" name="Picture 6">
            <a:extLst>
              <a:ext uri="{FF2B5EF4-FFF2-40B4-BE49-F238E27FC236}">
                <a16:creationId xmlns:a16="http://schemas.microsoft.com/office/drawing/2014/main" id="{85D30972-B1DE-319B-C225-3C4AC3E31D00}"/>
              </a:ext>
            </a:extLst>
          </p:cNvPr>
          <p:cNvPicPr>
            <a:picLocks noChangeAspect="1"/>
          </p:cNvPicPr>
          <p:nvPr/>
        </p:nvPicPr>
        <p:blipFill>
          <a:blip r:embed="rId5"/>
          <a:stretch>
            <a:fillRect/>
          </a:stretch>
        </p:blipFill>
        <p:spPr>
          <a:xfrm>
            <a:off x="470771" y="5459510"/>
            <a:ext cx="6999732" cy="531876"/>
          </a:xfrm>
          <a:prstGeom prst="rect">
            <a:avLst/>
          </a:prstGeom>
        </p:spPr>
      </p:pic>
    </p:spTree>
    <p:extLst>
      <p:ext uri="{BB962C8B-B14F-4D97-AF65-F5344CB8AC3E}">
        <p14:creationId xmlns:p14="http://schemas.microsoft.com/office/powerpoint/2010/main" val="547369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2E658-F599-A0B1-3330-0FA7D48BF8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B5613C-3701-E7DB-B8C8-599BE0CF24B3}"/>
              </a:ext>
            </a:extLst>
          </p:cNvPr>
          <p:cNvSpPr>
            <a:spLocks noGrp="1"/>
          </p:cNvSpPr>
          <p:nvPr>
            <p:ph type="title"/>
          </p:nvPr>
        </p:nvSpPr>
        <p:spPr/>
        <p:txBody>
          <a:bodyPr>
            <a:normAutofit fontScale="90000"/>
          </a:bodyPr>
          <a:lstStyle/>
          <a:p>
            <a:r>
              <a:rPr lang="en-US" sz="4000" b="1"/>
              <a:t>GF &amp; ESSER Positions (2021 – 2025)</a:t>
            </a:r>
            <a:br>
              <a:rPr lang="en-US" sz="4000"/>
            </a:br>
            <a:r>
              <a:rPr lang="en-US" sz="3000"/>
              <a:t>Staffing vs Membership</a:t>
            </a:r>
          </a:p>
        </p:txBody>
      </p:sp>
      <p:sp>
        <p:nvSpPr>
          <p:cNvPr id="4" name="Slide Number Placeholder 3">
            <a:extLst>
              <a:ext uri="{FF2B5EF4-FFF2-40B4-BE49-F238E27FC236}">
                <a16:creationId xmlns:a16="http://schemas.microsoft.com/office/drawing/2014/main" id="{2563BFB5-E577-B6E9-B643-5E35EF214AA7}"/>
              </a:ext>
            </a:extLst>
          </p:cNvPr>
          <p:cNvSpPr>
            <a:spLocks noGrp="1"/>
          </p:cNvSpPr>
          <p:nvPr>
            <p:ph type="sldNum" sz="quarter" idx="12"/>
          </p:nvPr>
        </p:nvSpPr>
        <p:spPr/>
        <p:txBody>
          <a:bodyPr/>
          <a:lstStyle/>
          <a:p>
            <a:fld id="{FD52C1F8-3BA5-F24E-8618-E52498D87186}" type="slidenum">
              <a:rPr lang="en-US" smtClean="0"/>
              <a:t>9</a:t>
            </a:fld>
            <a:endParaRPr lang="en-US"/>
          </a:p>
        </p:txBody>
      </p:sp>
      <p:sp>
        <p:nvSpPr>
          <p:cNvPr id="7" name="TextBox 6">
            <a:extLst>
              <a:ext uri="{FF2B5EF4-FFF2-40B4-BE49-F238E27FC236}">
                <a16:creationId xmlns:a16="http://schemas.microsoft.com/office/drawing/2014/main" id="{055E8FD6-D987-6D28-FAD4-FD775ABE473E}"/>
              </a:ext>
            </a:extLst>
          </p:cNvPr>
          <p:cNvSpPr txBox="1"/>
          <p:nvPr/>
        </p:nvSpPr>
        <p:spPr>
          <a:xfrm>
            <a:off x="8290777" y="5542218"/>
            <a:ext cx="3162371" cy="707886"/>
          </a:xfrm>
          <a:prstGeom prst="rect">
            <a:avLst/>
          </a:prstGeom>
          <a:noFill/>
        </p:spPr>
        <p:txBody>
          <a:bodyPr wrap="square" rtlCol="0">
            <a:spAutoFit/>
          </a:bodyPr>
          <a:lstStyle/>
          <a:p>
            <a:pPr marL="228600" indent="-228600">
              <a:buAutoNum type="arabicParenBoth"/>
            </a:pPr>
            <a:r>
              <a:rPr lang="en-US" sz="800" i="1">
                <a:solidFill>
                  <a:schemeClr val="tx1">
                    <a:lumMod val="65000"/>
                    <a:lumOff val="35000"/>
                  </a:schemeClr>
                </a:solidFill>
              </a:rPr>
              <a:t>Source: Position counts reflected as of May position files</a:t>
            </a:r>
          </a:p>
          <a:p>
            <a:pPr marL="228600" indent="-228600">
              <a:buAutoNum type="arabicParenBoth"/>
            </a:pPr>
            <a:r>
              <a:rPr lang="en-US" sz="800" i="1">
                <a:solidFill>
                  <a:schemeClr val="tx1">
                    <a:lumMod val="65000"/>
                    <a:lumOff val="35000"/>
                  </a:schemeClr>
                </a:solidFill>
              </a:rPr>
              <a:t>Includes filled positions only; excludes positions funded by other sources (non-GF, non-ESSER)</a:t>
            </a:r>
          </a:p>
          <a:p>
            <a:pPr marL="228600" indent="-228600">
              <a:buFontTx/>
              <a:buAutoNum type="arabicParenBoth"/>
            </a:pPr>
            <a:r>
              <a:rPr lang="en-US" sz="800" i="1">
                <a:solidFill>
                  <a:schemeClr val="tx1">
                    <a:lumMod val="65000"/>
                    <a:lumOff val="35000"/>
                  </a:schemeClr>
                </a:solidFill>
                <a:latin typeface="+mj-lt"/>
                <a:ea typeface="Calibri" panose="020F0502020204030204" pitchFamily="34" charset="0"/>
                <a:cs typeface="Calibri" panose="020F0502020204030204" pitchFamily="34" charset="0"/>
              </a:rPr>
              <a:t>Membership excludes Texas Connections enrollment (Source: PEIMS submission)</a:t>
            </a:r>
          </a:p>
        </p:txBody>
      </p:sp>
      <p:sp>
        <p:nvSpPr>
          <p:cNvPr id="28" name="TextBox 27">
            <a:extLst>
              <a:ext uri="{FF2B5EF4-FFF2-40B4-BE49-F238E27FC236}">
                <a16:creationId xmlns:a16="http://schemas.microsoft.com/office/drawing/2014/main" id="{3755F3B3-7806-0EFC-3918-8C9A20D555D4}"/>
              </a:ext>
            </a:extLst>
          </p:cNvPr>
          <p:cNvSpPr txBox="1"/>
          <p:nvPr/>
        </p:nvSpPr>
        <p:spPr>
          <a:xfrm>
            <a:off x="7937100" y="2047209"/>
            <a:ext cx="3744686" cy="32932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solidFill>
                  <a:schemeClr val="tx1">
                    <a:lumMod val="65000"/>
                    <a:lumOff val="35000"/>
                  </a:schemeClr>
                </a:solidFill>
                <a:latin typeface="Montserrat" panose="00000500000000000000" pitchFamily="2" charset="0"/>
              </a:rPr>
              <a:t>Key Takeaways:</a:t>
            </a:r>
          </a:p>
          <a:p>
            <a:pPr marL="285750" indent="-285750">
              <a:buFont typeface="Arial" panose="020B0604020202020204" pitchFamily="34" charset="0"/>
              <a:buChar char="•"/>
            </a:pPr>
            <a:r>
              <a:rPr lang="en-US" sz="1600" dirty="0">
                <a:solidFill>
                  <a:schemeClr val="tx1">
                    <a:lumMod val="65000"/>
                    <a:lumOff val="35000"/>
                  </a:schemeClr>
                </a:solidFill>
                <a:latin typeface="Montserrat" panose="00000500000000000000" pitchFamily="2" charset="0"/>
              </a:rPr>
              <a:t>Position levels at HISD held steady from FY21 to FY24, despite enrollment loss</a:t>
            </a:r>
          </a:p>
          <a:p>
            <a:pPr marL="285750" indent="-285750">
              <a:buFont typeface="Arial" panose="020B0604020202020204" pitchFamily="34" charset="0"/>
              <a:buChar char="•"/>
            </a:pPr>
            <a:endParaRPr lang="en-US" sz="1600" dirty="0">
              <a:solidFill>
                <a:schemeClr val="tx1">
                  <a:lumMod val="65000"/>
                  <a:lumOff val="35000"/>
                </a:schemeClr>
              </a:solidFill>
              <a:latin typeface="Montserrat" panose="00000500000000000000" pitchFamily="2" charset="0"/>
            </a:endParaRPr>
          </a:p>
          <a:p>
            <a:pPr marL="285750" indent="-285750">
              <a:buFont typeface="Arial" panose="020B0604020202020204" pitchFamily="34" charset="0"/>
              <a:buChar char="•"/>
            </a:pPr>
            <a:r>
              <a:rPr lang="en-US" sz="1600" dirty="0">
                <a:solidFill>
                  <a:schemeClr val="tx1">
                    <a:lumMod val="65000"/>
                    <a:lumOff val="35000"/>
                  </a:schemeClr>
                </a:solidFill>
                <a:latin typeface="Montserrat" panose="00000500000000000000" pitchFamily="2" charset="0"/>
              </a:rPr>
              <a:t>In the last year, despite slight increases in school staffing (198 GF school positions), HISD has reduced total filled positions by roughly 1,500, driven by: </a:t>
            </a:r>
          </a:p>
          <a:p>
            <a:pPr marL="742950" lvl="1" indent="-285750">
              <a:buFont typeface="Arial" panose="020B0604020202020204" pitchFamily="34" charset="0"/>
              <a:buChar char="•"/>
            </a:pPr>
            <a:r>
              <a:rPr lang="en-US" sz="1600" dirty="0">
                <a:solidFill>
                  <a:schemeClr val="tx1">
                    <a:lumMod val="65000"/>
                    <a:lumOff val="35000"/>
                  </a:schemeClr>
                </a:solidFill>
                <a:latin typeface="Montserrat" panose="00000500000000000000" pitchFamily="2" charset="0"/>
              </a:rPr>
              <a:t>904 ESSER funded positions</a:t>
            </a:r>
          </a:p>
          <a:p>
            <a:pPr marL="742950" lvl="1" indent="-285750">
              <a:buFont typeface="Arial" panose="020B0604020202020204" pitchFamily="34" charset="0"/>
              <a:buChar char="•"/>
            </a:pPr>
            <a:r>
              <a:rPr lang="en-US" sz="1600" dirty="0">
                <a:solidFill>
                  <a:schemeClr val="tx1">
                    <a:lumMod val="65000"/>
                    <a:lumOff val="35000"/>
                  </a:schemeClr>
                </a:solidFill>
                <a:latin typeface="Montserrat" panose="00000500000000000000" pitchFamily="2" charset="0"/>
              </a:rPr>
              <a:t>856 Central Office Positions</a:t>
            </a:r>
          </a:p>
        </p:txBody>
      </p:sp>
      <p:pic>
        <p:nvPicPr>
          <p:cNvPr id="29" name="Picture 4">
            <a:extLst>
              <a:ext uri="{FF2B5EF4-FFF2-40B4-BE49-F238E27FC236}">
                <a16:creationId xmlns:a16="http://schemas.microsoft.com/office/drawing/2014/main" id="{B0953ED9-C5DC-1AC8-803F-FB789BC9A129}"/>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11180808" y="69276"/>
            <a:ext cx="1001956" cy="7912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80EAF03-D9A9-1814-62DC-B3383F2F3C65}"/>
              </a:ext>
            </a:extLst>
          </p:cNvPr>
          <p:cNvPicPr>
            <a:picLocks noChangeAspect="1"/>
          </p:cNvPicPr>
          <p:nvPr/>
        </p:nvPicPr>
        <p:blipFill>
          <a:blip r:embed="rId4"/>
          <a:stretch>
            <a:fillRect/>
          </a:stretch>
        </p:blipFill>
        <p:spPr>
          <a:xfrm>
            <a:off x="1093515" y="1977233"/>
            <a:ext cx="6221685" cy="3448387"/>
          </a:xfrm>
          <a:prstGeom prst="rect">
            <a:avLst/>
          </a:prstGeom>
        </p:spPr>
      </p:pic>
      <p:pic>
        <p:nvPicPr>
          <p:cNvPr id="5" name="Picture 4">
            <a:extLst>
              <a:ext uri="{FF2B5EF4-FFF2-40B4-BE49-F238E27FC236}">
                <a16:creationId xmlns:a16="http://schemas.microsoft.com/office/drawing/2014/main" id="{C027E114-B10F-6D28-9F11-7B69DE8B4879}"/>
              </a:ext>
            </a:extLst>
          </p:cNvPr>
          <p:cNvPicPr>
            <a:picLocks noChangeAspect="1"/>
          </p:cNvPicPr>
          <p:nvPr/>
        </p:nvPicPr>
        <p:blipFill>
          <a:blip r:embed="rId5"/>
          <a:stretch>
            <a:fillRect/>
          </a:stretch>
        </p:blipFill>
        <p:spPr>
          <a:xfrm>
            <a:off x="2247541" y="5425620"/>
            <a:ext cx="3913632" cy="871728"/>
          </a:xfrm>
          <a:prstGeom prst="rect">
            <a:avLst/>
          </a:prstGeom>
        </p:spPr>
      </p:pic>
      <p:sp>
        <p:nvSpPr>
          <p:cNvPr id="6" name="Content Placeholder 2">
            <a:extLst>
              <a:ext uri="{FF2B5EF4-FFF2-40B4-BE49-F238E27FC236}">
                <a16:creationId xmlns:a16="http://schemas.microsoft.com/office/drawing/2014/main" id="{2C14D7DE-FBC4-49F8-ADFF-41C5CCE2F31B}"/>
              </a:ext>
            </a:extLst>
          </p:cNvPr>
          <p:cNvSpPr txBox="1">
            <a:spLocks/>
          </p:cNvSpPr>
          <p:nvPr/>
        </p:nvSpPr>
        <p:spPr>
          <a:xfrm>
            <a:off x="609600" y="1494685"/>
            <a:ext cx="10972800" cy="30396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Adobe Caslon Pro" panose="0205050205050A020403"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dobe Caslon Pro" panose="0205050205050A020403"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dobe Caslon Pro" panose="0205050205050A020403"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dobe Caslon Pro" panose="0205050205050A020403"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dobe Caslon Pro" panose="0205050205050A0204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latin typeface="Montserrat" panose="00000500000000000000" pitchFamily="2" charset="0"/>
              </a:rPr>
              <a:t>Although HISD has made significant progress in the last year of reducing headcount, reductions in total positions lags significantly behind enrollment loss</a:t>
            </a:r>
          </a:p>
        </p:txBody>
      </p:sp>
    </p:spTree>
    <p:extLst>
      <p:ext uri="{BB962C8B-B14F-4D97-AF65-F5344CB8AC3E}">
        <p14:creationId xmlns:p14="http://schemas.microsoft.com/office/powerpoint/2010/main" val="36984696"/>
      </p:ext>
    </p:extLst>
  </p:cSld>
  <p:clrMapOvr>
    <a:masterClrMapping/>
  </p:clrMapOvr>
</p:sld>
</file>

<file path=ppt/theme/theme1.xml><?xml version="1.0" encoding="utf-8"?>
<a:theme xmlns:a="http://schemas.openxmlformats.org/drawingml/2006/main" name="HISD Theme">
  <a:themeElements>
    <a:clrScheme name="2014 HISD Color Theme">
      <a:dk1>
        <a:srgbClr val="000000"/>
      </a:dk1>
      <a:lt1>
        <a:srgbClr val="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ISD Theme" id="{2CE296F7-06C0-43D6-8608-216315985A30}" vid="{5416EF35-F8F5-45CF-91C6-5172A5434D04}"/>
    </a:ext>
  </a:extLst>
</a:theme>
</file>

<file path=ppt/theme/theme2.xml><?xml version="1.0" encoding="utf-8"?>
<a:theme xmlns:a="http://schemas.openxmlformats.org/drawingml/2006/main" name="Office Theme">
  <a:themeElements>
    <a:clrScheme name="HISD">
      <a:dk1>
        <a:sysClr val="windowText" lastClr="000000"/>
      </a:dk1>
      <a:lt1>
        <a:sysClr val="window" lastClr="FFFFFF"/>
      </a:lt1>
      <a:dk2>
        <a:srgbClr val="58595B"/>
      </a:dk2>
      <a:lt2>
        <a:srgbClr val="E8E8E8"/>
      </a:lt2>
      <a:accent1>
        <a:srgbClr val="67A2B9"/>
      </a:accent1>
      <a:accent2>
        <a:srgbClr val="DCA900"/>
      </a:accent2>
      <a:accent3>
        <a:srgbClr val="61A60E"/>
      </a:accent3>
      <a:accent4>
        <a:srgbClr val="8C1D40"/>
      </a:accent4>
      <a:accent5>
        <a:srgbClr val="CA602C"/>
      </a:accent5>
      <a:accent6>
        <a:srgbClr val="545386"/>
      </a:accent6>
      <a:hlink>
        <a:srgbClr val="467886"/>
      </a:hlink>
      <a:folHlink>
        <a:srgbClr val="96607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5A40BA98846744A67C29C8A9330328" ma:contentTypeVersion="15" ma:contentTypeDescription="Create a new document." ma:contentTypeScope="" ma:versionID="a541debd276dd27af84a0eb9aa6e5879">
  <xsd:schema xmlns:xsd="http://www.w3.org/2001/XMLSchema" xmlns:xs="http://www.w3.org/2001/XMLSchema" xmlns:p="http://schemas.microsoft.com/office/2006/metadata/properties" xmlns:ns2="7ded0215-0142-4a41-bf6a-df74f4f54627" xmlns:ns3="2d09050b-ebd3-42df-a96a-d373289ddd74" targetNamespace="http://schemas.microsoft.com/office/2006/metadata/properties" ma:root="true" ma:fieldsID="5cff9b0c29436ad21b3a000b8baabba8" ns2:_="" ns3:_="">
    <xsd:import namespace="7ded0215-0142-4a41-bf6a-df74f4f54627"/>
    <xsd:import namespace="2d09050b-ebd3-42df-a96a-d373289ddd7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ed0215-0142-4a41-bf6a-df74f4f546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3d05eac-c0cb-4ba2-8f6a-3e450bdddebf"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09050b-ebd3-42df-a96a-d373289ddd7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d02376b-9696-42c0-bb68-bbe5f31760a3}" ma:internalName="TaxCatchAll" ma:showField="CatchAllData" ma:web="2d09050b-ebd3-42df-a96a-d373289ddd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d09050b-ebd3-42df-a96a-d373289ddd74" xsi:nil="true"/>
    <lcf76f155ced4ddcb4097134ff3c332f xmlns="7ded0215-0142-4a41-bf6a-df74f4f5462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A4939BE-B5C9-4ED4-AAE0-2B629C7DC396}"/>
</file>

<file path=customXml/itemProps2.xml><?xml version="1.0" encoding="utf-8"?>
<ds:datastoreItem xmlns:ds="http://schemas.openxmlformats.org/officeDocument/2006/customXml" ds:itemID="{1D3FCCC5-3B16-46F4-BA56-96EF99F595A6}"/>
</file>

<file path=customXml/itemProps3.xml><?xml version="1.0" encoding="utf-8"?>
<ds:datastoreItem xmlns:ds="http://schemas.openxmlformats.org/officeDocument/2006/customXml" ds:itemID="{CCA3A389-A415-484B-B305-7C054E0D7558}"/>
</file>

<file path=docProps/app.xml><?xml version="1.0" encoding="utf-8"?>
<Properties xmlns="http://schemas.openxmlformats.org/officeDocument/2006/extended-properties" xmlns:vt="http://schemas.openxmlformats.org/officeDocument/2006/docPropsVTypes">
  <Template>office theme</Template>
  <TotalTime>11009</TotalTime>
  <Words>2279</Words>
  <Application>Microsoft Office PowerPoint</Application>
  <PresentationFormat>Widescreen</PresentationFormat>
  <Paragraphs>266</Paragraphs>
  <Slides>22</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Montserrat SemiBold</vt:lpstr>
      <vt:lpstr>Calibri</vt:lpstr>
      <vt:lpstr>Novecento sans wide Normal</vt:lpstr>
      <vt:lpstr>Rockwell</vt:lpstr>
      <vt:lpstr>Montserrat</vt:lpstr>
      <vt:lpstr>Wingdings</vt:lpstr>
      <vt:lpstr>Adobe Caslon Pro</vt:lpstr>
      <vt:lpstr>Arial</vt:lpstr>
      <vt:lpstr>HISD Theme</vt:lpstr>
      <vt:lpstr>Office Theme</vt:lpstr>
      <vt:lpstr>Budget Workshop</vt:lpstr>
      <vt:lpstr>Budget Workshop Scope and Sequence</vt:lpstr>
      <vt:lpstr>PowerPoint Presentation</vt:lpstr>
      <vt:lpstr>District Budgeting Guidance  The Current Financial Position</vt:lpstr>
      <vt:lpstr>About Alvarez and Marsal: K-12 Overview </vt:lpstr>
      <vt:lpstr>A&amp;M and HISD: Partnership History</vt:lpstr>
      <vt:lpstr>Principles to Guide District Budget Development</vt:lpstr>
      <vt:lpstr>Historical Trends Central Office Budget per Student</vt:lpstr>
      <vt:lpstr>GF &amp; ESSER Positions (2021 – 2025) Staffing vs Membership</vt:lpstr>
      <vt:lpstr>2024 – 2025 Fund Balance Latest Thinking: Year-End Liquidity </vt:lpstr>
      <vt:lpstr>Budget Development Approach and Timeline</vt:lpstr>
      <vt:lpstr>Development Timeline</vt:lpstr>
      <vt:lpstr>The Problems We’re Trying to Solve</vt:lpstr>
      <vt:lpstr>Our Guiding Principles</vt:lpstr>
      <vt:lpstr>District Level Budget Assumptions</vt:lpstr>
      <vt:lpstr>School Level Budget Assumptions</vt:lpstr>
      <vt:lpstr>State Funding Assumptions</vt:lpstr>
      <vt:lpstr>Preliminary FY 25 Revenue and Expenditures</vt:lpstr>
      <vt:lpstr>Workshop 2 Preview</vt:lpstr>
      <vt:lpstr>PowerPoint Presentation</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Dray, Rebecca</dc:creator>
  <cp:lastModifiedBy>Dray, Rebecca</cp:lastModifiedBy>
  <cp:revision>4</cp:revision>
  <dcterms:created xsi:type="dcterms:W3CDTF">2024-11-15T21:31:28Z</dcterms:created>
  <dcterms:modified xsi:type="dcterms:W3CDTF">2025-02-26T17:05:38Z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0x010100225A40BA98846744A67C29C8A9330328</vt:lpwstr>
  </property>
</Properties>
</file>