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91" r:id="rId5"/>
    <p:sldMasterId id="2147483740" r:id="rId6"/>
    <p:sldMasterId id="2147483685" r:id="rId7"/>
  </p:sldMasterIdLst>
  <p:notesMasterIdLst>
    <p:notesMasterId r:id="rId45"/>
  </p:notesMasterIdLst>
  <p:sldIdLst>
    <p:sldId id="257" r:id="rId8"/>
    <p:sldId id="2147480263" r:id="rId9"/>
    <p:sldId id="258" r:id="rId10"/>
    <p:sldId id="2147480322" r:id="rId11"/>
    <p:sldId id="2147480323" r:id="rId12"/>
    <p:sldId id="2147480324" r:id="rId13"/>
    <p:sldId id="2147480326" r:id="rId14"/>
    <p:sldId id="2147480335" r:id="rId15"/>
    <p:sldId id="2147480358" r:id="rId16"/>
    <p:sldId id="2147480325" r:id="rId17"/>
    <p:sldId id="2147480274" r:id="rId18"/>
    <p:sldId id="2147480284" r:id="rId19"/>
    <p:sldId id="2147480289" r:id="rId20"/>
    <p:sldId id="2147480293" r:id="rId21"/>
    <p:sldId id="2147480360" r:id="rId22"/>
    <p:sldId id="2147480336" r:id="rId23"/>
    <p:sldId id="2147480342" r:id="rId24"/>
    <p:sldId id="2147480334" r:id="rId25"/>
    <p:sldId id="2147480343" r:id="rId26"/>
    <p:sldId id="2147480344" r:id="rId27"/>
    <p:sldId id="2147480345" r:id="rId28"/>
    <p:sldId id="2147480350" r:id="rId29"/>
    <p:sldId id="2147480357" r:id="rId30"/>
    <p:sldId id="2147480353" r:id="rId31"/>
    <p:sldId id="2147480354" r:id="rId32"/>
    <p:sldId id="2147480355" r:id="rId33"/>
    <p:sldId id="2147480349" r:id="rId34"/>
    <p:sldId id="2147480346" r:id="rId35"/>
    <p:sldId id="2147480352" r:id="rId36"/>
    <p:sldId id="2147480348" r:id="rId37"/>
    <p:sldId id="2147480347" r:id="rId38"/>
    <p:sldId id="2147480356" r:id="rId39"/>
    <p:sldId id="2147480351" r:id="rId40"/>
    <p:sldId id="2147480338" r:id="rId41"/>
    <p:sldId id="2147480339" r:id="rId42"/>
    <p:sldId id="2147480340" r:id="rId43"/>
    <p:sldId id="214748034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A4EE12-49AD-2992-4923-E5F2A3BD502A}" name="Zdrojewski, Monica" initials="ZM" userId="S::p00189911@houstonisd.org::7398ff82-ffb7-4a2a-b7b7-5546d65038d2" providerId="AD"/>
  <p188:author id="{42FD3E2D-A2D1-15E8-5881-7D36BDA610AD}" name="Elizondo, Alexandra" initials="EA" userId="S::p00188895@houstonisd.org::60f6c146-0baa-4e46-82e3-225cfa718259" providerId="AD"/>
  <p188:author id="{A0D8CE41-454B-50EA-E0A1-2C39E8CF3A7A}" name="Butler, Caitlin B" initials="BC" userId="S::p00303843@houstonisd.org::7b53ea4b-885b-496a-86aa-4494beb6a055" providerId="AD"/>
  <p188:author id="{661DC37A-84B1-2921-EB08-EC869A927718}" name="Giles, Matthew" initials="GM" userId="S::p00190354@houstonisd.org::7ba2108a-5979-4c27-8f48-468a1a28ccd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F4FA3-EC60-556F-4BB8-E4F386915967}" v="3" dt="2025-05-21T17:54:45.637"/>
    <p1510:client id="{5FD114A9-09D8-9C84-8B65-D4139B63D2A4}" v="129" dt="2025-05-22T00:27:41.261"/>
    <p1510:client id="{9C06343D-7660-F55C-D902-7507CA8BDCB6}" v="391" dt="2025-05-21T19:03:50.838"/>
    <p1510:client id="{9F157BA9-4D73-4F82-8A07-A2259F7DF5FE}" v="43" dt="2025-05-21T15:03:01.896"/>
    <p1510:client id="{A88D5332-AFFA-299D-D240-18F8A926D948}" v="5" dt="2025-05-21T19:52:31.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ler, Caitlin B" userId="S::p00303843@houstonisd.org::7b53ea4b-885b-496a-86aa-4494beb6a055" providerId="AD" clId="Web-{F1E3A293-2BC9-A619-B90C-3947B9663462}"/>
    <pc:docChg chg="modSld">
      <pc:chgData name="Butler, Caitlin B" userId="S::p00303843@houstonisd.org::7b53ea4b-885b-496a-86aa-4494beb6a055" providerId="AD" clId="Web-{F1E3A293-2BC9-A619-B90C-3947B9663462}" dt="2025-05-14T13:29:38.832" v="1"/>
      <pc:docMkLst>
        <pc:docMk/>
      </pc:docMkLst>
      <pc:sldChg chg="modNotes">
        <pc:chgData name="Butler, Caitlin B" userId="S::p00303843@houstonisd.org::7b53ea4b-885b-496a-86aa-4494beb6a055" providerId="AD" clId="Web-{F1E3A293-2BC9-A619-B90C-3947B9663462}" dt="2025-05-14T13:29:38.832" v="1"/>
        <pc:sldMkLst>
          <pc:docMk/>
          <pc:sldMk cId="2253092022" sldId="2147480328"/>
        </pc:sldMkLst>
      </pc:sldChg>
    </pc:docChg>
  </pc:docChgLst>
  <pc:docChgLst>
    <pc:chgData name="Zdrojewski, Monica" userId="S::p00189911@houstonisd.org::7398ff82-ffb7-4a2a-b7b7-5546d65038d2" providerId="AD" clId="Web-{49A5D2B7-096C-DD69-C655-630235D02D5C}"/>
    <pc:docChg chg="modSld">
      <pc:chgData name="Zdrojewski, Monica" userId="S::p00189911@houstonisd.org::7398ff82-ffb7-4a2a-b7b7-5546d65038d2" providerId="AD" clId="Web-{49A5D2B7-096C-DD69-C655-630235D02D5C}" dt="2025-05-16T23:06:45.481" v="43"/>
      <pc:docMkLst>
        <pc:docMk/>
      </pc:docMkLst>
      <pc:sldChg chg="modSp">
        <pc:chgData name="Zdrojewski, Monica" userId="S::p00189911@houstonisd.org::7398ff82-ffb7-4a2a-b7b7-5546d65038d2" providerId="AD" clId="Web-{49A5D2B7-096C-DD69-C655-630235D02D5C}" dt="2025-05-16T23:06:45.481" v="43"/>
        <pc:sldMkLst>
          <pc:docMk/>
          <pc:sldMk cId="4072260914" sldId="2147480343"/>
        </pc:sldMkLst>
        <pc:graphicFrameChg chg="mod modGraphic">
          <ac:chgData name="Zdrojewski, Monica" userId="S::p00189911@houstonisd.org::7398ff82-ffb7-4a2a-b7b7-5546d65038d2" providerId="AD" clId="Web-{49A5D2B7-096C-DD69-C655-630235D02D5C}" dt="2025-05-16T23:06:45.481" v="43"/>
          <ac:graphicFrameMkLst>
            <pc:docMk/>
            <pc:sldMk cId="4072260914" sldId="2147480343"/>
            <ac:graphicFrameMk id="2" creationId="{2879590A-514C-C5CD-7BC8-FF68346FECD1}"/>
          </ac:graphicFrameMkLst>
        </pc:graphicFrameChg>
      </pc:sldChg>
    </pc:docChg>
  </pc:docChgLst>
  <pc:docChgLst>
    <pc:chgData name="Butler, Caitlin B" userId="S::p00303843@houstonisd.org::7b53ea4b-885b-496a-86aa-4494beb6a055" providerId="AD" clId="Web-{9F157BA9-4D73-4F82-8A07-A2259F7DF5FE}"/>
    <pc:docChg chg="modSld sldOrd">
      <pc:chgData name="Butler, Caitlin B" userId="S::p00303843@houstonisd.org::7b53ea4b-885b-496a-86aa-4494beb6a055" providerId="AD" clId="Web-{9F157BA9-4D73-4F82-8A07-A2259F7DF5FE}" dt="2025-05-21T14:50:05.746" v="115"/>
      <pc:docMkLst>
        <pc:docMk/>
      </pc:docMkLst>
      <pc:sldChg chg="modSp">
        <pc:chgData name="Butler, Caitlin B" userId="S::p00303843@houstonisd.org::7b53ea4b-885b-496a-86aa-4494beb6a055" providerId="AD" clId="Web-{9F157BA9-4D73-4F82-8A07-A2259F7DF5FE}" dt="2025-05-21T14:35:33.705" v="18" actId="20577"/>
        <pc:sldMkLst>
          <pc:docMk/>
          <pc:sldMk cId="937582393" sldId="2147480284"/>
        </pc:sldMkLst>
        <pc:spChg chg="mod">
          <ac:chgData name="Butler, Caitlin B" userId="S::p00303843@houstonisd.org::7b53ea4b-885b-496a-86aa-4494beb6a055" providerId="AD" clId="Web-{9F157BA9-4D73-4F82-8A07-A2259F7DF5FE}" dt="2025-05-21T14:35:33.705" v="18" actId="20577"/>
          <ac:spMkLst>
            <pc:docMk/>
            <pc:sldMk cId="937582393" sldId="2147480284"/>
            <ac:spMk id="3" creationId="{47A3517C-01F6-7973-C1F4-BCD176C2838D}"/>
          </ac:spMkLst>
        </pc:spChg>
      </pc:sldChg>
      <pc:sldChg chg="ord modNotes">
        <pc:chgData name="Butler, Caitlin B" userId="S::p00303843@houstonisd.org::7b53ea4b-885b-496a-86aa-4494beb6a055" providerId="AD" clId="Web-{9F157BA9-4D73-4F82-8A07-A2259F7DF5FE}" dt="2025-05-21T14:50:05.746" v="115"/>
        <pc:sldMkLst>
          <pc:docMk/>
          <pc:sldMk cId="4072260914" sldId="2147480343"/>
        </pc:sldMkLst>
      </pc:sldChg>
      <pc:sldChg chg="modSp">
        <pc:chgData name="Butler, Caitlin B" userId="S::p00303843@houstonisd.org::7b53ea4b-885b-496a-86aa-4494beb6a055" providerId="AD" clId="Web-{9F157BA9-4D73-4F82-8A07-A2259F7DF5FE}" dt="2025-05-21T14:34:43.267" v="16" actId="20577"/>
        <pc:sldMkLst>
          <pc:docMk/>
          <pc:sldMk cId="299780995" sldId="2147480358"/>
        </pc:sldMkLst>
        <pc:spChg chg="mod">
          <ac:chgData name="Butler, Caitlin B" userId="S::p00303843@houstonisd.org::7b53ea4b-885b-496a-86aa-4494beb6a055" providerId="AD" clId="Web-{9F157BA9-4D73-4F82-8A07-A2259F7DF5FE}" dt="2025-05-21T14:34:43.267" v="16" actId="20577"/>
          <ac:spMkLst>
            <pc:docMk/>
            <pc:sldMk cId="299780995" sldId="2147480358"/>
            <ac:spMk id="5" creationId="{59280485-F765-4692-C4D6-9A12AAEE4B41}"/>
          </ac:spMkLst>
        </pc:spChg>
      </pc:sldChg>
    </pc:docChg>
  </pc:docChgLst>
  <pc:docChgLst>
    <pc:chgData name="Giles, Matthew" userId="S::p00190354@houstonisd.org::7ba2108a-5979-4c27-8f48-468a1a28ccd4" providerId="AD" clId="Web-{502083A6-F432-D3D5-FC4A-E7F6B0CEF6A6}"/>
    <pc:docChg chg="modSld">
      <pc:chgData name="Giles, Matthew" userId="S::p00190354@houstonisd.org::7ba2108a-5979-4c27-8f48-468a1a28ccd4" providerId="AD" clId="Web-{502083A6-F432-D3D5-FC4A-E7F6B0CEF6A6}" dt="2025-05-15T17:18:40.548" v="9" actId="20577"/>
      <pc:docMkLst>
        <pc:docMk/>
      </pc:docMkLst>
      <pc:sldChg chg="modSp">
        <pc:chgData name="Giles, Matthew" userId="S::p00190354@houstonisd.org::7ba2108a-5979-4c27-8f48-468a1a28ccd4" providerId="AD" clId="Web-{502083A6-F432-D3D5-FC4A-E7F6B0CEF6A6}" dt="2025-05-15T17:18:40.548" v="9" actId="20577"/>
        <pc:sldMkLst>
          <pc:docMk/>
          <pc:sldMk cId="2253092022" sldId="2147480328"/>
        </pc:sldMkLst>
        <pc:spChg chg="mod">
          <ac:chgData name="Giles, Matthew" userId="S::p00190354@houstonisd.org::7ba2108a-5979-4c27-8f48-468a1a28ccd4" providerId="AD" clId="Web-{502083A6-F432-D3D5-FC4A-E7F6B0CEF6A6}" dt="2025-05-15T17:18:40.548" v="9" actId="20577"/>
          <ac:spMkLst>
            <pc:docMk/>
            <pc:sldMk cId="2253092022" sldId="2147480328"/>
            <ac:spMk id="3" creationId="{EFBAC10F-8B08-B33F-3E75-CAE242606534}"/>
          </ac:spMkLst>
        </pc:spChg>
      </pc:sldChg>
    </pc:docChg>
  </pc:docChgLst>
  <pc:docChgLst>
    <pc:chgData name="Butler, Caitlin B" userId="S::p00303843@houstonisd.org::7b53ea4b-885b-496a-86aa-4494beb6a055" providerId="AD" clId="Web-{A88D5332-AFFA-299D-D240-18F8A926D948}"/>
    <pc:docChg chg="modSld">
      <pc:chgData name="Butler, Caitlin B" userId="S::p00303843@houstonisd.org::7b53ea4b-885b-496a-86aa-4494beb6a055" providerId="AD" clId="Web-{A88D5332-AFFA-299D-D240-18F8A926D948}" dt="2025-05-21T19:52:31.614" v="5" actId="20577"/>
      <pc:docMkLst>
        <pc:docMk/>
      </pc:docMkLst>
      <pc:sldChg chg="modSp">
        <pc:chgData name="Butler, Caitlin B" userId="S::p00303843@houstonisd.org::7b53ea4b-885b-496a-86aa-4494beb6a055" providerId="AD" clId="Web-{A88D5332-AFFA-299D-D240-18F8A926D948}" dt="2025-05-21T19:52:31.614" v="5" actId="20577"/>
        <pc:sldMkLst>
          <pc:docMk/>
          <pc:sldMk cId="974343994" sldId="2147480356"/>
        </pc:sldMkLst>
        <pc:spChg chg="mod">
          <ac:chgData name="Butler, Caitlin B" userId="S::p00303843@houstonisd.org::7b53ea4b-885b-496a-86aa-4494beb6a055" providerId="AD" clId="Web-{A88D5332-AFFA-299D-D240-18F8A926D948}" dt="2025-05-21T19:52:31.614" v="5" actId="20577"/>
          <ac:spMkLst>
            <pc:docMk/>
            <pc:sldMk cId="974343994" sldId="2147480356"/>
            <ac:spMk id="5" creationId="{7D56E572-AC2F-44FB-32BF-325F3CA71BD9}"/>
          </ac:spMkLst>
        </pc:spChg>
      </pc:sldChg>
    </pc:docChg>
  </pc:docChgLst>
  <pc:docChgLst>
    <pc:chgData name="Giles, Matthew" userId="S::p00190354@houstonisd.org::7ba2108a-5979-4c27-8f48-468a1a28ccd4" providerId="AD" clId="Web-{E9921269-AF6E-5039-ADA0-6D082E188534}"/>
    <pc:docChg chg="modSld">
      <pc:chgData name="Giles, Matthew" userId="S::p00190354@houstonisd.org::7ba2108a-5979-4c27-8f48-468a1a28ccd4" providerId="AD" clId="Web-{E9921269-AF6E-5039-ADA0-6D082E188534}" dt="2025-05-15T18:32:56.818" v="579" actId="20577"/>
      <pc:docMkLst>
        <pc:docMk/>
      </pc:docMkLst>
      <pc:sldChg chg="modSp">
        <pc:chgData name="Giles, Matthew" userId="S::p00190354@houstonisd.org::7ba2108a-5979-4c27-8f48-468a1a28ccd4" providerId="AD" clId="Web-{E9921269-AF6E-5039-ADA0-6D082E188534}" dt="2025-05-15T18:32:56.818" v="579" actId="20577"/>
        <pc:sldMkLst>
          <pc:docMk/>
          <pc:sldMk cId="2253092022" sldId="2147480328"/>
        </pc:sldMkLst>
        <pc:spChg chg="mod">
          <ac:chgData name="Giles, Matthew" userId="S::p00190354@houstonisd.org::7ba2108a-5979-4c27-8f48-468a1a28ccd4" providerId="AD" clId="Web-{E9921269-AF6E-5039-ADA0-6D082E188534}" dt="2025-05-15T18:32:56.818" v="579" actId="20577"/>
          <ac:spMkLst>
            <pc:docMk/>
            <pc:sldMk cId="2253092022" sldId="2147480328"/>
            <ac:spMk id="3" creationId="{EFBAC10F-8B08-B33F-3E75-CAE242606534}"/>
          </ac:spMkLst>
        </pc:spChg>
      </pc:sldChg>
    </pc:docChg>
  </pc:docChgLst>
  <pc:docChgLst>
    <pc:chgData name="Butler, Caitlin B" userId="S::p00303843@houstonisd.org::7b53ea4b-885b-496a-86aa-4494beb6a055" providerId="AD" clId="Web-{11A235E9-52E2-993C-4755-B266D15ECA1F}"/>
    <pc:docChg chg="modSld">
      <pc:chgData name="Butler, Caitlin B" userId="S::p00303843@houstonisd.org::7b53ea4b-885b-496a-86aa-4494beb6a055" providerId="AD" clId="Web-{11A235E9-52E2-993C-4755-B266D15ECA1F}" dt="2025-05-19T19:46:07.440" v="3"/>
      <pc:docMkLst>
        <pc:docMk/>
      </pc:docMkLst>
      <pc:sldChg chg="modSp">
        <pc:chgData name="Butler, Caitlin B" userId="S::p00303843@houstonisd.org::7b53ea4b-885b-496a-86aa-4494beb6a055" providerId="AD" clId="Web-{11A235E9-52E2-993C-4755-B266D15ECA1F}" dt="2025-05-19T19:46:07.440" v="3"/>
        <pc:sldMkLst>
          <pc:docMk/>
          <pc:sldMk cId="4072260914" sldId="2147480343"/>
        </pc:sldMkLst>
        <pc:graphicFrameChg chg="mod modGraphic">
          <ac:chgData name="Butler, Caitlin B" userId="S::p00303843@houstonisd.org::7b53ea4b-885b-496a-86aa-4494beb6a055" providerId="AD" clId="Web-{11A235E9-52E2-993C-4755-B266D15ECA1F}" dt="2025-05-19T19:46:07.440" v="3"/>
          <ac:graphicFrameMkLst>
            <pc:docMk/>
            <pc:sldMk cId="4072260914" sldId="2147480343"/>
            <ac:graphicFrameMk id="2" creationId="{2879590A-514C-C5CD-7BC8-FF68346FECD1}"/>
          </ac:graphicFrameMkLst>
        </pc:graphicFrameChg>
      </pc:sldChg>
    </pc:docChg>
  </pc:docChgLst>
  <pc:docChgLst>
    <pc:chgData name="Elizondo, Alexandra" userId="S::p00188895@houstonisd.org::60f6c146-0baa-4e46-82e3-225cfa718259" providerId="AD" clId="Web-{37D972BB-B729-D9DA-3DDD-2E85E39C8235}"/>
    <pc:docChg chg="mod modSld sldOrd">
      <pc:chgData name="Elizondo, Alexandra" userId="S::p00188895@houstonisd.org::60f6c146-0baa-4e46-82e3-225cfa718259" providerId="AD" clId="Web-{37D972BB-B729-D9DA-3DDD-2E85E39C8235}" dt="2025-05-16T03:37:03.866" v="167"/>
      <pc:docMkLst>
        <pc:docMk/>
      </pc:docMkLst>
      <pc:sldChg chg="modSp">
        <pc:chgData name="Elizondo, Alexandra" userId="S::p00188895@houstonisd.org::60f6c146-0baa-4e46-82e3-225cfa718259" providerId="AD" clId="Web-{37D972BB-B729-D9DA-3DDD-2E85E39C8235}" dt="2025-05-16T03:34:29.504" v="110" actId="20577"/>
        <pc:sldMkLst>
          <pc:docMk/>
          <pc:sldMk cId="167202116" sldId="2147480263"/>
        </pc:sldMkLst>
        <pc:spChg chg="mod">
          <ac:chgData name="Elizondo, Alexandra" userId="S::p00188895@houstonisd.org::60f6c146-0baa-4e46-82e3-225cfa718259" providerId="AD" clId="Web-{37D972BB-B729-D9DA-3DDD-2E85E39C8235}" dt="2025-05-16T03:34:29.504" v="110" actId="20577"/>
          <ac:spMkLst>
            <pc:docMk/>
            <pc:sldMk cId="167202116" sldId="2147480263"/>
            <ac:spMk id="7" creationId="{2A5B4E08-B36C-B823-F828-F448E7A8C7CE}"/>
          </ac:spMkLst>
        </pc:spChg>
        <pc:spChg chg="mod">
          <ac:chgData name="Elizondo, Alexandra" userId="S::p00188895@houstonisd.org::60f6c146-0baa-4e46-82e3-225cfa718259" providerId="AD" clId="Web-{37D972BB-B729-D9DA-3DDD-2E85E39C8235}" dt="2025-05-16T03:34:03.785" v="102" actId="14100"/>
          <ac:spMkLst>
            <pc:docMk/>
            <pc:sldMk cId="167202116" sldId="2147480263"/>
            <ac:spMk id="16" creationId="{474CA130-FDAE-44A2-6727-91073C71C3EC}"/>
          </ac:spMkLst>
        </pc:spChg>
      </pc:sldChg>
      <pc:sldChg chg="modSp">
        <pc:chgData name="Elizondo, Alexandra" userId="S::p00188895@houstonisd.org::60f6c146-0baa-4e46-82e3-225cfa718259" providerId="AD" clId="Web-{37D972BB-B729-D9DA-3DDD-2E85E39C8235}" dt="2025-05-16T03:36:01.146" v="116" actId="20577"/>
        <pc:sldMkLst>
          <pc:docMk/>
          <pc:sldMk cId="937582393" sldId="2147480284"/>
        </pc:sldMkLst>
        <pc:spChg chg="mod">
          <ac:chgData name="Elizondo, Alexandra" userId="S::p00188895@houstonisd.org::60f6c146-0baa-4e46-82e3-225cfa718259" providerId="AD" clId="Web-{37D972BB-B729-D9DA-3DDD-2E85E39C8235}" dt="2025-05-16T03:36:01.146" v="116" actId="20577"/>
          <ac:spMkLst>
            <pc:docMk/>
            <pc:sldMk cId="937582393" sldId="2147480284"/>
            <ac:spMk id="3" creationId="{47A3517C-01F6-7973-C1F4-BCD176C2838D}"/>
          </ac:spMkLst>
        </pc:spChg>
      </pc:sldChg>
      <pc:sldChg chg="modSp">
        <pc:chgData name="Elizondo, Alexandra" userId="S::p00188895@houstonisd.org::60f6c146-0baa-4e46-82e3-225cfa718259" providerId="AD" clId="Web-{37D972BB-B729-D9DA-3DDD-2E85E39C8235}" dt="2025-05-16T03:37:03.866" v="167"/>
        <pc:sldMkLst>
          <pc:docMk/>
          <pc:sldMk cId="1517032988" sldId="2147480289"/>
        </pc:sldMkLst>
        <pc:graphicFrameChg chg="mod modGraphic">
          <ac:chgData name="Elizondo, Alexandra" userId="S::p00188895@houstonisd.org::60f6c146-0baa-4e46-82e3-225cfa718259" providerId="AD" clId="Web-{37D972BB-B729-D9DA-3DDD-2E85E39C8235}" dt="2025-05-16T03:37:03.866" v="167"/>
          <ac:graphicFrameMkLst>
            <pc:docMk/>
            <pc:sldMk cId="1517032988" sldId="2147480289"/>
            <ac:graphicFrameMk id="6" creationId="{D431D581-A06E-9DD9-2B00-E619BA7B9687}"/>
          </ac:graphicFrameMkLst>
        </pc:graphicFrameChg>
      </pc:sldChg>
      <pc:sldChg chg="modSp ord">
        <pc:chgData name="Elizondo, Alexandra" userId="S::p00188895@houstonisd.org::60f6c146-0baa-4e46-82e3-225cfa718259" providerId="AD" clId="Web-{37D972BB-B729-D9DA-3DDD-2E85E39C8235}" dt="2025-05-16T03:33:41.128" v="99"/>
        <pc:sldMkLst>
          <pc:docMk/>
          <pc:sldMk cId="75017129" sldId="2147480326"/>
        </pc:sldMkLst>
        <pc:spChg chg="mod">
          <ac:chgData name="Elizondo, Alexandra" userId="S::p00188895@houstonisd.org::60f6c146-0baa-4e46-82e3-225cfa718259" providerId="AD" clId="Web-{37D972BB-B729-D9DA-3DDD-2E85E39C8235}" dt="2025-05-16T03:32:32.080" v="75" actId="20577"/>
          <ac:spMkLst>
            <pc:docMk/>
            <pc:sldMk cId="75017129" sldId="2147480326"/>
            <ac:spMk id="3" creationId="{22CC28C8-1D53-24B4-00B4-6487C4DCBE63}"/>
          </ac:spMkLst>
        </pc:spChg>
      </pc:sldChg>
      <pc:sldChg chg="modSp">
        <pc:chgData name="Elizondo, Alexandra" userId="S::p00188895@houstonisd.org::60f6c146-0baa-4e46-82e3-225cfa718259" providerId="AD" clId="Web-{37D972BB-B729-D9DA-3DDD-2E85E39C8235}" dt="2025-05-16T03:29:07.514" v="46" actId="20577"/>
        <pc:sldMkLst>
          <pc:docMk/>
          <pc:sldMk cId="2054697212" sldId="2147480346"/>
        </pc:sldMkLst>
        <pc:spChg chg="mod">
          <ac:chgData name="Elizondo, Alexandra" userId="S::p00188895@houstonisd.org::60f6c146-0baa-4e46-82e3-225cfa718259" providerId="AD" clId="Web-{37D972BB-B729-D9DA-3DDD-2E85E39C8235}" dt="2025-05-16T03:29:07.514" v="46" actId="20577"/>
          <ac:spMkLst>
            <pc:docMk/>
            <pc:sldMk cId="2054697212" sldId="2147480346"/>
            <ac:spMk id="4" creationId="{693AA038-35B9-454D-8F35-3A57D786A96B}"/>
          </ac:spMkLst>
        </pc:spChg>
      </pc:sldChg>
      <pc:sldChg chg="modSp ord">
        <pc:chgData name="Elizondo, Alexandra" userId="S::p00188895@houstonisd.org::60f6c146-0baa-4e46-82e3-225cfa718259" providerId="AD" clId="Web-{37D972BB-B729-D9DA-3DDD-2E85E39C8235}" dt="2025-05-16T03:31:54.111" v="69"/>
        <pc:sldMkLst>
          <pc:docMk/>
          <pc:sldMk cId="923629690" sldId="2147480347"/>
        </pc:sldMkLst>
        <pc:spChg chg="mod">
          <ac:chgData name="Elizondo, Alexandra" userId="S::p00188895@houstonisd.org::60f6c146-0baa-4e46-82e3-225cfa718259" providerId="AD" clId="Web-{37D972BB-B729-D9DA-3DDD-2E85E39C8235}" dt="2025-05-16T03:29:55.609" v="53" actId="20577"/>
          <ac:spMkLst>
            <pc:docMk/>
            <pc:sldMk cId="923629690" sldId="2147480347"/>
            <ac:spMk id="4" creationId="{70A56A30-CAFF-98AB-045E-7E654D7D45FC}"/>
          </ac:spMkLst>
        </pc:spChg>
      </pc:sldChg>
      <pc:sldChg chg="modSp">
        <pc:chgData name="Elizondo, Alexandra" userId="S::p00188895@houstonisd.org::60f6c146-0baa-4e46-82e3-225cfa718259" providerId="AD" clId="Web-{37D972BB-B729-D9DA-3DDD-2E85E39C8235}" dt="2025-05-16T03:28:46.201" v="35" actId="20577"/>
        <pc:sldMkLst>
          <pc:docMk/>
          <pc:sldMk cId="73010099" sldId="2147480348"/>
        </pc:sldMkLst>
        <pc:spChg chg="mod">
          <ac:chgData name="Elizondo, Alexandra" userId="S::p00188895@houstonisd.org::60f6c146-0baa-4e46-82e3-225cfa718259" providerId="AD" clId="Web-{37D972BB-B729-D9DA-3DDD-2E85E39C8235}" dt="2025-05-16T03:28:46.201" v="35" actId="20577"/>
          <ac:spMkLst>
            <pc:docMk/>
            <pc:sldMk cId="73010099" sldId="2147480348"/>
            <ac:spMk id="4" creationId="{BD366AEF-BC7B-C1A4-6F0D-42B373B71C6B}"/>
          </ac:spMkLst>
        </pc:spChg>
      </pc:sldChg>
      <pc:sldChg chg="modSp ord">
        <pc:chgData name="Elizondo, Alexandra" userId="S::p00188895@houstonisd.org::60f6c146-0baa-4e46-82e3-225cfa718259" providerId="AD" clId="Web-{37D972BB-B729-D9DA-3DDD-2E85E39C8235}" dt="2025-05-16T03:31:36.407" v="67"/>
        <pc:sldMkLst>
          <pc:docMk/>
          <pc:sldMk cId="2839187577" sldId="2147480349"/>
        </pc:sldMkLst>
        <pc:spChg chg="mod">
          <ac:chgData name="Elizondo, Alexandra" userId="S::p00188895@houstonisd.org::60f6c146-0baa-4e46-82e3-225cfa718259" providerId="AD" clId="Web-{37D972BB-B729-D9DA-3DDD-2E85E39C8235}" dt="2025-05-16T03:28:34.154" v="30" actId="20577"/>
          <ac:spMkLst>
            <pc:docMk/>
            <pc:sldMk cId="2839187577" sldId="2147480349"/>
            <ac:spMk id="4" creationId="{E2A661F2-CDC9-9643-ED7C-2686348796D3}"/>
          </ac:spMkLst>
        </pc:spChg>
      </pc:sldChg>
      <pc:sldChg chg="modSp ord">
        <pc:chgData name="Elizondo, Alexandra" userId="S::p00188895@houstonisd.org::60f6c146-0baa-4e46-82e3-225cfa718259" providerId="AD" clId="Web-{37D972BB-B729-D9DA-3DDD-2E85E39C8235}" dt="2025-05-16T03:30:40.391" v="57"/>
        <pc:sldMkLst>
          <pc:docMk/>
          <pc:sldMk cId="1824013001" sldId="2147480350"/>
        </pc:sldMkLst>
        <pc:spChg chg="mod">
          <ac:chgData name="Elizondo, Alexandra" userId="S::p00188895@houstonisd.org::60f6c146-0baa-4e46-82e3-225cfa718259" providerId="AD" clId="Web-{37D972BB-B729-D9DA-3DDD-2E85E39C8235}" dt="2025-05-16T03:28:19.935" v="25" actId="14100"/>
          <ac:spMkLst>
            <pc:docMk/>
            <pc:sldMk cId="1824013001" sldId="2147480350"/>
            <ac:spMk id="4" creationId="{41CE1FA6-83B0-21DC-8DD8-F0C6F24A1D88}"/>
          </ac:spMkLst>
        </pc:spChg>
      </pc:sldChg>
      <pc:sldChg chg="modSp ord">
        <pc:chgData name="Elizondo, Alexandra" userId="S::p00188895@houstonisd.org::60f6c146-0baa-4e46-82e3-225cfa718259" providerId="AD" clId="Web-{37D972BB-B729-D9DA-3DDD-2E85E39C8235}" dt="2025-05-16T03:31:55.736" v="70"/>
        <pc:sldMkLst>
          <pc:docMk/>
          <pc:sldMk cId="2179965648" sldId="2147480351"/>
        </pc:sldMkLst>
        <pc:spChg chg="mod">
          <ac:chgData name="Elizondo, Alexandra" userId="S::p00188895@houstonisd.org::60f6c146-0baa-4e46-82e3-225cfa718259" providerId="AD" clId="Web-{37D972BB-B729-D9DA-3DDD-2E85E39C8235}" dt="2025-05-16T03:27:41.622" v="15" actId="20577"/>
          <ac:spMkLst>
            <pc:docMk/>
            <pc:sldMk cId="2179965648" sldId="2147480351"/>
            <ac:spMk id="4" creationId="{1F9D43F9-8220-18F6-36B0-3FB07F72E48B}"/>
          </ac:spMkLst>
        </pc:spChg>
      </pc:sldChg>
      <pc:sldChg chg="modSp ord">
        <pc:chgData name="Elizondo, Alexandra" userId="S::p00188895@houstonisd.org::60f6c146-0baa-4e46-82e3-225cfa718259" providerId="AD" clId="Web-{37D972BB-B729-D9DA-3DDD-2E85E39C8235}" dt="2025-05-16T03:31:58.173" v="71"/>
        <pc:sldMkLst>
          <pc:docMk/>
          <pc:sldMk cId="3294026601" sldId="2147480352"/>
        </pc:sldMkLst>
        <pc:spChg chg="mod">
          <ac:chgData name="Elizondo, Alexandra" userId="S::p00188895@houstonisd.org::60f6c146-0baa-4e46-82e3-225cfa718259" providerId="AD" clId="Web-{37D972BB-B729-D9DA-3DDD-2E85E39C8235}" dt="2025-05-16T03:27:30.559" v="10" actId="20577"/>
          <ac:spMkLst>
            <pc:docMk/>
            <pc:sldMk cId="3294026601" sldId="2147480352"/>
            <ac:spMk id="4" creationId="{5031D5A9-8432-6AB4-53A5-B703129ACB8D}"/>
          </ac:spMkLst>
        </pc:spChg>
      </pc:sldChg>
      <pc:sldChg chg="modSp ord">
        <pc:chgData name="Elizondo, Alexandra" userId="S::p00188895@houstonisd.org::60f6c146-0baa-4e46-82e3-225cfa718259" providerId="AD" clId="Web-{37D972BB-B729-D9DA-3DDD-2E85E39C8235}" dt="2025-05-16T03:31:25.438" v="65"/>
        <pc:sldMkLst>
          <pc:docMk/>
          <pc:sldMk cId="1157187365" sldId="2147480353"/>
        </pc:sldMkLst>
        <pc:spChg chg="mod">
          <ac:chgData name="Elizondo, Alexandra" userId="S::p00188895@houstonisd.org::60f6c146-0baa-4e46-82e3-225cfa718259" providerId="AD" clId="Web-{37D972BB-B729-D9DA-3DDD-2E85E39C8235}" dt="2025-05-16T03:27:17.731" v="5" actId="20577"/>
          <ac:spMkLst>
            <pc:docMk/>
            <pc:sldMk cId="1157187365" sldId="2147480353"/>
            <ac:spMk id="4" creationId="{91F21668-3401-D998-BB6C-B318E49CC481}"/>
          </ac:spMkLst>
        </pc:spChg>
      </pc:sldChg>
      <pc:sldChg chg="ord">
        <pc:chgData name="Elizondo, Alexandra" userId="S::p00188895@houstonisd.org::60f6c146-0baa-4e46-82e3-225cfa718259" providerId="AD" clId="Web-{37D972BB-B729-D9DA-3DDD-2E85E39C8235}" dt="2025-05-16T03:31:30.657" v="66"/>
        <pc:sldMkLst>
          <pc:docMk/>
          <pc:sldMk cId="2447854112" sldId="2147480354"/>
        </pc:sldMkLst>
      </pc:sldChg>
      <pc:sldChg chg="ord">
        <pc:chgData name="Elizondo, Alexandra" userId="S::p00188895@houstonisd.org::60f6c146-0baa-4e46-82e3-225cfa718259" providerId="AD" clId="Web-{37D972BB-B729-D9DA-3DDD-2E85E39C8235}" dt="2025-05-16T03:31:22.829" v="64"/>
        <pc:sldMkLst>
          <pc:docMk/>
          <pc:sldMk cId="3331296976" sldId="2147480355"/>
        </pc:sldMkLst>
      </pc:sldChg>
      <pc:sldChg chg="ord">
        <pc:chgData name="Elizondo, Alexandra" userId="S::p00188895@houstonisd.org::60f6c146-0baa-4e46-82e3-225cfa718259" providerId="AD" clId="Web-{37D972BB-B729-D9DA-3DDD-2E85E39C8235}" dt="2025-05-16T03:32:05.752" v="72"/>
        <pc:sldMkLst>
          <pc:docMk/>
          <pc:sldMk cId="974343994" sldId="2147480356"/>
        </pc:sldMkLst>
      </pc:sldChg>
      <pc:sldChg chg="ord">
        <pc:chgData name="Elizondo, Alexandra" userId="S::p00188895@houstonisd.org::60f6c146-0baa-4e46-82e3-225cfa718259" providerId="AD" clId="Web-{37D972BB-B729-D9DA-3DDD-2E85E39C8235}" dt="2025-05-16T03:31:42.751" v="68"/>
        <pc:sldMkLst>
          <pc:docMk/>
          <pc:sldMk cId="38400256" sldId="2147480357"/>
        </pc:sldMkLst>
      </pc:sldChg>
      <pc:sldChg chg="modSp">
        <pc:chgData name="Elizondo, Alexandra" userId="S::p00188895@houstonisd.org::60f6c146-0baa-4e46-82e3-225cfa718259" providerId="AD" clId="Web-{37D972BB-B729-D9DA-3DDD-2E85E39C8235}" dt="2025-05-16T03:34:52.364" v="112" actId="20577"/>
        <pc:sldMkLst>
          <pc:docMk/>
          <pc:sldMk cId="299780995" sldId="2147480358"/>
        </pc:sldMkLst>
        <pc:spChg chg="mod">
          <ac:chgData name="Elizondo, Alexandra" userId="S::p00188895@houstonisd.org::60f6c146-0baa-4e46-82e3-225cfa718259" providerId="AD" clId="Web-{37D972BB-B729-D9DA-3DDD-2E85E39C8235}" dt="2025-05-16T03:34:52.364" v="112" actId="20577"/>
          <ac:spMkLst>
            <pc:docMk/>
            <pc:sldMk cId="299780995" sldId="2147480358"/>
            <ac:spMk id="5" creationId="{59280485-F765-4692-C4D6-9A12AAEE4B41}"/>
          </ac:spMkLst>
        </pc:spChg>
      </pc:sldChg>
    </pc:docChg>
  </pc:docChgLst>
  <pc:docChgLst>
    <pc:chgData name="Zdrojewski, Monica" userId="S::p00189911@houstonisd.org::7398ff82-ffb7-4a2a-b7b7-5546d65038d2" providerId="AD" clId="Web-{9E79A38F-4D36-DA1B-BDB9-77ABBC7591B7}"/>
    <pc:docChg chg="modSld">
      <pc:chgData name="Zdrojewski, Monica" userId="S::p00189911@houstonisd.org::7398ff82-ffb7-4a2a-b7b7-5546d65038d2" providerId="AD" clId="Web-{9E79A38F-4D36-DA1B-BDB9-77ABBC7591B7}" dt="2025-05-15T22:13:59.716" v="3"/>
      <pc:docMkLst>
        <pc:docMk/>
      </pc:docMkLst>
      <pc:sldChg chg="modSp">
        <pc:chgData name="Zdrojewski, Monica" userId="S::p00189911@houstonisd.org::7398ff82-ffb7-4a2a-b7b7-5546d65038d2" providerId="AD" clId="Web-{9E79A38F-4D36-DA1B-BDB9-77ABBC7591B7}" dt="2025-05-15T22:13:59.716" v="3"/>
        <pc:sldMkLst>
          <pc:docMk/>
          <pc:sldMk cId="4072260914" sldId="2147480343"/>
        </pc:sldMkLst>
        <pc:graphicFrameChg chg="modGraphic">
          <ac:chgData name="Zdrojewski, Monica" userId="S::p00189911@houstonisd.org::7398ff82-ffb7-4a2a-b7b7-5546d65038d2" providerId="AD" clId="Web-{9E79A38F-4D36-DA1B-BDB9-77ABBC7591B7}" dt="2025-05-15T22:13:59.716" v="3"/>
          <ac:graphicFrameMkLst>
            <pc:docMk/>
            <pc:sldMk cId="4072260914" sldId="2147480343"/>
            <ac:graphicFrameMk id="2" creationId="{2879590A-514C-C5CD-7BC8-FF68346FECD1}"/>
          </ac:graphicFrameMkLst>
        </pc:graphicFrameChg>
      </pc:sldChg>
    </pc:docChg>
  </pc:docChgLst>
  <pc:docChgLst>
    <pc:chgData name="Elizondo, Alexandra" userId="S::p00188895@houstonisd.org::60f6c146-0baa-4e46-82e3-225cfa718259" providerId="AD" clId="Web-{5FD114A9-09D8-9C84-8B65-D4139B63D2A4}"/>
    <pc:docChg chg="modSld">
      <pc:chgData name="Elizondo, Alexandra" userId="S::p00188895@houstonisd.org::60f6c146-0baa-4e46-82e3-225cfa718259" providerId="AD" clId="Web-{5FD114A9-09D8-9C84-8B65-D4139B63D2A4}" dt="2025-05-22T00:27:15.229" v="70"/>
      <pc:docMkLst>
        <pc:docMk/>
      </pc:docMkLst>
      <pc:sldChg chg="modSp">
        <pc:chgData name="Elizondo, Alexandra" userId="S::p00188895@houstonisd.org::60f6c146-0baa-4e46-82e3-225cfa718259" providerId="AD" clId="Web-{5FD114A9-09D8-9C84-8B65-D4139B63D2A4}" dt="2025-05-22T00:21:09.763" v="25" actId="20577"/>
        <pc:sldMkLst>
          <pc:docMk/>
          <pc:sldMk cId="2406021049" sldId="2147480324"/>
        </pc:sldMkLst>
        <pc:spChg chg="mod">
          <ac:chgData name="Elizondo, Alexandra" userId="S::p00188895@houstonisd.org::60f6c146-0baa-4e46-82e3-225cfa718259" providerId="AD" clId="Web-{5FD114A9-09D8-9C84-8B65-D4139B63D2A4}" dt="2025-05-22T00:21:09.763" v="25" actId="20577"/>
          <ac:spMkLst>
            <pc:docMk/>
            <pc:sldMk cId="2406021049" sldId="2147480324"/>
            <ac:spMk id="3" creationId="{3738D07A-74F8-80E9-36B9-C71B7FC9120E}"/>
          </ac:spMkLst>
        </pc:spChg>
      </pc:sldChg>
      <pc:sldChg chg="modSp">
        <pc:chgData name="Elizondo, Alexandra" userId="S::p00188895@houstonisd.org::60f6c146-0baa-4e46-82e3-225cfa718259" providerId="AD" clId="Web-{5FD114A9-09D8-9C84-8B65-D4139B63D2A4}" dt="2025-05-22T00:21:12.544" v="26" actId="20577"/>
        <pc:sldMkLst>
          <pc:docMk/>
          <pc:sldMk cId="75017129" sldId="2147480326"/>
        </pc:sldMkLst>
        <pc:spChg chg="mod">
          <ac:chgData name="Elizondo, Alexandra" userId="S::p00188895@houstonisd.org::60f6c146-0baa-4e46-82e3-225cfa718259" providerId="AD" clId="Web-{5FD114A9-09D8-9C84-8B65-D4139B63D2A4}" dt="2025-05-22T00:21:12.544" v="26" actId="20577"/>
          <ac:spMkLst>
            <pc:docMk/>
            <pc:sldMk cId="75017129" sldId="2147480326"/>
            <ac:spMk id="3" creationId="{22CC28C8-1D53-24B4-00B4-6487C4DCBE63}"/>
          </ac:spMkLst>
        </pc:spChg>
      </pc:sldChg>
      <pc:sldChg chg="modSp">
        <pc:chgData name="Elizondo, Alexandra" userId="S::p00188895@houstonisd.org::60f6c146-0baa-4e46-82e3-225cfa718259" providerId="AD" clId="Web-{5FD114A9-09D8-9C84-8B65-D4139B63D2A4}" dt="2025-05-22T00:22:40.922" v="53" actId="20577"/>
        <pc:sldMkLst>
          <pc:docMk/>
          <pc:sldMk cId="299780995" sldId="2147480358"/>
        </pc:sldMkLst>
        <pc:spChg chg="mod">
          <ac:chgData name="Elizondo, Alexandra" userId="S::p00188895@houstonisd.org::60f6c146-0baa-4e46-82e3-225cfa718259" providerId="AD" clId="Web-{5FD114A9-09D8-9C84-8B65-D4139B63D2A4}" dt="2025-05-22T00:22:40.922" v="53" actId="20577"/>
          <ac:spMkLst>
            <pc:docMk/>
            <pc:sldMk cId="299780995" sldId="2147480358"/>
            <ac:spMk id="5" creationId="{59280485-F765-4692-C4D6-9A12AAEE4B41}"/>
          </ac:spMkLst>
        </pc:spChg>
      </pc:sldChg>
      <pc:sldChg chg="modSp">
        <pc:chgData name="Elizondo, Alexandra" userId="S::p00188895@houstonisd.org::60f6c146-0baa-4e46-82e3-225cfa718259" providerId="AD" clId="Web-{5FD114A9-09D8-9C84-8B65-D4139B63D2A4}" dt="2025-05-22T00:27:15.229" v="70"/>
        <pc:sldMkLst>
          <pc:docMk/>
          <pc:sldMk cId="3862620049" sldId="2147480360"/>
        </pc:sldMkLst>
        <pc:spChg chg="mod">
          <ac:chgData name="Elizondo, Alexandra" userId="S::p00188895@houstonisd.org::60f6c146-0baa-4e46-82e3-225cfa718259" providerId="AD" clId="Web-{5FD114A9-09D8-9C84-8B65-D4139B63D2A4}" dt="2025-05-21T18:59:46.691" v="16" actId="20577"/>
          <ac:spMkLst>
            <pc:docMk/>
            <pc:sldMk cId="3862620049" sldId="2147480360"/>
            <ac:spMk id="42" creationId="{258C93B3-C6C1-77DE-557D-77BCEB9AA54C}"/>
          </ac:spMkLst>
        </pc:spChg>
        <pc:graphicFrameChg chg="mod modGraphic">
          <ac:chgData name="Elizondo, Alexandra" userId="S::p00188895@houstonisd.org::60f6c146-0baa-4e46-82e3-225cfa718259" providerId="AD" clId="Web-{5FD114A9-09D8-9C84-8B65-D4139B63D2A4}" dt="2025-05-22T00:27:01.307" v="61"/>
          <ac:graphicFrameMkLst>
            <pc:docMk/>
            <pc:sldMk cId="3862620049" sldId="2147480360"/>
            <ac:graphicFrameMk id="3" creationId="{E3A034F9-B0F5-E108-3523-6F7E2A66C4DA}"/>
          </ac:graphicFrameMkLst>
        </pc:graphicFrameChg>
        <pc:graphicFrameChg chg="mod modGraphic">
          <ac:chgData name="Elizondo, Alexandra" userId="S::p00188895@houstonisd.org::60f6c146-0baa-4e46-82e3-225cfa718259" providerId="AD" clId="Web-{5FD114A9-09D8-9C84-8B65-D4139B63D2A4}" dt="2025-05-22T00:27:15.229" v="70"/>
          <ac:graphicFrameMkLst>
            <pc:docMk/>
            <pc:sldMk cId="3862620049" sldId="2147480360"/>
            <ac:graphicFrameMk id="7" creationId="{81BA6AAA-30B7-E74A-327C-D14167D4CEBE}"/>
          </ac:graphicFrameMkLst>
        </pc:graphicFrameChg>
      </pc:sldChg>
    </pc:docChg>
  </pc:docChgLst>
  <pc:docChgLst>
    <pc:chgData name="Butler, Caitlin B" userId="S::p00303843@houstonisd.org::7b53ea4b-885b-496a-86aa-4494beb6a055" providerId="AD" clId="Web-{DB8C19FF-E7A4-7E9B-6F94-2E1936B3531E}"/>
    <pc:docChg chg="modSld sldOrd">
      <pc:chgData name="Butler, Caitlin B" userId="S::p00303843@houstonisd.org::7b53ea4b-885b-496a-86aa-4494beb6a055" providerId="AD" clId="Web-{DB8C19FF-E7A4-7E9B-6F94-2E1936B3531E}" dt="2025-05-15T18:36:47.058" v="23"/>
      <pc:docMkLst>
        <pc:docMk/>
      </pc:docMkLst>
      <pc:sldChg chg="ord">
        <pc:chgData name="Butler, Caitlin B" userId="S::p00303843@houstonisd.org::7b53ea4b-885b-496a-86aa-4494beb6a055" providerId="AD" clId="Web-{DB8C19FF-E7A4-7E9B-6F94-2E1936B3531E}" dt="2025-05-15T18:36:47.058" v="22"/>
        <pc:sldMkLst>
          <pc:docMk/>
          <pc:sldMk cId="2253092022" sldId="2147480328"/>
        </pc:sldMkLst>
      </pc:sldChg>
      <pc:sldChg chg="ord">
        <pc:chgData name="Butler, Caitlin B" userId="S::p00303843@houstonisd.org::7b53ea4b-885b-496a-86aa-4494beb6a055" providerId="AD" clId="Web-{DB8C19FF-E7A4-7E9B-6F94-2E1936B3531E}" dt="2025-05-15T18:36:47.058" v="23"/>
        <pc:sldMkLst>
          <pc:docMk/>
          <pc:sldMk cId="4022151211" sldId="2147480335"/>
        </pc:sldMkLst>
      </pc:sldChg>
      <pc:sldChg chg="modSp">
        <pc:chgData name="Butler, Caitlin B" userId="S::p00303843@houstonisd.org::7b53ea4b-885b-496a-86aa-4494beb6a055" providerId="AD" clId="Web-{DB8C19FF-E7A4-7E9B-6F94-2E1936B3531E}" dt="2025-05-15T16:55:51.496" v="21"/>
        <pc:sldMkLst>
          <pc:docMk/>
          <pc:sldMk cId="4072260914" sldId="2147480343"/>
        </pc:sldMkLst>
        <pc:graphicFrameChg chg="mod modGraphic">
          <ac:chgData name="Butler, Caitlin B" userId="S::p00303843@houstonisd.org::7b53ea4b-885b-496a-86aa-4494beb6a055" providerId="AD" clId="Web-{DB8C19FF-E7A4-7E9B-6F94-2E1936B3531E}" dt="2025-05-15T16:55:51.496" v="21"/>
          <ac:graphicFrameMkLst>
            <pc:docMk/>
            <pc:sldMk cId="4072260914" sldId="2147480343"/>
            <ac:graphicFrameMk id="2" creationId="{2879590A-514C-C5CD-7BC8-FF68346FECD1}"/>
          </ac:graphicFrameMkLst>
        </pc:graphicFrameChg>
      </pc:sldChg>
    </pc:docChg>
  </pc:docChgLst>
  <pc:docChgLst>
    <pc:chgData name="Elizondo, Alexandra" userId="S::p00188895@houstonisd.org::60f6c146-0baa-4e46-82e3-225cfa718259" providerId="AD" clId="Web-{7FFA04B0-AA97-2F66-0313-68FAF6116F4C}"/>
    <pc:docChg chg="addSld delSld modSld sldOrd">
      <pc:chgData name="Elizondo, Alexandra" userId="S::p00188895@houstonisd.org::60f6c146-0baa-4e46-82e3-225cfa718259" providerId="AD" clId="Web-{7FFA04B0-AA97-2F66-0313-68FAF6116F4C}" dt="2025-05-15T23:01:30.828" v="990" actId="20577"/>
      <pc:docMkLst>
        <pc:docMk/>
      </pc:docMkLst>
      <pc:sldChg chg="ord">
        <pc:chgData name="Elizondo, Alexandra" userId="S::p00188895@houstonisd.org::60f6c146-0baa-4e46-82e3-225cfa718259" providerId="AD" clId="Web-{7FFA04B0-AA97-2F66-0313-68FAF6116F4C}" dt="2025-05-15T22:49:58.069" v="843"/>
        <pc:sldMkLst>
          <pc:docMk/>
          <pc:sldMk cId="2243281665" sldId="258"/>
        </pc:sldMkLst>
      </pc:sldChg>
      <pc:sldChg chg="modSp">
        <pc:chgData name="Elizondo, Alexandra" userId="S::p00188895@houstonisd.org::60f6c146-0baa-4e46-82e3-225cfa718259" providerId="AD" clId="Web-{7FFA04B0-AA97-2F66-0313-68FAF6116F4C}" dt="2025-05-15T22:54:12.291" v="913" actId="14100"/>
        <pc:sldMkLst>
          <pc:docMk/>
          <pc:sldMk cId="167202116" sldId="2147480263"/>
        </pc:sldMkLst>
        <pc:spChg chg="mod">
          <ac:chgData name="Elizondo, Alexandra" userId="S::p00188895@houstonisd.org::60f6c146-0baa-4e46-82e3-225cfa718259" providerId="AD" clId="Web-{7FFA04B0-AA97-2F66-0313-68FAF6116F4C}" dt="2025-05-15T22:53:57.103" v="910" actId="1076"/>
          <ac:spMkLst>
            <pc:docMk/>
            <pc:sldMk cId="167202116" sldId="2147480263"/>
            <ac:spMk id="7" creationId="{2A5B4E08-B36C-B823-F828-F448E7A8C7CE}"/>
          </ac:spMkLst>
        </pc:spChg>
        <pc:spChg chg="mod">
          <ac:chgData name="Elizondo, Alexandra" userId="S::p00188895@houstonisd.org::60f6c146-0baa-4e46-82e3-225cfa718259" providerId="AD" clId="Web-{7FFA04B0-AA97-2F66-0313-68FAF6116F4C}" dt="2025-05-15T22:54:12.291" v="913" actId="14100"/>
          <ac:spMkLst>
            <pc:docMk/>
            <pc:sldMk cId="167202116" sldId="2147480263"/>
            <ac:spMk id="16" creationId="{474CA130-FDAE-44A2-6727-91073C71C3EC}"/>
          </ac:spMkLst>
        </pc:spChg>
      </pc:sldChg>
      <pc:sldChg chg="modSp">
        <pc:chgData name="Elizondo, Alexandra" userId="S::p00188895@houstonisd.org::60f6c146-0baa-4e46-82e3-225cfa718259" providerId="AD" clId="Web-{7FFA04B0-AA97-2F66-0313-68FAF6116F4C}" dt="2025-05-15T22:42:37.469" v="778" actId="1076"/>
        <pc:sldMkLst>
          <pc:docMk/>
          <pc:sldMk cId="1517032988" sldId="2147480289"/>
        </pc:sldMkLst>
        <pc:picChg chg="mod">
          <ac:chgData name="Elizondo, Alexandra" userId="S::p00188895@houstonisd.org::60f6c146-0baa-4e46-82e3-225cfa718259" providerId="AD" clId="Web-{7FFA04B0-AA97-2F66-0313-68FAF6116F4C}" dt="2025-05-15T22:42:37.469" v="778" actId="1076"/>
          <ac:picMkLst>
            <pc:docMk/>
            <pc:sldMk cId="1517032988" sldId="2147480289"/>
            <ac:picMk id="8" creationId="{DD1B36E6-EBD0-7AB4-E622-16D3EFCBC6AF}"/>
          </ac:picMkLst>
        </pc:picChg>
      </pc:sldChg>
      <pc:sldChg chg="ord">
        <pc:chgData name="Elizondo, Alexandra" userId="S::p00188895@houstonisd.org::60f6c146-0baa-4e46-82e3-225cfa718259" providerId="AD" clId="Web-{7FFA04B0-AA97-2F66-0313-68FAF6116F4C}" dt="2025-05-15T22:49:54.944" v="842"/>
        <pc:sldMkLst>
          <pc:docMk/>
          <pc:sldMk cId="1394916326" sldId="2147480322"/>
        </pc:sldMkLst>
      </pc:sldChg>
      <pc:sldChg chg="ord">
        <pc:chgData name="Elizondo, Alexandra" userId="S::p00188895@houstonisd.org::60f6c146-0baa-4e46-82e3-225cfa718259" providerId="AD" clId="Web-{7FFA04B0-AA97-2F66-0313-68FAF6116F4C}" dt="2025-05-15T22:50:04.241" v="844"/>
        <pc:sldMkLst>
          <pc:docMk/>
          <pc:sldMk cId="1760942044" sldId="2147480323"/>
        </pc:sldMkLst>
      </pc:sldChg>
      <pc:sldChg chg="ord">
        <pc:chgData name="Elizondo, Alexandra" userId="S::p00188895@houstonisd.org::60f6c146-0baa-4e46-82e3-225cfa718259" providerId="AD" clId="Web-{7FFA04B0-AA97-2F66-0313-68FAF6116F4C}" dt="2025-05-15T22:50:08.491" v="845"/>
        <pc:sldMkLst>
          <pc:docMk/>
          <pc:sldMk cId="2406021049" sldId="2147480324"/>
        </pc:sldMkLst>
      </pc:sldChg>
      <pc:sldChg chg="modSp">
        <pc:chgData name="Elizondo, Alexandra" userId="S::p00188895@houstonisd.org::60f6c146-0baa-4e46-82e3-225cfa718259" providerId="AD" clId="Web-{7FFA04B0-AA97-2F66-0313-68FAF6116F4C}" dt="2025-05-15T22:55:23.948" v="926" actId="20577"/>
        <pc:sldMkLst>
          <pc:docMk/>
          <pc:sldMk cId="2269115241" sldId="2147480325"/>
        </pc:sldMkLst>
        <pc:spChg chg="mod">
          <ac:chgData name="Elizondo, Alexandra" userId="S::p00188895@houstonisd.org::60f6c146-0baa-4e46-82e3-225cfa718259" providerId="AD" clId="Web-{7FFA04B0-AA97-2F66-0313-68FAF6116F4C}" dt="2025-05-15T22:55:23.948" v="926" actId="20577"/>
          <ac:spMkLst>
            <pc:docMk/>
            <pc:sldMk cId="2269115241" sldId="2147480325"/>
            <ac:spMk id="2" creationId="{7B4B44BC-DE3B-6995-0DE0-D620F42267A9}"/>
          </ac:spMkLst>
        </pc:spChg>
      </pc:sldChg>
      <pc:sldChg chg="modSp ord">
        <pc:chgData name="Elizondo, Alexandra" userId="S::p00188895@houstonisd.org::60f6c146-0baa-4e46-82e3-225cfa718259" providerId="AD" clId="Web-{7FFA04B0-AA97-2F66-0313-68FAF6116F4C}" dt="2025-05-15T22:50:40.007" v="851"/>
        <pc:sldMkLst>
          <pc:docMk/>
          <pc:sldMk cId="75017129" sldId="2147480326"/>
        </pc:sldMkLst>
        <pc:spChg chg="mod">
          <ac:chgData name="Elizondo, Alexandra" userId="S::p00188895@houstonisd.org::60f6c146-0baa-4e46-82e3-225cfa718259" providerId="AD" clId="Web-{7FFA04B0-AA97-2F66-0313-68FAF6116F4C}" dt="2025-05-15T22:43:08.048" v="781" actId="20577"/>
          <ac:spMkLst>
            <pc:docMk/>
            <pc:sldMk cId="75017129" sldId="2147480326"/>
            <ac:spMk id="3" creationId="{22CC28C8-1D53-24B4-00B4-6487C4DCBE63}"/>
          </ac:spMkLst>
        </pc:spChg>
      </pc:sldChg>
      <pc:sldChg chg="modSp del">
        <pc:chgData name="Elizondo, Alexandra" userId="S::p00188895@houstonisd.org::60f6c146-0baa-4e46-82e3-225cfa718259" providerId="AD" clId="Web-{7FFA04B0-AA97-2F66-0313-68FAF6116F4C}" dt="2025-05-15T22:50:58.695" v="852"/>
        <pc:sldMkLst>
          <pc:docMk/>
          <pc:sldMk cId="3062754387" sldId="2147480327"/>
        </pc:sldMkLst>
        <pc:spChg chg="mod">
          <ac:chgData name="Elizondo, Alexandra" userId="S::p00188895@houstonisd.org::60f6c146-0baa-4e46-82e3-225cfa718259" providerId="AD" clId="Web-{7FFA04B0-AA97-2F66-0313-68FAF6116F4C}" dt="2025-05-15T22:14:29.071" v="61" actId="14100"/>
          <ac:spMkLst>
            <pc:docMk/>
            <pc:sldMk cId="3062754387" sldId="2147480327"/>
            <ac:spMk id="2" creationId="{F1FADF93-65D0-2491-E30A-6496A5735434}"/>
          </ac:spMkLst>
        </pc:spChg>
      </pc:sldChg>
      <pc:sldChg chg="delSp modSp del">
        <pc:chgData name="Elizondo, Alexandra" userId="S::p00188895@houstonisd.org::60f6c146-0baa-4e46-82e3-225cfa718259" providerId="AD" clId="Web-{7FFA04B0-AA97-2F66-0313-68FAF6116F4C}" dt="2025-05-15T22:47:54.161" v="838"/>
        <pc:sldMkLst>
          <pc:docMk/>
          <pc:sldMk cId="2253092022" sldId="2147480328"/>
        </pc:sldMkLst>
        <pc:spChg chg="del mod">
          <ac:chgData name="Elizondo, Alexandra" userId="S::p00188895@houstonisd.org::60f6c146-0baa-4e46-82e3-225cfa718259" providerId="AD" clId="Web-{7FFA04B0-AA97-2F66-0313-68FAF6116F4C}" dt="2025-05-15T22:47:25.989" v="833"/>
          <ac:spMkLst>
            <pc:docMk/>
            <pc:sldMk cId="2253092022" sldId="2147480328"/>
            <ac:spMk id="3" creationId="{EFBAC10F-8B08-B33F-3E75-CAE242606534}"/>
          </ac:spMkLst>
        </pc:spChg>
      </pc:sldChg>
      <pc:sldChg chg="modSp del ord">
        <pc:chgData name="Elizondo, Alexandra" userId="S::p00188895@houstonisd.org::60f6c146-0baa-4e46-82e3-225cfa718259" providerId="AD" clId="Web-{7FFA04B0-AA97-2F66-0313-68FAF6116F4C}" dt="2025-05-15T22:52:35.477" v="892"/>
        <pc:sldMkLst>
          <pc:docMk/>
          <pc:sldMk cId="1593620032" sldId="2147480332"/>
        </pc:sldMkLst>
        <pc:spChg chg="mod">
          <ac:chgData name="Elizondo, Alexandra" userId="S::p00188895@houstonisd.org::60f6c146-0baa-4e46-82e3-225cfa718259" providerId="AD" clId="Web-{7FFA04B0-AA97-2F66-0313-68FAF6116F4C}" dt="2025-05-15T22:52:19.227" v="890" actId="1076"/>
          <ac:spMkLst>
            <pc:docMk/>
            <pc:sldMk cId="1593620032" sldId="2147480332"/>
            <ac:spMk id="2" creationId="{FBDFC3E0-4DB5-0558-D6F6-17B842E06FE4}"/>
          </ac:spMkLst>
        </pc:spChg>
      </pc:sldChg>
      <pc:sldChg chg="del ord">
        <pc:chgData name="Elizondo, Alexandra" userId="S::p00188895@houstonisd.org::60f6c146-0baa-4e46-82e3-225cfa718259" providerId="AD" clId="Web-{7FFA04B0-AA97-2F66-0313-68FAF6116F4C}" dt="2025-05-15T22:52:36.352" v="893"/>
        <pc:sldMkLst>
          <pc:docMk/>
          <pc:sldMk cId="1130483950" sldId="2147480333"/>
        </pc:sldMkLst>
      </pc:sldChg>
      <pc:sldChg chg="modSp">
        <pc:chgData name="Elizondo, Alexandra" userId="S::p00188895@houstonisd.org::60f6c146-0baa-4e46-82e3-225cfa718259" providerId="AD" clId="Web-{7FFA04B0-AA97-2F66-0313-68FAF6116F4C}" dt="2025-05-15T22:48:10.020" v="839" actId="20577"/>
        <pc:sldMkLst>
          <pc:docMk/>
          <pc:sldMk cId="4022151211" sldId="2147480335"/>
        </pc:sldMkLst>
        <pc:spChg chg="mod">
          <ac:chgData name="Elizondo, Alexandra" userId="S::p00188895@houstonisd.org::60f6c146-0baa-4e46-82e3-225cfa718259" providerId="AD" clId="Web-{7FFA04B0-AA97-2F66-0313-68FAF6116F4C}" dt="2025-05-15T22:48:10.020" v="839" actId="20577"/>
          <ac:spMkLst>
            <pc:docMk/>
            <pc:sldMk cId="4022151211" sldId="2147480335"/>
            <ac:spMk id="2" creationId="{E5998326-DC02-C7AD-D335-A3192FA02E42}"/>
          </ac:spMkLst>
        </pc:spChg>
      </pc:sldChg>
      <pc:sldChg chg="modSp">
        <pc:chgData name="Elizondo, Alexandra" userId="S::p00188895@houstonisd.org::60f6c146-0baa-4e46-82e3-225cfa718259" providerId="AD" clId="Web-{7FFA04B0-AA97-2F66-0313-68FAF6116F4C}" dt="2025-05-15T22:55:39.105" v="931" actId="20577"/>
        <pc:sldMkLst>
          <pc:docMk/>
          <pc:sldMk cId="3186880957" sldId="2147480336"/>
        </pc:sldMkLst>
        <pc:spChg chg="mod">
          <ac:chgData name="Elizondo, Alexandra" userId="S::p00188895@houstonisd.org::60f6c146-0baa-4e46-82e3-225cfa718259" providerId="AD" clId="Web-{7FFA04B0-AA97-2F66-0313-68FAF6116F4C}" dt="2025-05-15T22:55:39.105" v="931" actId="20577"/>
          <ac:spMkLst>
            <pc:docMk/>
            <pc:sldMk cId="3186880957" sldId="2147480336"/>
            <ac:spMk id="2" creationId="{AB6E332E-21A2-09C2-91F7-E83798A61E52}"/>
          </ac:spMkLst>
        </pc:spChg>
      </pc:sldChg>
      <pc:sldChg chg="addSp delSp modSp">
        <pc:chgData name="Elizondo, Alexandra" userId="S::p00188895@houstonisd.org::60f6c146-0baa-4e46-82e3-225cfa718259" providerId="AD" clId="Web-{7FFA04B0-AA97-2F66-0313-68FAF6116F4C}" dt="2025-05-15T22:39:55.826" v="771"/>
        <pc:sldMkLst>
          <pc:docMk/>
          <pc:sldMk cId="4072260914" sldId="2147480343"/>
        </pc:sldMkLst>
        <pc:spChg chg="add del mod">
          <ac:chgData name="Elizondo, Alexandra" userId="S::p00188895@houstonisd.org::60f6c146-0baa-4e46-82e3-225cfa718259" providerId="AD" clId="Web-{7FFA04B0-AA97-2F66-0313-68FAF6116F4C}" dt="2025-05-15T22:35:35.494" v="732"/>
          <ac:spMkLst>
            <pc:docMk/>
            <pc:sldMk cId="4072260914" sldId="2147480343"/>
            <ac:spMk id="3" creationId="{C8FD359A-B4D5-0972-A3F0-0C54909929E1}"/>
          </ac:spMkLst>
        </pc:spChg>
        <pc:spChg chg="add del mod">
          <ac:chgData name="Elizondo, Alexandra" userId="S::p00188895@houstonisd.org::60f6c146-0baa-4e46-82e3-225cfa718259" providerId="AD" clId="Web-{7FFA04B0-AA97-2F66-0313-68FAF6116F4C}" dt="2025-05-15T22:35:33.619" v="731"/>
          <ac:spMkLst>
            <pc:docMk/>
            <pc:sldMk cId="4072260914" sldId="2147480343"/>
            <ac:spMk id="5" creationId="{3F6E6E88-D755-1AC6-908B-F9A660B08BF0}"/>
          </ac:spMkLst>
        </pc:spChg>
        <pc:spChg chg="mod">
          <ac:chgData name="Elizondo, Alexandra" userId="S::p00188895@houstonisd.org::60f6c146-0baa-4e46-82e3-225cfa718259" providerId="AD" clId="Web-{7FFA04B0-AA97-2F66-0313-68FAF6116F4C}" dt="2025-05-15T22:39:15.201" v="768" actId="20577"/>
          <ac:spMkLst>
            <pc:docMk/>
            <pc:sldMk cId="4072260914" sldId="2147480343"/>
            <ac:spMk id="42" creationId="{B53280FC-219A-C43E-38BB-D65D2052D511}"/>
          </ac:spMkLst>
        </pc:spChg>
        <pc:graphicFrameChg chg="mod modGraphic">
          <ac:chgData name="Elizondo, Alexandra" userId="S::p00188895@houstonisd.org::60f6c146-0baa-4e46-82e3-225cfa718259" providerId="AD" clId="Web-{7FFA04B0-AA97-2F66-0313-68FAF6116F4C}" dt="2025-05-15T22:39:55.826" v="771"/>
          <ac:graphicFrameMkLst>
            <pc:docMk/>
            <pc:sldMk cId="4072260914" sldId="2147480343"/>
            <ac:graphicFrameMk id="2" creationId="{2879590A-514C-C5CD-7BC8-FF68346FECD1}"/>
          </ac:graphicFrameMkLst>
        </pc:graphicFrameChg>
      </pc:sldChg>
      <pc:sldChg chg="modSp">
        <pc:chgData name="Elizondo, Alexandra" userId="S::p00188895@houstonisd.org::60f6c146-0baa-4e46-82e3-225cfa718259" providerId="AD" clId="Web-{7FFA04B0-AA97-2F66-0313-68FAF6116F4C}" dt="2025-05-15T23:01:30.828" v="990" actId="20577"/>
        <pc:sldMkLst>
          <pc:docMk/>
          <pc:sldMk cId="2447854112" sldId="2147480354"/>
        </pc:sldMkLst>
        <pc:spChg chg="mod">
          <ac:chgData name="Elizondo, Alexandra" userId="S::p00188895@houstonisd.org::60f6c146-0baa-4e46-82e3-225cfa718259" providerId="AD" clId="Web-{7FFA04B0-AA97-2F66-0313-68FAF6116F4C}" dt="2025-05-15T23:01:30.828" v="990" actId="20577"/>
          <ac:spMkLst>
            <pc:docMk/>
            <pc:sldMk cId="2447854112" sldId="2147480354"/>
            <ac:spMk id="4" creationId="{C24AB518-ABCA-97D4-7915-507AE2D24DF2}"/>
          </ac:spMkLst>
        </pc:spChg>
      </pc:sldChg>
      <pc:sldChg chg="modSp">
        <pc:chgData name="Elizondo, Alexandra" userId="S::p00188895@houstonisd.org::60f6c146-0baa-4e46-82e3-225cfa718259" providerId="AD" clId="Web-{7FFA04B0-AA97-2F66-0313-68FAF6116F4C}" dt="2025-05-15T23:01:18.750" v="986" actId="20577"/>
        <pc:sldMkLst>
          <pc:docMk/>
          <pc:sldMk cId="3331296976" sldId="2147480355"/>
        </pc:sldMkLst>
        <pc:spChg chg="mod">
          <ac:chgData name="Elizondo, Alexandra" userId="S::p00188895@houstonisd.org::60f6c146-0baa-4e46-82e3-225cfa718259" providerId="AD" clId="Web-{7FFA04B0-AA97-2F66-0313-68FAF6116F4C}" dt="2025-05-15T23:01:18.750" v="986" actId="20577"/>
          <ac:spMkLst>
            <pc:docMk/>
            <pc:sldMk cId="3331296976" sldId="2147480355"/>
            <ac:spMk id="4" creationId="{24AF4165-E3AC-48B8-7FEC-77EE730BA326}"/>
          </ac:spMkLst>
        </pc:spChg>
      </pc:sldChg>
      <pc:sldChg chg="modSp">
        <pc:chgData name="Elizondo, Alexandra" userId="S::p00188895@houstonisd.org::60f6c146-0baa-4e46-82e3-225cfa718259" providerId="AD" clId="Web-{7FFA04B0-AA97-2F66-0313-68FAF6116F4C}" dt="2025-05-15T23:00:56.797" v="983" actId="20577"/>
        <pc:sldMkLst>
          <pc:docMk/>
          <pc:sldMk cId="974343994" sldId="2147480356"/>
        </pc:sldMkLst>
        <pc:spChg chg="mod">
          <ac:chgData name="Elizondo, Alexandra" userId="S::p00188895@houstonisd.org::60f6c146-0baa-4e46-82e3-225cfa718259" providerId="AD" clId="Web-{7FFA04B0-AA97-2F66-0313-68FAF6116F4C}" dt="2025-05-15T23:00:56.797" v="983" actId="20577"/>
          <ac:spMkLst>
            <pc:docMk/>
            <pc:sldMk cId="974343994" sldId="2147480356"/>
            <ac:spMk id="5" creationId="{7D56E572-AC2F-44FB-32BF-325F3CA71BD9}"/>
          </ac:spMkLst>
        </pc:spChg>
      </pc:sldChg>
      <pc:sldChg chg="modSp">
        <pc:chgData name="Elizondo, Alexandra" userId="S::p00188895@houstonisd.org::60f6c146-0baa-4e46-82e3-225cfa718259" providerId="AD" clId="Web-{7FFA04B0-AA97-2F66-0313-68FAF6116F4C}" dt="2025-05-15T23:00:20.124" v="972" actId="1076"/>
        <pc:sldMkLst>
          <pc:docMk/>
          <pc:sldMk cId="38400256" sldId="2147480357"/>
        </pc:sldMkLst>
        <pc:spChg chg="mod">
          <ac:chgData name="Elizondo, Alexandra" userId="S::p00188895@houstonisd.org::60f6c146-0baa-4e46-82e3-225cfa718259" providerId="AD" clId="Web-{7FFA04B0-AA97-2F66-0313-68FAF6116F4C}" dt="2025-05-15T23:00:20.124" v="972" actId="1076"/>
          <ac:spMkLst>
            <pc:docMk/>
            <pc:sldMk cId="38400256" sldId="2147480357"/>
            <ac:spMk id="3" creationId="{2C8C323E-428F-4C79-F512-235112B6C9A3}"/>
          </ac:spMkLst>
        </pc:spChg>
      </pc:sldChg>
      <pc:sldChg chg="modSp add ord replId modNotes">
        <pc:chgData name="Elizondo, Alexandra" userId="S::p00188895@houstonisd.org::60f6c146-0baa-4e46-82e3-225cfa718259" providerId="AD" clId="Web-{7FFA04B0-AA97-2F66-0313-68FAF6116F4C}" dt="2025-05-15T22:55:05.448" v="917" actId="20577"/>
        <pc:sldMkLst>
          <pc:docMk/>
          <pc:sldMk cId="299780995" sldId="2147480358"/>
        </pc:sldMkLst>
        <pc:spChg chg="mod">
          <ac:chgData name="Elizondo, Alexandra" userId="S::p00188895@houstonisd.org::60f6c146-0baa-4e46-82e3-225cfa718259" providerId="AD" clId="Web-{7FFA04B0-AA97-2F66-0313-68FAF6116F4C}" dt="2025-05-15T22:55:05.448" v="917" actId="20577"/>
          <ac:spMkLst>
            <pc:docMk/>
            <pc:sldMk cId="299780995" sldId="2147480358"/>
            <ac:spMk id="5" creationId="{59280485-F765-4692-C4D6-9A12AAEE4B41}"/>
          </ac:spMkLst>
        </pc:spChg>
        <pc:spChg chg="mod">
          <ac:chgData name="Elizondo, Alexandra" userId="S::p00188895@houstonisd.org::60f6c146-0baa-4e46-82e3-225cfa718259" providerId="AD" clId="Web-{7FFA04B0-AA97-2F66-0313-68FAF6116F4C}" dt="2025-05-15T22:47:50.239" v="837" actId="20577"/>
          <ac:spMkLst>
            <pc:docMk/>
            <pc:sldMk cId="299780995" sldId="2147480358"/>
            <ac:spMk id="42" creationId="{E7D4BA02-99DC-BC18-0C83-7BE8B51C46EE}"/>
          </ac:spMkLst>
        </pc:spChg>
      </pc:sldChg>
    </pc:docChg>
  </pc:docChgLst>
  <pc:docChgLst>
    <pc:chgData name="Flores, George D" userId="S::p00184860@houstonisd.org::8bdd7663-7470-4857-9be2-97532b2c81cd" providerId="AD" clId="Web-{42DBD457-CAC6-9969-0391-763787D97735}"/>
    <pc:docChg chg="addSld modSld sldOrd">
      <pc:chgData name="Flores, George D" userId="S::p00184860@houstonisd.org::8bdd7663-7470-4857-9be2-97532b2c81cd" providerId="AD" clId="Web-{42DBD457-CAC6-9969-0391-763787D97735}" dt="2025-05-12T16:36:22.692" v="35" actId="1076"/>
      <pc:docMkLst>
        <pc:docMk/>
      </pc:docMkLst>
      <pc:sldChg chg="addSp delSp modSp add ord replId">
        <pc:chgData name="Flores, George D" userId="S::p00184860@houstonisd.org::8bdd7663-7470-4857-9be2-97532b2c81cd" providerId="AD" clId="Web-{42DBD457-CAC6-9969-0391-763787D97735}" dt="2025-05-12T16:36:22.692" v="35" actId="1076"/>
        <pc:sldMkLst>
          <pc:docMk/>
          <pc:sldMk cId="2323732148" sldId="2147480337"/>
        </pc:sldMkLst>
      </pc:sldChg>
    </pc:docChg>
  </pc:docChgLst>
  <pc:docChgLst>
    <pc:chgData name="Butler, Caitlin B" userId="S::p00303843@houstonisd.org::7b53ea4b-885b-496a-86aa-4494beb6a055" providerId="AD" clId="Web-{9C06343D-7660-F55C-D902-7507CA8BDCB6}"/>
    <pc:docChg chg="addSld delSld modSld sldOrd">
      <pc:chgData name="Butler, Caitlin B" userId="S::p00303843@houstonisd.org::7b53ea4b-885b-496a-86aa-4494beb6a055" providerId="AD" clId="Web-{9C06343D-7660-F55C-D902-7507CA8BDCB6}" dt="2025-05-21T19:03:50.838" v="353"/>
      <pc:docMkLst>
        <pc:docMk/>
      </pc:docMkLst>
      <pc:sldChg chg="ord">
        <pc:chgData name="Butler, Caitlin B" userId="S::p00303843@houstonisd.org::7b53ea4b-885b-496a-86aa-4494beb6a055" providerId="AD" clId="Web-{9C06343D-7660-F55C-D902-7507CA8BDCB6}" dt="2025-05-21T16:26:10.714" v="0"/>
        <pc:sldMkLst>
          <pc:docMk/>
          <pc:sldMk cId="4072260914" sldId="2147480343"/>
        </pc:sldMkLst>
      </pc:sldChg>
      <pc:sldChg chg="addSp delSp modSp add del ord replId">
        <pc:chgData name="Butler, Caitlin B" userId="S::p00303843@houstonisd.org::7b53ea4b-885b-496a-86aa-4494beb6a055" providerId="AD" clId="Web-{9C06343D-7660-F55C-D902-7507CA8BDCB6}" dt="2025-05-21T17:02:59.010" v="234"/>
        <pc:sldMkLst>
          <pc:docMk/>
          <pc:sldMk cId="3433324250" sldId="2147480359"/>
        </pc:sldMkLst>
        <pc:spChg chg="mod">
          <ac:chgData name="Butler, Caitlin B" userId="S::p00303843@houstonisd.org::7b53ea4b-885b-496a-86aa-4494beb6a055" providerId="AD" clId="Web-{9C06343D-7660-F55C-D902-7507CA8BDCB6}" dt="2025-05-21T16:27:41.433" v="43" actId="20577"/>
          <ac:spMkLst>
            <pc:docMk/>
            <pc:sldMk cId="3433324250" sldId="2147480359"/>
            <ac:spMk id="2" creationId="{32158EB3-791E-1E21-78B3-F107E1FFE5F1}"/>
          </ac:spMkLst>
        </pc:spChg>
        <pc:spChg chg="del">
          <ac:chgData name="Butler, Caitlin B" userId="S::p00303843@houstonisd.org::7b53ea4b-885b-496a-86aa-4494beb6a055" providerId="AD" clId="Web-{9C06343D-7660-F55C-D902-7507CA8BDCB6}" dt="2025-05-21T16:26:34.433" v="13"/>
          <ac:spMkLst>
            <pc:docMk/>
            <pc:sldMk cId="3433324250" sldId="2147480359"/>
            <ac:spMk id="3" creationId="{7E33C421-C5E6-4979-055E-F2E4708F9015}"/>
          </ac:spMkLst>
        </pc:spChg>
        <pc:spChg chg="mod">
          <ac:chgData name="Butler, Caitlin B" userId="S::p00303843@houstonisd.org::7b53ea4b-885b-496a-86aa-4494beb6a055" providerId="AD" clId="Web-{9C06343D-7660-F55C-D902-7507CA8BDCB6}" dt="2025-05-21T16:26:51.542" v="16"/>
          <ac:spMkLst>
            <pc:docMk/>
            <pc:sldMk cId="3433324250" sldId="2147480359"/>
            <ac:spMk id="4" creationId="{6F12DDD6-2117-90EF-6DEB-74CE58D4BFD8}"/>
          </ac:spMkLst>
        </pc:spChg>
        <pc:graphicFrameChg chg="add mod modGraphic">
          <ac:chgData name="Butler, Caitlin B" userId="S::p00303843@houstonisd.org::7b53ea4b-885b-496a-86aa-4494beb6a055" providerId="AD" clId="Web-{9C06343D-7660-F55C-D902-7507CA8BDCB6}" dt="2025-05-21T16:27:31.683" v="25"/>
          <ac:graphicFrameMkLst>
            <pc:docMk/>
            <pc:sldMk cId="3433324250" sldId="2147480359"/>
            <ac:graphicFrameMk id="6" creationId="{65973D35-975E-3A2E-5BC7-033FBADDF2C6}"/>
          </ac:graphicFrameMkLst>
        </pc:graphicFrameChg>
        <pc:graphicFrameChg chg="del">
          <ac:chgData name="Butler, Caitlin B" userId="S::p00303843@houstonisd.org::7b53ea4b-885b-496a-86aa-4494beb6a055" providerId="AD" clId="Web-{9C06343D-7660-F55C-D902-7507CA8BDCB6}" dt="2025-05-21T16:26:39.698" v="14"/>
          <ac:graphicFrameMkLst>
            <pc:docMk/>
            <pc:sldMk cId="3433324250" sldId="2147480359"/>
            <ac:graphicFrameMk id="7" creationId="{6AD69130-0B7C-184E-A07D-818C9D2C5C09}"/>
          </ac:graphicFrameMkLst>
        </pc:graphicFrameChg>
      </pc:sldChg>
      <pc:sldChg chg="addSp delSp modSp add ord replId modNotes">
        <pc:chgData name="Butler, Caitlin B" userId="S::p00303843@houstonisd.org::7b53ea4b-885b-496a-86aa-4494beb6a055" providerId="AD" clId="Web-{9C06343D-7660-F55C-D902-7507CA8BDCB6}" dt="2025-05-21T19:03:50.838" v="353"/>
        <pc:sldMkLst>
          <pc:docMk/>
          <pc:sldMk cId="3862620049" sldId="2147480360"/>
        </pc:sldMkLst>
        <pc:spChg chg="del">
          <ac:chgData name="Butler, Caitlin B" userId="S::p00303843@houstonisd.org::7b53ea4b-885b-496a-86aa-4494beb6a055" providerId="AD" clId="Web-{9C06343D-7660-F55C-D902-7507CA8BDCB6}" dt="2025-05-21T16:28:16.745" v="46"/>
          <ac:spMkLst>
            <pc:docMk/>
            <pc:sldMk cId="3862620049" sldId="2147480360"/>
            <ac:spMk id="5" creationId="{366A9F53-6A6B-CE93-1D8E-F4EB382BCDD6}"/>
          </ac:spMkLst>
        </pc:spChg>
        <pc:spChg chg="mod">
          <ac:chgData name="Butler, Caitlin B" userId="S::p00303843@houstonisd.org::7b53ea4b-885b-496a-86aa-4494beb6a055" providerId="AD" clId="Web-{9C06343D-7660-F55C-D902-7507CA8BDCB6}" dt="2025-05-21T16:29:54.933" v="78" actId="14100"/>
          <ac:spMkLst>
            <pc:docMk/>
            <pc:sldMk cId="3862620049" sldId="2147480360"/>
            <ac:spMk id="42" creationId="{258C93B3-C6C1-77DE-557D-77BCEB9AA54C}"/>
          </ac:spMkLst>
        </pc:spChg>
        <pc:graphicFrameChg chg="add mod modGraphic">
          <ac:chgData name="Butler, Caitlin B" userId="S::p00303843@houstonisd.org::7b53ea4b-885b-496a-86aa-4494beb6a055" providerId="AD" clId="Web-{9C06343D-7660-F55C-D902-7507CA8BDCB6}" dt="2025-05-21T19:02:22.743" v="334"/>
          <ac:graphicFrameMkLst>
            <pc:docMk/>
            <pc:sldMk cId="3862620049" sldId="2147480360"/>
            <ac:graphicFrameMk id="3" creationId="{E3A034F9-B0F5-E108-3523-6F7E2A66C4DA}"/>
          </ac:graphicFrameMkLst>
        </pc:graphicFrameChg>
        <pc:graphicFrameChg chg="add mod modGraphic">
          <ac:chgData name="Butler, Caitlin B" userId="S::p00303843@houstonisd.org::7b53ea4b-885b-496a-86aa-4494beb6a055" providerId="AD" clId="Web-{9C06343D-7660-F55C-D902-7507CA8BDCB6}" dt="2025-05-21T19:03:50.838" v="353"/>
          <ac:graphicFrameMkLst>
            <pc:docMk/>
            <pc:sldMk cId="3862620049" sldId="2147480360"/>
            <ac:graphicFrameMk id="7" creationId="{81BA6AAA-30B7-E74A-327C-D14167D4CEBE}"/>
          </ac:graphicFrameMkLst>
        </pc:graphicFrameChg>
      </pc:sldChg>
    </pc:docChg>
  </pc:docChgLst>
  <pc:docChgLst>
    <pc:chgData name="Butler, Caitlin B" userId="S::p00303843@houstonisd.org::7b53ea4b-885b-496a-86aa-4494beb6a055" providerId="AD" clId="Web-{045B7472-FFBF-82E1-C3E2-F4486B943D11}"/>
    <pc:docChg chg="addSld delSld modSld sldOrd addMainMaster modMainMaster">
      <pc:chgData name="Butler, Caitlin B" userId="S::p00303843@houstonisd.org::7b53ea4b-885b-496a-86aa-4494beb6a055" providerId="AD" clId="Web-{045B7472-FFBF-82E1-C3E2-F4486B943D11}" dt="2025-05-14T18:52:53.418" v="899"/>
      <pc:docMkLst>
        <pc:docMk/>
      </pc:docMkLst>
      <pc:sldChg chg="modSp">
        <pc:chgData name="Butler, Caitlin B" userId="S::p00303843@houstonisd.org::7b53ea4b-885b-496a-86aa-4494beb6a055" providerId="AD" clId="Web-{045B7472-FFBF-82E1-C3E2-F4486B943D11}" dt="2025-05-14T14:53:13.045" v="54" actId="20577"/>
        <pc:sldMkLst>
          <pc:docMk/>
          <pc:sldMk cId="401758" sldId="257"/>
        </pc:sldMkLst>
        <pc:spChg chg="mod">
          <ac:chgData name="Butler, Caitlin B" userId="S::p00303843@houstonisd.org::7b53ea4b-885b-496a-86aa-4494beb6a055" providerId="AD" clId="Web-{045B7472-FFBF-82E1-C3E2-F4486B943D11}" dt="2025-05-14T14:53:13.045" v="54" actId="20577"/>
          <ac:spMkLst>
            <pc:docMk/>
            <pc:sldMk cId="401758" sldId="257"/>
            <ac:spMk id="3" creationId="{0739F59C-BE86-9BD2-9335-5128B794E65F}"/>
          </ac:spMkLst>
        </pc:spChg>
      </pc:sldChg>
      <pc:sldChg chg="modSp">
        <pc:chgData name="Butler, Caitlin B" userId="S::p00303843@houstonisd.org::7b53ea4b-885b-496a-86aa-4494beb6a055" providerId="AD" clId="Web-{045B7472-FFBF-82E1-C3E2-F4486B943D11}" dt="2025-05-14T18:49:27.086" v="897" actId="20577"/>
        <pc:sldMkLst>
          <pc:docMk/>
          <pc:sldMk cId="167202116" sldId="2147480263"/>
        </pc:sldMkLst>
        <pc:spChg chg="mod">
          <ac:chgData name="Butler, Caitlin B" userId="S::p00303843@houstonisd.org::7b53ea4b-885b-496a-86aa-4494beb6a055" providerId="AD" clId="Web-{045B7472-FFBF-82E1-C3E2-F4486B943D11}" dt="2025-05-14T18:49:27.086" v="897" actId="20577"/>
          <ac:spMkLst>
            <pc:docMk/>
            <pc:sldMk cId="167202116" sldId="2147480263"/>
            <ac:spMk id="7" creationId="{2A5B4E08-B36C-B823-F828-F448E7A8C7CE}"/>
          </ac:spMkLst>
        </pc:spChg>
        <pc:spChg chg="mod">
          <ac:chgData name="Butler, Caitlin B" userId="S::p00303843@houstonisd.org::7b53ea4b-885b-496a-86aa-4494beb6a055" providerId="AD" clId="Web-{045B7472-FFBF-82E1-C3E2-F4486B943D11}" dt="2025-05-14T14:48:45.915" v="0" actId="20577"/>
          <ac:spMkLst>
            <pc:docMk/>
            <pc:sldMk cId="167202116" sldId="2147480263"/>
            <ac:spMk id="42" creationId="{B2A13D0D-BDC5-BE9D-2E51-31EBFB25D820}"/>
          </ac:spMkLst>
        </pc:spChg>
      </pc:sldChg>
      <pc:sldChg chg="addSp delSp modSp">
        <pc:chgData name="Butler, Caitlin B" userId="S::p00303843@houstonisd.org::7b53ea4b-885b-496a-86aa-4494beb6a055" providerId="AD" clId="Web-{045B7472-FFBF-82E1-C3E2-F4486B943D11}" dt="2025-05-14T18:52:53.418" v="899"/>
        <pc:sldMkLst>
          <pc:docMk/>
          <pc:sldMk cId="937582393" sldId="2147480284"/>
        </pc:sldMkLst>
        <pc:graphicFrameChg chg="add del modGraphic">
          <ac:chgData name="Butler, Caitlin B" userId="S::p00303843@houstonisd.org::7b53ea4b-885b-496a-86aa-4494beb6a055" providerId="AD" clId="Web-{045B7472-FFBF-82E1-C3E2-F4486B943D11}" dt="2025-05-14T18:52:53.418" v="899"/>
          <ac:graphicFrameMkLst>
            <pc:docMk/>
            <pc:sldMk cId="937582393" sldId="2147480284"/>
            <ac:graphicFrameMk id="6" creationId="{82F33839-A817-C2C3-3D54-C6F1C8F2841D}"/>
          </ac:graphicFrameMkLst>
        </pc:graphicFrameChg>
      </pc:sldChg>
      <pc:sldChg chg="ord">
        <pc:chgData name="Butler, Caitlin B" userId="S::p00303843@houstonisd.org::7b53ea4b-885b-496a-86aa-4494beb6a055" providerId="AD" clId="Web-{045B7472-FFBF-82E1-C3E2-F4486B943D11}" dt="2025-05-14T15:32:28.106" v="853"/>
        <pc:sldMkLst>
          <pc:docMk/>
          <pc:sldMk cId="516852983" sldId="2147480334"/>
        </pc:sldMkLst>
      </pc:sldChg>
      <pc:sldChg chg="modSp del">
        <pc:chgData name="Butler, Caitlin B" userId="S::p00303843@houstonisd.org::7b53ea4b-885b-496a-86aa-4494beb6a055" providerId="AD" clId="Web-{045B7472-FFBF-82E1-C3E2-F4486B943D11}" dt="2025-05-14T14:51:33.903" v="42"/>
        <pc:sldMkLst>
          <pc:docMk/>
          <pc:sldMk cId="2323732148" sldId="2147480337"/>
        </pc:sldMkLst>
        <pc:graphicFrameChg chg="mod modGraphic">
          <ac:chgData name="Butler, Caitlin B" userId="S::p00303843@houstonisd.org::7b53ea4b-885b-496a-86aa-4494beb6a055" providerId="AD" clId="Web-{045B7472-FFBF-82E1-C3E2-F4486B943D11}" dt="2025-05-14T14:49:25.978" v="3" actId="1076"/>
          <ac:graphicFrameMkLst>
            <pc:docMk/>
            <pc:sldMk cId="2323732148" sldId="2147480337"/>
            <ac:graphicFrameMk id="9" creationId="{66FBC163-D479-F383-C3D8-3EF5C7E577EE}"/>
          </ac:graphicFrameMkLst>
        </pc:graphicFrameChg>
      </pc:sldChg>
      <pc:sldChg chg="ord">
        <pc:chgData name="Butler, Caitlin B" userId="S::p00303843@houstonisd.org::7b53ea4b-885b-496a-86aa-4494beb6a055" providerId="AD" clId="Web-{045B7472-FFBF-82E1-C3E2-F4486B943D11}" dt="2025-05-14T18:48:51.226" v="896"/>
        <pc:sldMkLst>
          <pc:docMk/>
          <pc:sldMk cId="903699322" sldId="2147480338"/>
        </pc:sldMkLst>
      </pc:sldChg>
      <pc:sldChg chg="ord">
        <pc:chgData name="Butler, Caitlin B" userId="S::p00303843@houstonisd.org::7b53ea4b-885b-496a-86aa-4494beb6a055" providerId="AD" clId="Web-{045B7472-FFBF-82E1-C3E2-F4486B943D11}" dt="2025-05-14T18:48:51.226" v="895"/>
        <pc:sldMkLst>
          <pc:docMk/>
          <pc:sldMk cId="3835455096" sldId="2147480339"/>
        </pc:sldMkLst>
      </pc:sldChg>
      <pc:sldChg chg="ord">
        <pc:chgData name="Butler, Caitlin B" userId="S::p00303843@houstonisd.org::7b53ea4b-885b-496a-86aa-4494beb6a055" providerId="AD" clId="Web-{045B7472-FFBF-82E1-C3E2-F4486B943D11}" dt="2025-05-14T18:48:51.226" v="894"/>
        <pc:sldMkLst>
          <pc:docMk/>
          <pc:sldMk cId="3728162318" sldId="2147480340"/>
        </pc:sldMkLst>
      </pc:sldChg>
      <pc:sldChg chg="modSp ord">
        <pc:chgData name="Butler, Caitlin B" userId="S::p00303843@houstonisd.org::7b53ea4b-885b-496a-86aa-4494beb6a055" providerId="AD" clId="Web-{045B7472-FFBF-82E1-C3E2-F4486B943D11}" dt="2025-05-14T18:48:51.226" v="893"/>
        <pc:sldMkLst>
          <pc:docMk/>
          <pc:sldMk cId="233007621" sldId="2147480341"/>
        </pc:sldMkLst>
        <pc:graphicFrameChg chg="mod modGraphic">
          <ac:chgData name="Butler, Caitlin B" userId="S::p00303843@houstonisd.org::7b53ea4b-885b-496a-86aa-4494beb6a055" providerId="AD" clId="Web-{045B7472-FFBF-82E1-C3E2-F4486B943D11}" dt="2025-05-14T14:52:21.638" v="52" actId="1076"/>
          <ac:graphicFrameMkLst>
            <pc:docMk/>
            <pc:sldMk cId="233007621" sldId="2147480341"/>
            <ac:graphicFrameMk id="5" creationId="{08BCD3AE-7C93-6A5B-1B63-CB1B30C861F7}"/>
          </ac:graphicFrameMkLst>
        </pc:graphicFrameChg>
      </pc:sldChg>
      <pc:sldChg chg="addSp delSp modSp add ord replId">
        <pc:chgData name="Butler, Caitlin B" userId="S::p00303843@houstonisd.org::7b53ea4b-885b-496a-86aa-4494beb6a055" providerId="AD" clId="Web-{045B7472-FFBF-82E1-C3E2-F4486B943D11}" dt="2025-05-14T14:51:27.012" v="41"/>
        <pc:sldMkLst>
          <pc:docMk/>
          <pc:sldMk cId="2149477817" sldId="2147480342"/>
        </pc:sldMkLst>
        <pc:spChg chg="mod">
          <ac:chgData name="Butler, Caitlin B" userId="S::p00303843@houstonisd.org::7b53ea4b-885b-496a-86aa-4494beb6a055" providerId="AD" clId="Web-{045B7472-FFBF-82E1-C3E2-F4486B943D11}" dt="2025-05-14T14:49:51.338" v="17" actId="20577"/>
          <ac:spMkLst>
            <pc:docMk/>
            <pc:sldMk cId="2149477817" sldId="2147480342"/>
            <ac:spMk id="2" creationId="{6AC4B435-4911-5AF0-4814-FBB876525116}"/>
          </ac:spMkLst>
        </pc:spChg>
        <pc:graphicFrameChg chg="add mod modGraphic">
          <ac:chgData name="Butler, Caitlin B" userId="S::p00303843@houstonisd.org::7b53ea4b-885b-496a-86aa-4494beb6a055" providerId="AD" clId="Web-{045B7472-FFBF-82E1-C3E2-F4486B943D11}" dt="2025-05-14T14:51:27.012" v="41"/>
          <ac:graphicFrameMkLst>
            <pc:docMk/>
            <pc:sldMk cId="2149477817" sldId="2147480342"/>
            <ac:graphicFrameMk id="6" creationId="{1ADD2ACA-EADB-0A17-0831-77B9F0C81BBA}"/>
          </ac:graphicFrameMkLst>
        </pc:graphicFrameChg>
        <pc:picChg chg="del">
          <ac:chgData name="Butler, Caitlin B" userId="S::p00303843@houstonisd.org::7b53ea4b-885b-496a-86aa-4494beb6a055" providerId="AD" clId="Web-{045B7472-FFBF-82E1-C3E2-F4486B943D11}" dt="2025-05-14T14:50:01.323" v="18"/>
          <ac:picMkLst>
            <pc:docMk/>
            <pc:sldMk cId="2149477817" sldId="2147480342"/>
            <ac:picMk id="3" creationId="{8E86120B-3C43-752A-B6DD-A385E72BEB73}"/>
          </ac:picMkLst>
        </pc:picChg>
      </pc:sldChg>
      <pc:sldChg chg="addSp delSp modSp add ord replId modCm">
        <pc:chgData name="Butler, Caitlin B" userId="S::p00303843@houstonisd.org::7b53ea4b-885b-496a-86aa-4494beb6a055" providerId="AD" clId="Web-{045B7472-FFBF-82E1-C3E2-F4486B943D11}" dt="2025-05-14T18:47:36.365" v="892"/>
        <pc:sldMkLst>
          <pc:docMk/>
          <pc:sldMk cId="4072260914" sldId="2147480343"/>
        </pc:sldMkLst>
        <pc:spChg chg="del">
          <ac:chgData name="Butler, Caitlin B" userId="S::p00303843@houstonisd.org::7b53ea4b-885b-496a-86aa-4494beb6a055" providerId="AD" clId="Web-{045B7472-FFBF-82E1-C3E2-F4486B943D11}" dt="2025-05-14T14:58:33.364" v="117"/>
          <ac:spMkLst>
            <pc:docMk/>
            <pc:sldMk cId="4072260914" sldId="2147480343"/>
            <ac:spMk id="5" creationId="{924031A3-C5E1-A440-3866-54BBB2577830}"/>
          </ac:spMkLst>
        </pc:spChg>
        <pc:spChg chg="mod">
          <ac:chgData name="Butler, Caitlin B" userId="S::p00303843@houstonisd.org::7b53ea4b-885b-496a-86aa-4494beb6a055" providerId="AD" clId="Web-{045B7472-FFBF-82E1-C3E2-F4486B943D11}" dt="2025-05-14T14:58:30.317" v="116" actId="20577"/>
          <ac:spMkLst>
            <pc:docMk/>
            <pc:sldMk cId="4072260914" sldId="2147480343"/>
            <ac:spMk id="42" creationId="{B53280FC-219A-C43E-38BB-D65D2052D511}"/>
          </ac:spMkLst>
        </pc:spChg>
        <pc:graphicFrameChg chg="add mod modGraphic">
          <ac:chgData name="Butler, Caitlin B" userId="S::p00303843@houstonisd.org::7b53ea4b-885b-496a-86aa-4494beb6a055" providerId="AD" clId="Web-{045B7472-FFBF-82E1-C3E2-F4486B943D11}" dt="2025-05-14T18:47:36.365" v="892"/>
          <ac:graphicFrameMkLst>
            <pc:docMk/>
            <pc:sldMk cId="4072260914" sldId="2147480343"/>
            <ac:graphicFrameMk id="2" creationId="{2879590A-514C-C5CD-7BC8-FF68346FECD1}"/>
          </ac:graphicFrameMkLst>
        </pc:graphicFrameChg>
        <pc:extLst>
          <p:ext xmlns:p="http://schemas.openxmlformats.org/presentationml/2006/main" uri="{D6D511B9-2390-475A-947B-AFAB55BFBCF1}">
            <pc226:cmChg xmlns:pc226="http://schemas.microsoft.com/office/powerpoint/2022/06/main/command" chg="mod">
              <pc226:chgData name="Butler, Caitlin B" userId="S::p00303843@houstonisd.org::7b53ea4b-885b-496a-86aa-4494beb6a055" providerId="AD" clId="Web-{045B7472-FFBF-82E1-C3E2-F4486B943D11}" dt="2025-05-14T18:45:34.815" v="859"/>
              <pc2:cmMkLst xmlns:pc2="http://schemas.microsoft.com/office/powerpoint/2019/9/main/command">
                <pc:docMk/>
                <pc:sldMk cId="4072260914" sldId="2147480343"/>
                <pc2:cmMk id="{F3F5ADAF-F6FA-45ED-8E36-85EA1FA84AC1}"/>
              </pc2:cmMkLst>
            </pc226:cmChg>
          </p:ext>
        </pc:extLst>
      </pc:sldChg>
      <pc:sldChg chg="add del">
        <pc:chgData name="Butler, Caitlin B" userId="S::p00303843@houstonisd.org::7b53ea4b-885b-496a-86aa-4494beb6a055" providerId="AD" clId="Web-{045B7472-FFBF-82E1-C3E2-F4486B943D11}" dt="2025-05-14T14:55:43.767" v="100"/>
        <pc:sldMkLst>
          <pc:docMk/>
          <pc:sldMk cId="285277174" sldId="2147480344"/>
        </pc:sldMkLst>
      </pc:sldChg>
      <pc:sldChg chg="add del">
        <pc:chgData name="Butler, Caitlin B" userId="S::p00303843@houstonisd.org::7b53ea4b-885b-496a-86aa-4494beb6a055" providerId="AD" clId="Web-{045B7472-FFBF-82E1-C3E2-F4486B943D11}" dt="2025-05-14T14:55:43.860" v="101"/>
        <pc:sldMkLst>
          <pc:docMk/>
          <pc:sldMk cId="2506091038" sldId="2147480345"/>
        </pc:sldMkLst>
      </pc:sldChg>
      <pc:sldChg chg="add del">
        <pc:chgData name="Butler, Caitlin B" userId="S::p00303843@houstonisd.org::7b53ea4b-885b-496a-86aa-4494beb6a055" providerId="AD" clId="Web-{045B7472-FFBF-82E1-C3E2-F4486B943D11}" dt="2025-05-14T14:55:43.892" v="102"/>
        <pc:sldMkLst>
          <pc:docMk/>
          <pc:sldMk cId="2054697212" sldId="2147480346"/>
        </pc:sldMkLst>
      </pc:sldChg>
      <pc:sldChg chg="add del">
        <pc:chgData name="Butler, Caitlin B" userId="S::p00303843@houstonisd.org::7b53ea4b-885b-496a-86aa-4494beb6a055" providerId="AD" clId="Web-{045B7472-FFBF-82E1-C3E2-F4486B943D11}" dt="2025-05-14T14:55:43.907" v="103"/>
        <pc:sldMkLst>
          <pc:docMk/>
          <pc:sldMk cId="923629690" sldId="2147480347"/>
        </pc:sldMkLst>
      </pc:sldChg>
      <pc:sldChg chg="add del">
        <pc:chgData name="Butler, Caitlin B" userId="S::p00303843@houstonisd.org::7b53ea4b-885b-496a-86aa-4494beb6a055" providerId="AD" clId="Web-{045B7472-FFBF-82E1-C3E2-F4486B943D11}" dt="2025-05-14T14:55:43.923" v="104"/>
        <pc:sldMkLst>
          <pc:docMk/>
          <pc:sldMk cId="73010099" sldId="2147480348"/>
        </pc:sldMkLst>
      </pc:sldChg>
      <pc:sldChg chg="add del">
        <pc:chgData name="Butler, Caitlin B" userId="S::p00303843@houstonisd.org::7b53ea4b-885b-496a-86aa-4494beb6a055" providerId="AD" clId="Web-{045B7472-FFBF-82E1-C3E2-F4486B943D11}" dt="2025-05-14T14:55:43.954" v="105"/>
        <pc:sldMkLst>
          <pc:docMk/>
          <pc:sldMk cId="2839187577" sldId="2147480349"/>
        </pc:sldMkLst>
      </pc:sldChg>
      <pc:sldChg chg="add del">
        <pc:chgData name="Butler, Caitlin B" userId="S::p00303843@houstonisd.org::7b53ea4b-885b-496a-86aa-4494beb6a055" providerId="AD" clId="Web-{045B7472-FFBF-82E1-C3E2-F4486B943D11}" dt="2025-05-14T14:55:43.985" v="106"/>
        <pc:sldMkLst>
          <pc:docMk/>
          <pc:sldMk cId="1824013001" sldId="2147480350"/>
        </pc:sldMkLst>
      </pc:sldChg>
      <pc:sldChg chg="add del">
        <pc:chgData name="Butler, Caitlin B" userId="S::p00303843@houstonisd.org::7b53ea4b-885b-496a-86aa-4494beb6a055" providerId="AD" clId="Web-{045B7472-FFBF-82E1-C3E2-F4486B943D11}" dt="2025-05-14T14:55:44.001" v="107"/>
        <pc:sldMkLst>
          <pc:docMk/>
          <pc:sldMk cId="2179965648" sldId="2147480351"/>
        </pc:sldMkLst>
      </pc:sldChg>
      <pc:sldChg chg="add del">
        <pc:chgData name="Butler, Caitlin B" userId="S::p00303843@houstonisd.org::7b53ea4b-885b-496a-86aa-4494beb6a055" providerId="AD" clId="Web-{045B7472-FFBF-82E1-C3E2-F4486B943D11}" dt="2025-05-14T14:55:44.032" v="108"/>
        <pc:sldMkLst>
          <pc:docMk/>
          <pc:sldMk cId="3294026601" sldId="2147480352"/>
        </pc:sldMkLst>
      </pc:sldChg>
      <pc:sldChg chg="add del">
        <pc:chgData name="Butler, Caitlin B" userId="S::p00303843@houstonisd.org::7b53ea4b-885b-496a-86aa-4494beb6a055" providerId="AD" clId="Web-{045B7472-FFBF-82E1-C3E2-F4486B943D11}" dt="2025-05-14T14:55:44.048" v="109"/>
        <pc:sldMkLst>
          <pc:docMk/>
          <pc:sldMk cId="1157187365" sldId="2147480353"/>
        </pc:sldMkLst>
      </pc:sldChg>
      <pc:sldChg chg="add del">
        <pc:chgData name="Butler, Caitlin B" userId="S::p00303843@houstonisd.org::7b53ea4b-885b-496a-86aa-4494beb6a055" providerId="AD" clId="Web-{045B7472-FFBF-82E1-C3E2-F4486B943D11}" dt="2025-05-14T14:55:44.079" v="110"/>
        <pc:sldMkLst>
          <pc:docMk/>
          <pc:sldMk cId="2447854112" sldId="2147480354"/>
        </pc:sldMkLst>
      </pc:sldChg>
      <pc:sldChg chg="add del">
        <pc:chgData name="Butler, Caitlin B" userId="S::p00303843@houstonisd.org::7b53ea4b-885b-496a-86aa-4494beb6a055" providerId="AD" clId="Web-{045B7472-FFBF-82E1-C3E2-F4486B943D11}" dt="2025-05-14T14:55:44.110" v="111"/>
        <pc:sldMkLst>
          <pc:docMk/>
          <pc:sldMk cId="3331296976" sldId="2147480355"/>
        </pc:sldMkLst>
      </pc:sldChg>
      <pc:sldChg chg="add del">
        <pc:chgData name="Butler, Caitlin B" userId="S::p00303843@houstonisd.org::7b53ea4b-885b-496a-86aa-4494beb6a055" providerId="AD" clId="Web-{045B7472-FFBF-82E1-C3E2-F4486B943D11}" dt="2025-05-14T14:55:44.142" v="112"/>
        <pc:sldMkLst>
          <pc:docMk/>
          <pc:sldMk cId="974343994" sldId="2147480356"/>
        </pc:sldMkLst>
      </pc:sldChg>
      <pc:sldMasterChg chg="addSldLayout modSldLayout">
        <pc:chgData name="Butler, Caitlin B" userId="S::p00303843@houstonisd.org::7b53ea4b-885b-496a-86aa-4494beb6a055" providerId="AD" clId="Web-{045B7472-FFBF-82E1-C3E2-F4486B943D11}" dt="2025-05-14T14:55:43.860" v="101"/>
        <pc:sldMasterMkLst>
          <pc:docMk/>
          <pc:sldMasterMk cId="2460954070" sldId="2147483660"/>
        </pc:sldMasterMkLst>
        <pc:sldLayoutChg chg="add">
          <pc:chgData name="Butler, Caitlin B" userId="S::p00303843@houstonisd.org::7b53ea4b-885b-496a-86aa-4494beb6a055" providerId="AD" clId="Web-{045B7472-FFBF-82E1-C3E2-F4486B943D11}" dt="2025-05-14T14:55:43.767" v="100"/>
          <pc:sldLayoutMkLst>
            <pc:docMk/>
            <pc:sldMasterMk cId="2460954070" sldId="2147483660"/>
            <pc:sldLayoutMk cId="2831618107" sldId="2147483694"/>
          </pc:sldLayoutMkLst>
        </pc:sldLayoutChg>
        <pc:sldLayoutChg chg="replId">
          <pc:chgData name="Butler, Caitlin B" userId="S::p00303843@houstonisd.org::7b53ea4b-885b-496a-86aa-4494beb6a055" providerId="AD" clId="Web-{045B7472-FFBF-82E1-C3E2-F4486B943D11}" dt="2025-05-14T14:55:43.860" v="101"/>
          <pc:sldLayoutMkLst>
            <pc:docMk/>
            <pc:sldMasterMk cId="2460954070" sldId="2147483660"/>
            <pc:sldLayoutMk cId="949138452" sldId="2147483783"/>
          </pc:sldLayoutMkLst>
        </pc:sldLayoutChg>
        <pc:sldLayoutChg chg="replId">
          <pc:chgData name="Butler, Caitlin B" userId="S::p00303843@houstonisd.org::7b53ea4b-885b-496a-86aa-4494beb6a055" providerId="AD" clId="Web-{045B7472-FFBF-82E1-C3E2-F4486B943D11}" dt="2025-05-14T14:55:43.860" v="101"/>
          <pc:sldLayoutMkLst>
            <pc:docMk/>
            <pc:sldMasterMk cId="2460954070" sldId="2147483660"/>
            <pc:sldLayoutMk cId="2591524520" sldId="2147483784"/>
          </pc:sldLayoutMkLst>
        </pc:sldLayoutChg>
        <pc:sldLayoutChg chg="replId">
          <pc:chgData name="Butler, Caitlin B" userId="S::p00303843@houstonisd.org::7b53ea4b-885b-496a-86aa-4494beb6a055" providerId="AD" clId="Web-{045B7472-FFBF-82E1-C3E2-F4486B943D11}" dt="2025-05-14T14:55:43.860" v="101"/>
          <pc:sldLayoutMkLst>
            <pc:docMk/>
            <pc:sldMasterMk cId="2460954070" sldId="2147483660"/>
            <pc:sldLayoutMk cId="3146388984" sldId="2147483785"/>
          </pc:sldLayoutMkLst>
        </pc:sldLayoutChg>
        <pc:sldLayoutChg chg="replId">
          <pc:chgData name="Butler, Caitlin B" userId="S::p00303843@houstonisd.org::7b53ea4b-885b-496a-86aa-4494beb6a055" providerId="AD" clId="Web-{045B7472-FFBF-82E1-C3E2-F4486B943D11}" dt="2025-05-14T14:55:43.860" v="101"/>
          <pc:sldLayoutMkLst>
            <pc:docMk/>
            <pc:sldMasterMk cId="2460954070" sldId="2147483660"/>
            <pc:sldLayoutMk cId="3171841454" sldId="2147483786"/>
          </pc:sldLayoutMkLst>
        </pc:sldLayoutChg>
        <pc:sldLayoutChg chg="replId">
          <pc:chgData name="Butler, Caitlin B" userId="S::p00303843@houstonisd.org::7b53ea4b-885b-496a-86aa-4494beb6a055" providerId="AD" clId="Web-{045B7472-FFBF-82E1-C3E2-F4486B943D11}" dt="2025-05-14T14:55:43.860" v="101"/>
          <pc:sldLayoutMkLst>
            <pc:docMk/>
            <pc:sldMasterMk cId="2460954070" sldId="2147483660"/>
            <pc:sldLayoutMk cId="1718958274" sldId="2147483787"/>
          </pc:sldLayoutMkLst>
        </pc:sldLayoutChg>
        <pc:sldLayoutChg chg="replId">
          <pc:chgData name="Butler, Caitlin B" userId="S::p00303843@houstonisd.org::7b53ea4b-885b-496a-86aa-4494beb6a055" providerId="AD" clId="Web-{045B7472-FFBF-82E1-C3E2-F4486B943D11}" dt="2025-05-14T14:55:43.860" v="101"/>
          <pc:sldLayoutMkLst>
            <pc:docMk/>
            <pc:sldMasterMk cId="2460954070" sldId="2147483660"/>
            <pc:sldLayoutMk cId="3479445657" sldId="2147483788"/>
          </pc:sldLayoutMkLst>
        </pc:sldLayoutChg>
        <pc:sldLayoutChg chg="replId">
          <pc:chgData name="Butler, Caitlin B" userId="S::p00303843@houstonisd.org::7b53ea4b-885b-496a-86aa-4494beb6a055" providerId="AD" clId="Web-{045B7472-FFBF-82E1-C3E2-F4486B943D11}" dt="2025-05-14T14:55:43.860" v="101"/>
          <pc:sldLayoutMkLst>
            <pc:docMk/>
            <pc:sldMasterMk cId="2460954070" sldId="2147483660"/>
            <pc:sldLayoutMk cId="1185263872" sldId="2147483789"/>
          </pc:sldLayoutMkLst>
        </pc:sldLayoutChg>
        <pc:sldLayoutChg chg="replId">
          <pc:chgData name="Butler, Caitlin B" userId="S::p00303843@houstonisd.org::7b53ea4b-885b-496a-86aa-4494beb6a055" providerId="AD" clId="Web-{045B7472-FFBF-82E1-C3E2-F4486B943D11}" dt="2025-05-14T14:55:43.860" v="101"/>
          <pc:sldLayoutMkLst>
            <pc:docMk/>
            <pc:sldMasterMk cId="2460954070" sldId="2147483660"/>
            <pc:sldLayoutMk cId="3429100614" sldId="2147483790"/>
          </pc:sldLayoutMkLst>
        </pc:sldLayoutChg>
      </pc:sldMasterChg>
      <pc:sldMasterChg chg="add addSldLayout">
        <pc:chgData name="Butler, Caitlin B" userId="S::p00303843@houstonisd.org::7b53ea4b-885b-496a-86aa-4494beb6a055" providerId="AD" clId="Web-{045B7472-FFBF-82E1-C3E2-F4486B943D11}" dt="2025-05-14T14:55:43.860" v="101"/>
        <pc:sldMasterMkLst>
          <pc:docMk/>
          <pc:sldMasterMk cId="1070226269" sldId="2147483685"/>
        </pc:sldMasterMkLst>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3103750030" sldId="2147483662"/>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3616370102" sldId="2147483663"/>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1348971260" sldId="2147483667"/>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535427298" sldId="2147483668"/>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1568510321" sldId="2147483669"/>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995440865" sldId="2147483671"/>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702035787" sldId="2147483672"/>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416630723" sldId="2147483673"/>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681752754" sldId="2147483674"/>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3139339685" sldId="2147483675"/>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3833371154" sldId="2147483676"/>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1837354593" sldId="2147483677"/>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1458988299" sldId="2147483678"/>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2179289713" sldId="2147483679"/>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1146366336" sldId="2147483680"/>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2902128774" sldId="2147483681"/>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2489454629" sldId="2147483683"/>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1597352443" sldId="2147483684"/>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3056127849" sldId="2147483686"/>
          </pc:sldLayoutMkLst>
        </pc:sldLayoutChg>
        <pc:sldLayoutChg chg="add">
          <pc:chgData name="Butler, Caitlin B" userId="S::p00303843@houstonisd.org::7b53ea4b-885b-496a-86aa-4494beb6a055" providerId="AD" clId="Web-{045B7472-FFBF-82E1-C3E2-F4486B943D11}" dt="2025-05-14T14:55:43.860" v="101"/>
          <pc:sldLayoutMkLst>
            <pc:docMk/>
            <pc:sldMasterMk cId="1070226269" sldId="2147483685"/>
            <pc:sldLayoutMk cId="1217424674" sldId="2147483687"/>
          </pc:sldLayoutMkLst>
        </pc:sldLayoutChg>
      </pc:sldMasterChg>
      <pc:sldMasterChg chg="addSldLayout delSldLayout">
        <pc:chgData name="Butler, Caitlin B" userId="S::p00303843@houstonisd.org::7b53ea4b-885b-496a-86aa-4494beb6a055" providerId="AD" clId="Web-{045B7472-FFBF-82E1-C3E2-F4486B943D11}" dt="2025-05-14T14:55:36.563" v="99"/>
        <pc:sldMasterMkLst>
          <pc:docMk/>
          <pc:sldMasterMk cId="3696214372" sldId="2147483740"/>
        </pc:sldMasterMkLst>
        <pc:sldLayoutChg chg="add del">
          <pc:chgData name="Butler, Caitlin B" userId="S::p00303843@houstonisd.org::7b53ea4b-885b-496a-86aa-4494beb6a055" providerId="AD" clId="Web-{045B7472-FFBF-82E1-C3E2-F4486B943D11}" dt="2025-05-14T14:55:36.563" v="99"/>
          <pc:sldLayoutMkLst>
            <pc:docMk/>
            <pc:sldMasterMk cId="3696214372" sldId="2147483740"/>
            <pc:sldLayoutMk cId="2822452345" sldId="2147483758"/>
          </pc:sldLayoutMkLst>
        </pc:sldLayoutChg>
      </pc:sldMasterChg>
      <pc:sldMasterChg chg="replId modSldLayout">
        <pc:chgData name="Butler, Caitlin B" userId="S::p00303843@houstonisd.org::7b53ea4b-885b-496a-86aa-4494beb6a055" providerId="AD" clId="Web-{045B7472-FFBF-82E1-C3E2-F4486B943D11}" dt="2025-05-14T14:55:43.860" v="101"/>
        <pc:sldMasterMkLst>
          <pc:docMk/>
          <pc:sldMasterMk cId="3486839198" sldId="2147483791"/>
        </pc:sldMasterMkLst>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1914037096" sldId="2147483781"/>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357054684" sldId="2147483782"/>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1606311904" sldId="2147483792"/>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548175942" sldId="2147483793"/>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1073386860" sldId="2147483794"/>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3731031465" sldId="2147483795"/>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3094515657" sldId="2147483796"/>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2546150854" sldId="2147483797"/>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4000826476" sldId="2147483798"/>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1438527615" sldId="2147483799"/>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3274137181" sldId="2147483800"/>
          </pc:sldLayoutMkLst>
        </pc:sldLayoutChg>
        <pc:sldLayoutChg chg="replId">
          <pc:chgData name="Butler, Caitlin B" userId="S::p00303843@houstonisd.org::7b53ea4b-885b-496a-86aa-4494beb6a055" providerId="AD" clId="Web-{045B7472-FFBF-82E1-C3E2-F4486B943D11}" dt="2025-05-14T14:55:43.860" v="101"/>
          <pc:sldLayoutMkLst>
            <pc:docMk/>
            <pc:sldMasterMk cId="3486839198" sldId="2147483791"/>
            <pc:sldLayoutMk cId="1647025627" sldId="2147483801"/>
          </pc:sldLayoutMkLst>
        </pc:sldLayoutChg>
      </pc:sldMasterChg>
    </pc:docChg>
  </pc:docChgLst>
  <pc:docChgLst>
    <pc:chgData name="Zdrojewski, Monica" userId="S::p00189911@houstonisd.org::7398ff82-ffb7-4a2a-b7b7-5546d65038d2" providerId="AD" clId="Web-{5C77B58D-A6F6-6FFF-3412-4884701CBB48}"/>
    <pc:docChg chg="modSld">
      <pc:chgData name="Zdrojewski, Monica" userId="S::p00189911@houstonisd.org::7398ff82-ffb7-4a2a-b7b7-5546d65038d2" providerId="AD" clId="Web-{5C77B58D-A6F6-6FFF-3412-4884701CBB48}" dt="2025-05-15T22:33:38.428" v="8"/>
      <pc:docMkLst>
        <pc:docMk/>
      </pc:docMkLst>
      <pc:sldChg chg="modSp">
        <pc:chgData name="Zdrojewski, Monica" userId="S::p00189911@houstonisd.org::7398ff82-ffb7-4a2a-b7b7-5546d65038d2" providerId="AD" clId="Web-{5C77B58D-A6F6-6FFF-3412-4884701CBB48}" dt="2025-05-15T22:33:38.428" v="8"/>
        <pc:sldMkLst>
          <pc:docMk/>
          <pc:sldMk cId="4072260914" sldId="2147480343"/>
        </pc:sldMkLst>
        <pc:graphicFrameChg chg="mod modGraphic">
          <ac:chgData name="Zdrojewski, Monica" userId="S::p00189911@houstonisd.org::7398ff82-ffb7-4a2a-b7b7-5546d65038d2" providerId="AD" clId="Web-{5C77B58D-A6F6-6FFF-3412-4884701CBB48}" dt="2025-05-15T22:33:38.428" v="8"/>
          <ac:graphicFrameMkLst>
            <pc:docMk/>
            <pc:sldMk cId="4072260914" sldId="2147480343"/>
            <ac:graphicFrameMk id="2" creationId="{2879590A-514C-C5CD-7BC8-FF68346FECD1}"/>
          </ac:graphicFrameMkLst>
        </pc:graphicFrameChg>
      </pc:sldChg>
    </pc:docChg>
  </pc:docChgLst>
  <pc:docChgLst>
    <pc:chgData name="Zdrojewski, Monica" userId="S::p00189911@houstonisd.org::7398ff82-ffb7-4a2a-b7b7-5546d65038d2" providerId="AD" clId="Web-{206F7AF3-D63A-5788-F009-A2FD48885A20}"/>
    <pc:docChg chg="mod modSld sldOrd">
      <pc:chgData name="Zdrojewski, Monica" userId="S::p00189911@houstonisd.org::7398ff82-ffb7-4a2a-b7b7-5546d65038d2" providerId="AD" clId="Web-{206F7AF3-D63A-5788-F009-A2FD48885A20}" dt="2025-05-14T18:52:51.358" v="83" actId="1076"/>
      <pc:docMkLst>
        <pc:docMk/>
      </pc:docMkLst>
      <pc:sldChg chg="modSp">
        <pc:chgData name="Zdrojewski, Monica" userId="S::p00189911@houstonisd.org::7398ff82-ffb7-4a2a-b7b7-5546d65038d2" providerId="AD" clId="Web-{206F7AF3-D63A-5788-F009-A2FD48885A20}" dt="2025-05-14T18:52:24.608" v="81" actId="20577"/>
        <pc:sldMkLst>
          <pc:docMk/>
          <pc:sldMk cId="3850409045" sldId="2147480274"/>
        </pc:sldMkLst>
        <pc:graphicFrameChg chg="modGraphic">
          <ac:chgData name="Zdrojewski, Monica" userId="S::p00189911@houstonisd.org::7398ff82-ffb7-4a2a-b7b7-5546d65038d2" providerId="AD" clId="Web-{206F7AF3-D63A-5788-F009-A2FD48885A20}" dt="2025-05-14T18:52:24.608" v="81" actId="20577"/>
          <ac:graphicFrameMkLst>
            <pc:docMk/>
            <pc:sldMk cId="3850409045" sldId="2147480274"/>
            <ac:graphicFrameMk id="5" creationId="{7DC572AD-6677-8398-C5D3-2B619DDACD2F}"/>
          </ac:graphicFrameMkLst>
        </pc:graphicFrameChg>
      </pc:sldChg>
      <pc:sldChg chg="modSp">
        <pc:chgData name="Zdrojewski, Monica" userId="S::p00189911@houstonisd.org::7398ff82-ffb7-4a2a-b7b7-5546d65038d2" providerId="AD" clId="Web-{206F7AF3-D63A-5788-F009-A2FD48885A20}" dt="2025-05-14T18:20:18.065" v="37" actId="20577"/>
        <pc:sldMkLst>
          <pc:docMk/>
          <pc:sldMk cId="937582393" sldId="2147480284"/>
        </pc:sldMkLst>
        <pc:spChg chg="mod">
          <ac:chgData name="Zdrojewski, Monica" userId="S::p00189911@houstonisd.org::7398ff82-ffb7-4a2a-b7b7-5546d65038d2" providerId="AD" clId="Web-{206F7AF3-D63A-5788-F009-A2FD48885A20}" dt="2025-05-14T18:20:18.065" v="37" actId="20577"/>
          <ac:spMkLst>
            <pc:docMk/>
            <pc:sldMk cId="937582393" sldId="2147480284"/>
            <ac:spMk id="2" creationId="{F602422A-CF55-5E6C-66FF-4E7D0022A7D3}"/>
          </ac:spMkLst>
        </pc:spChg>
      </pc:sldChg>
      <pc:sldChg chg="modSp">
        <pc:chgData name="Zdrojewski, Monica" userId="S::p00189911@houstonisd.org::7398ff82-ffb7-4a2a-b7b7-5546d65038d2" providerId="AD" clId="Web-{206F7AF3-D63A-5788-F009-A2FD48885A20}" dt="2025-05-14T18:52:51.358" v="83" actId="1076"/>
        <pc:sldMkLst>
          <pc:docMk/>
          <pc:sldMk cId="1517032988" sldId="2147480289"/>
        </pc:sldMkLst>
        <pc:spChg chg="mod">
          <ac:chgData name="Zdrojewski, Monica" userId="S::p00189911@houstonisd.org::7398ff82-ffb7-4a2a-b7b7-5546d65038d2" providerId="AD" clId="Web-{206F7AF3-D63A-5788-F009-A2FD48885A20}" dt="2025-05-14T18:26:37.033" v="39" actId="20577"/>
          <ac:spMkLst>
            <pc:docMk/>
            <pc:sldMk cId="1517032988" sldId="2147480289"/>
            <ac:spMk id="2" creationId="{1BBCC91C-A458-FE4E-4C4A-ED8D23F50711}"/>
          </ac:spMkLst>
        </pc:spChg>
        <pc:picChg chg="mod">
          <ac:chgData name="Zdrojewski, Monica" userId="S::p00189911@houstonisd.org::7398ff82-ffb7-4a2a-b7b7-5546d65038d2" providerId="AD" clId="Web-{206F7AF3-D63A-5788-F009-A2FD48885A20}" dt="2025-05-14T18:52:51.358" v="83" actId="1076"/>
          <ac:picMkLst>
            <pc:docMk/>
            <pc:sldMk cId="1517032988" sldId="2147480289"/>
            <ac:picMk id="6" creationId="{ED36613C-B262-9BA4-AD63-2F54CFA1BF8B}"/>
          </ac:picMkLst>
        </pc:picChg>
      </pc:sldChg>
      <pc:sldChg chg="modSp ord modCm">
        <pc:chgData name="Zdrojewski, Monica" userId="S::p00189911@houstonisd.org::7398ff82-ffb7-4a2a-b7b7-5546d65038d2" providerId="AD" clId="Web-{206F7AF3-D63A-5788-F009-A2FD48885A20}" dt="2025-05-14T18:43:53.187" v="76"/>
        <pc:sldMkLst>
          <pc:docMk/>
          <pc:sldMk cId="4072260914" sldId="2147480343"/>
        </pc:sldMkLst>
        <pc:graphicFrameChg chg="mod modGraphic">
          <ac:chgData name="Zdrojewski, Monica" userId="S::p00189911@houstonisd.org::7398ff82-ffb7-4a2a-b7b7-5546d65038d2" providerId="AD" clId="Web-{206F7AF3-D63A-5788-F009-A2FD48885A20}" dt="2025-05-14T18:42:29.500" v="75"/>
          <ac:graphicFrameMkLst>
            <pc:docMk/>
            <pc:sldMk cId="4072260914" sldId="2147480343"/>
            <ac:graphicFrameMk id="2" creationId="{2879590A-514C-C5CD-7BC8-FF68346FECD1}"/>
          </ac:graphicFrameMkLst>
        </pc:graphicFrameChg>
        <pc:extLst>
          <p:ext xmlns:p="http://schemas.openxmlformats.org/presentationml/2006/main" uri="{D6D511B9-2390-475A-947B-AFAB55BFBCF1}">
            <pc226:cmChg xmlns:pc226="http://schemas.microsoft.com/office/powerpoint/2022/06/main/command" chg="mod">
              <pc226:chgData name="Zdrojewski, Monica" userId="S::p00189911@houstonisd.org::7398ff82-ffb7-4a2a-b7b7-5546d65038d2" providerId="AD" clId="Web-{206F7AF3-D63A-5788-F009-A2FD48885A20}" dt="2025-05-14T18:41:52.750" v="56"/>
              <pc2:cmMkLst xmlns:pc2="http://schemas.microsoft.com/office/powerpoint/2019/9/main/command">
                <pc:docMk/>
                <pc:sldMk cId="4072260914" sldId="2147480343"/>
                <pc2:cmMk id="{F3F5ADAF-F6FA-45ED-8E36-85EA1FA84AC1}"/>
              </pc2:cmMkLst>
            </pc226:cmChg>
          </p:ext>
        </pc:extLst>
      </pc:sldChg>
    </pc:docChg>
  </pc:docChgLst>
  <pc:docChgLst>
    <pc:chgData name="Torres, Esperanza" userId="9b0a4a3e-6993-4a29-8665-e2d532aced96" providerId="ADAL" clId="{E4056BEA-9270-41C4-969A-98498A132DA7}"/>
    <pc:docChg chg="modSld">
      <pc:chgData name="Torres, Esperanza" userId="9b0a4a3e-6993-4a29-8665-e2d532aced96" providerId="ADAL" clId="{E4056BEA-9270-41C4-969A-98498A132DA7}" dt="2025-05-14T18:03:07.388" v="15" actId="1076"/>
      <pc:docMkLst>
        <pc:docMk/>
      </pc:docMkLst>
      <pc:sldChg chg="addSp modSp mod">
        <pc:chgData name="Torres, Esperanza" userId="9b0a4a3e-6993-4a29-8665-e2d532aced96" providerId="ADAL" clId="{E4056BEA-9270-41C4-969A-98498A132DA7}" dt="2025-05-14T18:03:07.388" v="15" actId="1076"/>
        <pc:sldMkLst>
          <pc:docMk/>
          <pc:sldMk cId="3835455096" sldId="2147480339"/>
        </pc:sldMkLst>
        <pc:spChg chg="add mod">
          <ac:chgData name="Torres, Esperanza" userId="9b0a4a3e-6993-4a29-8665-e2d532aced96" providerId="ADAL" clId="{E4056BEA-9270-41C4-969A-98498A132DA7}" dt="2025-05-14T18:03:07.388" v="15" actId="1076"/>
          <ac:spMkLst>
            <pc:docMk/>
            <pc:sldMk cId="3835455096" sldId="2147480339"/>
            <ac:spMk id="4" creationId="{5CC72C7C-6C80-CE85-1FEA-A2C89B4B7FEA}"/>
          </ac:spMkLst>
        </pc:spChg>
        <pc:graphicFrameChg chg="mod">
          <ac:chgData name="Torres, Esperanza" userId="9b0a4a3e-6993-4a29-8665-e2d532aced96" providerId="ADAL" clId="{E4056BEA-9270-41C4-969A-98498A132DA7}" dt="2025-05-14T18:02:26.729" v="0" actId="1076"/>
          <ac:graphicFrameMkLst>
            <pc:docMk/>
            <pc:sldMk cId="3835455096" sldId="2147480339"/>
            <ac:graphicFrameMk id="6" creationId="{B240C569-BC96-53BF-E20C-67DD63F7A946}"/>
          </ac:graphicFrameMkLst>
        </pc:graphicFrameChg>
      </pc:sldChg>
    </pc:docChg>
  </pc:docChgLst>
  <pc:docChgLst>
    <pc:chgData name="Butler, Caitlin B" userId="S::p00303843@houstonisd.org::7b53ea4b-885b-496a-86aa-4494beb6a055" providerId="AD" clId="Web-{37E783CF-1FA3-7EA6-CF69-8414E28E4890}"/>
    <pc:docChg chg="addSld delSld modSld">
      <pc:chgData name="Butler, Caitlin B" userId="S::p00303843@houstonisd.org::7b53ea4b-885b-496a-86aa-4494beb6a055" providerId="AD" clId="Web-{37E783CF-1FA3-7EA6-CF69-8414E28E4890}" dt="2025-05-15T15:15:47.902" v="73"/>
      <pc:docMkLst>
        <pc:docMk/>
      </pc:docMkLst>
      <pc:sldChg chg="modNotes">
        <pc:chgData name="Butler, Caitlin B" userId="S::p00303843@houstonisd.org::7b53ea4b-885b-496a-86aa-4494beb6a055" providerId="AD" clId="Web-{37E783CF-1FA3-7EA6-CF69-8414E28E4890}" dt="2025-05-15T15:13:24.573" v="57"/>
        <pc:sldMkLst>
          <pc:docMk/>
          <pc:sldMk cId="3850409045" sldId="2147480274"/>
        </pc:sldMkLst>
      </pc:sldChg>
      <pc:sldChg chg="modSp">
        <pc:chgData name="Butler, Caitlin B" userId="S::p00303843@houstonisd.org::7b53ea4b-885b-496a-86aa-4494beb6a055" providerId="AD" clId="Web-{37E783CF-1FA3-7EA6-CF69-8414E28E4890}" dt="2025-05-15T15:15:47.902" v="73"/>
        <pc:sldMkLst>
          <pc:docMk/>
          <pc:sldMk cId="937582393" sldId="2147480284"/>
        </pc:sldMkLst>
        <pc:graphicFrameChg chg="mod modGraphic">
          <ac:chgData name="Butler, Caitlin B" userId="S::p00303843@houstonisd.org::7b53ea4b-885b-496a-86aa-4494beb6a055" providerId="AD" clId="Web-{37E783CF-1FA3-7EA6-CF69-8414E28E4890}" dt="2025-05-15T15:15:47.902" v="73"/>
          <ac:graphicFrameMkLst>
            <pc:docMk/>
            <pc:sldMk cId="937582393" sldId="2147480284"/>
            <ac:graphicFrameMk id="7" creationId="{DF50B065-114F-2888-1C9A-B3E9B0289B5F}"/>
          </ac:graphicFrameMkLst>
        </pc:graphicFrameChg>
      </pc:sldChg>
      <pc:sldChg chg="add del">
        <pc:chgData name="Butler, Caitlin B" userId="S::p00303843@houstonisd.org::7b53ea4b-885b-496a-86aa-4494beb6a055" providerId="AD" clId="Web-{37E783CF-1FA3-7EA6-CF69-8414E28E4890}" dt="2025-05-15T15:11:18.635" v="11"/>
        <pc:sldMkLst>
          <pc:docMk/>
          <pc:sldMk cId="2054697212" sldId="2147480346"/>
        </pc:sldMkLst>
      </pc:sldChg>
      <pc:sldChg chg="add del">
        <pc:chgData name="Butler, Caitlin B" userId="S::p00303843@houstonisd.org::7b53ea4b-885b-496a-86aa-4494beb6a055" providerId="AD" clId="Web-{37E783CF-1FA3-7EA6-CF69-8414E28E4890}" dt="2025-05-15T15:11:18.650" v="12"/>
        <pc:sldMkLst>
          <pc:docMk/>
          <pc:sldMk cId="923629690" sldId="2147480347"/>
        </pc:sldMkLst>
      </pc:sldChg>
      <pc:sldChg chg="add del">
        <pc:chgData name="Butler, Caitlin B" userId="S::p00303843@houstonisd.org::7b53ea4b-885b-496a-86aa-4494beb6a055" providerId="AD" clId="Web-{37E783CF-1FA3-7EA6-CF69-8414E28E4890}" dt="2025-05-15T15:11:18.666" v="13"/>
        <pc:sldMkLst>
          <pc:docMk/>
          <pc:sldMk cId="73010099" sldId="2147480348"/>
        </pc:sldMkLst>
      </pc:sldChg>
      <pc:sldChg chg="add del">
        <pc:chgData name="Butler, Caitlin B" userId="S::p00303843@houstonisd.org::7b53ea4b-885b-496a-86aa-4494beb6a055" providerId="AD" clId="Web-{37E783CF-1FA3-7EA6-CF69-8414E28E4890}" dt="2025-05-15T15:11:18.682" v="14"/>
        <pc:sldMkLst>
          <pc:docMk/>
          <pc:sldMk cId="2839187577" sldId="2147480349"/>
        </pc:sldMkLst>
      </pc:sldChg>
      <pc:sldChg chg="add del">
        <pc:chgData name="Butler, Caitlin B" userId="S::p00303843@houstonisd.org::7b53ea4b-885b-496a-86aa-4494beb6a055" providerId="AD" clId="Web-{37E783CF-1FA3-7EA6-CF69-8414E28E4890}" dt="2025-05-15T15:11:18.682" v="15"/>
        <pc:sldMkLst>
          <pc:docMk/>
          <pc:sldMk cId="1824013001" sldId="2147480350"/>
        </pc:sldMkLst>
      </pc:sldChg>
      <pc:sldChg chg="add del">
        <pc:chgData name="Butler, Caitlin B" userId="S::p00303843@houstonisd.org::7b53ea4b-885b-496a-86aa-4494beb6a055" providerId="AD" clId="Web-{37E783CF-1FA3-7EA6-CF69-8414E28E4890}" dt="2025-05-15T15:11:18.697" v="16"/>
        <pc:sldMkLst>
          <pc:docMk/>
          <pc:sldMk cId="2179965648" sldId="2147480351"/>
        </pc:sldMkLst>
      </pc:sldChg>
      <pc:sldChg chg="add del">
        <pc:chgData name="Butler, Caitlin B" userId="S::p00303843@houstonisd.org::7b53ea4b-885b-496a-86aa-4494beb6a055" providerId="AD" clId="Web-{37E783CF-1FA3-7EA6-CF69-8414E28E4890}" dt="2025-05-15T15:11:18.713" v="17"/>
        <pc:sldMkLst>
          <pc:docMk/>
          <pc:sldMk cId="3294026601" sldId="2147480352"/>
        </pc:sldMkLst>
      </pc:sldChg>
      <pc:sldChg chg="add del">
        <pc:chgData name="Butler, Caitlin B" userId="S::p00303843@houstonisd.org::7b53ea4b-885b-496a-86aa-4494beb6a055" providerId="AD" clId="Web-{37E783CF-1FA3-7EA6-CF69-8414E28E4890}" dt="2025-05-15T15:11:18.728" v="18"/>
        <pc:sldMkLst>
          <pc:docMk/>
          <pc:sldMk cId="1157187365" sldId="2147480353"/>
        </pc:sldMkLst>
      </pc:sldChg>
      <pc:sldChg chg="add del">
        <pc:chgData name="Butler, Caitlin B" userId="S::p00303843@houstonisd.org::7b53ea4b-885b-496a-86aa-4494beb6a055" providerId="AD" clId="Web-{37E783CF-1FA3-7EA6-CF69-8414E28E4890}" dt="2025-05-15T15:11:18.744" v="19"/>
        <pc:sldMkLst>
          <pc:docMk/>
          <pc:sldMk cId="2447854112" sldId="2147480354"/>
        </pc:sldMkLst>
      </pc:sldChg>
      <pc:sldChg chg="add del">
        <pc:chgData name="Butler, Caitlin B" userId="S::p00303843@houstonisd.org::7b53ea4b-885b-496a-86aa-4494beb6a055" providerId="AD" clId="Web-{37E783CF-1FA3-7EA6-CF69-8414E28E4890}" dt="2025-05-15T15:11:18.744" v="20"/>
        <pc:sldMkLst>
          <pc:docMk/>
          <pc:sldMk cId="3331296976" sldId="2147480355"/>
        </pc:sldMkLst>
      </pc:sldChg>
      <pc:sldChg chg="add del">
        <pc:chgData name="Butler, Caitlin B" userId="S::p00303843@houstonisd.org::7b53ea4b-885b-496a-86aa-4494beb6a055" providerId="AD" clId="Web-{37E783CF-1FA3-7EA6-CF69-8414E28E4890}" dt="2025-05-15T15:11:18.760" v="21"/>
        <pc:sldMkLst>
          <pc:docMk/>
          <pc:sldMk cId="974343994" sldId="2147480356"/>
        </pc:sldMkLst>
      </pc:sldChg>
      <pc:sldChg chg="add">
        <pc:chgData name="Butler, Caitlin B" userId="S::p00303843@houstonisd.org::7b53ea4b-885b-496a-86aa-4494beb6a055" providerId="AD" clId="Web-{37E783CF-1FA3-7EA6-CF69-8414E28E4890}" dt="2025-05-15T15:11:18.775" v="22"/>
        <pc:sldMkLst>
          <pc:docMk/>
          <pc:sldMk cId="38400256" sldId="2147480357"/>
        </pc:sldMkLst>
      </pc:sldChg>
    </pc:docChg>
  </pc:docChgLst>
  <pc:docChgLst>
    <pc:chgData name="Flores, George D" userId="8bdd7663-7470-4857-9be2-97532b2c81cd" providerId="ADAL" clId="{2BB28E1D-E6DE-4217-AADF-73F265F2C134}"/>
    <pc:docChg chg="undo custSel modSld">
      <pc:chgData name="Flores, George D" userId="8bdd7663-7470-4857-9be2-97532b2c81cd" providerId="ADAL" clId="{2BB28E1D-E6DE-4217-AADF-73F265F2C134}" dt="2025-05-15T23:39:43.179" v="65" actId="947"/>
      <pc:docMkLst>
        <pc:docMk/>
      </pc:docMkLst>
      <pc:sldChg chg="addSp delSp modSp mod">
        <pc:chgData name="Flores, George D" userId="8bdd7663-7470-4857-9be2-97532b2c81cd" providerId="ADAL" clId="{2BB28E1D-E6DE-4217-AADF-73F265F2C134}" dt="2025-05-14T20:04:06.693" v="39" actId="1076"/>
        <pc:sldMkLst>
          <pc:docMk/>
          <pc:sldMk cId="937582393" sldId="2147480284"/>
        </pc:sldMkLst>
        <pc:spChg chg="mod">
          <ac:chgData name="Flores, George D" userId="8bdd7663-7470-4857-9be2-97532b2c81cd" providerId="ADAL" clId="{2BB28E1D-E6DE-4217-AADF-73F265F2C134}" dt="2025-05-14T20:04:06.693" v="39" actId="1076"/>
          <ac:spMkLst>
            <pc:docMk/>
            <pc:sldMk cId="937582393" sldId="2147480284"/>
            <ac:spMk id="3" creationId="{47A3517C-01F6-7973-C1F4-BCD176C2838D}"/>
          </ac:spMkLst>
        </pc:spChg>
        <pc:graphicFrameChg chg="add del mod modGraphic">
          <ac:chgData name="Flores, George D" userId="8bdd7663-7470-4857-9be2-97532b2c81cd" providerId="ADAL" clId="{2BB28E1D-E6DE-4217-AADF-73F265F2C134}" dt="2025-05-14T16:39:43.919" v="26" actId="478"/>
          <ac:graphicFrameMkLst>
            <pc:docMk/>
            <pc:sldMk cId="937582393" sldId="2147480284"/>
            <ac:graphicFrameMk id="5" creationId="{28BB05FA-4D50-ACC2-D7AA-E2C78CDB95D2}"/>
          </ac:graphicFrameMkLst>
        </pc:graphicFrameChg>
        <pc:graphicFrameChg chg="add del mod modGraphic">
          <ac:chgData name="Flores, George D" userId="8bdd7663-7470-4857-9be2-97532b2c81cd" providerId="ADAL" clId="{2BB28E1D-E6DE-4217-AADF-73F265F2C134}" dt="2025-05-14T20:03:37.873" v="34" actId="478"/>
          <ac:graphicFrameMkLst>
            <pc:docMk/>
            <pc:sldMk cId="937582393" sldId="2147480284"/>
            <ac:graphicFrameMk id="6" creationId="{82F33839-A817-C2C3-3D54-C6F1C8F2841D}"/>
          </ac:graphicFrameMkLst>
        </pc:graphicFrameChg>
        <pc:graphicFrameChg chg="add mod">
          <ac:chgData name="Flores, George D" userId="8bdd7663-7470-4857-9be2-97532b2c81cd" providerId="ADAL" clId="{2BB28E1D-E6DE-4217-AADF-73F265F2C134}" dt="2025-05-14T20:03:51.732" v="36" actId="1076"/>
          <ac:graphicFrameMkLst>
            <pc:docMk/>
            <pc:sldMk cId="937582393" sldId="2147480284"/>
            <ac:graphicFrameMk id="7" creationId="{DF50B065-114F-2888-1C9A-B3E9B0289B5F}"/>
          </ac:graphicFrameMkLst>
        </pc:graphicFrameChg>
      </pc:sldChg>
      <pc:sldChg chg="addSp delSp modSp mod">
        <pc:chgData name="Flores, George D" userId="8bdd7663-7470-4857-9be2-97532b2c81cd" providerId="ADAL" clId="{2BB28E1D-E6DE-4217-AADF-73F265F2C134}" dt="2025-05-15T23:39:43.179" v="65" actId="947"/>
        <pc:sldMkLst>
          <pc:docMk/>
          <pc:sldMk cId="1517032988" sldId="2147480289"/>
        </pc:sldMkLst>
        <pc:spChg chg="mod">
          <ac:chgData name="Flores, George D" userId="8bdd7663-7470-4857-9be2-97532b2c81cd" providerId="ADAL" clId="{2BB28E1D-E6DE-4217-AADF-73F265F2C134}" dt="2025-05-14T16:26:31.267" v="22" actId="14100"/>
          <ac:spMkLst>
            <pc:docMk/>
            <pc:sldMk cId="1517032988" sldId="2147480289"/>
            <ac:spMk id="2" creationId="{1BBCC91C-A458-FE4E-4C4A-ED8D23F50711}"/>
          </ac:spMkLst>
        </pc:spChg>
        <pc:graphicFrameChg chg="add mod modGraphic">
          <ac:chgData name="Flores, George D" userId="8bdd7663-7470-4857-9be2-97532b2c81cd" providerId="ADAL" clId="{2BB28E1D-E6DE-4217-AADF-73F265F2C134}" dt="2025-05-15T23:38:27.769" v="54" actId="1076"/>
          <ac:graphicFrameMkLst>
            <pc:docMk/>
            <pc:sldMk cId="1517032988" sldId="2147480289"/>
            <ac:graphicFrameMk id="3" creationId="{2442F154-92D8-C7AC-284B-8628138360FF}"/>
          </ac:graphicFrameMkLst>
        </pc:graphicFrameChg>
        <pc:graphicFrameChg chg="add del mod modGraphic">
          <ac:chgData name="Flores, George D" userId="8bdd7663-7470-4857-9be2-97532b2c81cd" providerId="ADAL" clId="{2BB28E1D-E6DE-4217-AADF-73F265F2C134}" dt="2025-05-14T16:26:04.812" v="13" actId="478"/>
          <ac:graphicFrameMkLst>
            <pc:docMk/>
            <pc:sldMk cId="1517032988" sldId="2147480289"/>
            <ac:graphicFrameMk id="3" creationId="{AAFC20DD-7146-02A4-F684-8F3FB3FB13B8}"/>
          </ac:graphicFrameMkLst>
        </pc:graphicFrameChg>
        <pc:graphicFrameChg chg="add mod">
          <ac:chgData name="Flores, George D" userId="8bdd7663-7470-4857-9be2-97532b2c81cd" providerId="ADAL" clId="{2BB28E1D-E6DE-4217-AADF-73F265F2C134}" dt="2025-05-15T23:38:43.256" v="57"/>
          <ac:graphicFrameMkLst>
            <pc:docMk/>
            <pc:sldMk cId="1517032988" sldId="2147480289"/>
            <ac:graphicFrameMk id="5" creationId="{A666D3EC-E9D1-FB08-F051-2A6041778C4B}"/>
          </ac:graphicFrameMkLst>
        </pc:graphicFrameChg>
        <pc:graphicFrameChg chg="add mod modGraphic">
          <ac:chgData name="Flores, George D" userId="8bdd7663-7470-4857-9be2-97532b2c81cd" providerId="ADAL" clId="{2BB28E1D-E6DE-4217-AADF-73F265F2C134}" dt="2025-05-15T23:39:43.179" v="65" actId="947"/>
          <ac:graphicFrameMkLst>
            <pc:docMk/>
            <pc:sldMk cId="1517032988" sldId="2147480289"/>
            <ac:graphicFrameMk id="6" creationId="{D431D581-A06E-9DD9-2B00-E619BA7B9687}"/>
          </ac:graphicFrameMkLst>
        </pc:graphicFrameChg>
        <pc:graphicFrameChg chg="add del mod">
          <ac:chgData name="Flores, George D" userId="8bdd7663-7470-4857-9be2-97532b2c81cd" providerId="ADAL" clId="{2BB28E1D-E6DE-4217-AADF-73F265F2C134}" dt="2025-05-14T20:04:30.653" v="42" actId="478"/>
          <ac:graphicFrameMkLst>
            <pc:docMk/>
            <pc:sldMk cId="1517032988" sldId="2147480289"/>
            <ac:graphicFrameMk id="7" creationId="{2F01107D-2ADF-4760-3D59-7D484C2552CA}"/>
          </ac:graphicFrameMkLst>
        </pc:graphicFrameChg>
        <pc:picChg chg="add del mod">
          <ac:chgData name="Flores, George D" userId="8bdd7663-7470-4857-9be2-97532b2c81cd" providerId="ADAL" clId="{2BB28E1D-E6DE-4217-AADF-73F265F2C134}" dt="2025-05-14T20:04:13.146" v="40" actId="478"/>
          <ac:picMkLst>
            <pc:docMk/>
            <pc:sldMk cId="1517032988" sldId="2147480289"/>
            <ac:picMk id="6" creationId="{ED36613C-B262-9BA4-AD63-2F54CFA1BF8B}"/>
          </ac:picMkLst>
        </pc:picChg>
        <pc:picChg chg="add del mod">
          <ac:chgData name="Flores, George D" userId="8bdd7663-7470-4857-9be2-97532b2c81cd" providerId="ADAL" clId="{2BB28E1D-E6DE-4217-AADF-73F265F2C134}" dt="2025-05-15T23:38:02.368" v="49" actId="478"/>
          <ac:picMkLst>
            <pc:docMk/>
            <pc:sldMk cId="1517032988" sldId="2147480289"/>
            <ac:picMk id="8" creationId="{DD1B36E6-EBD0-7AB4-E622-16D3EFCBC6AF}"/>
          </ac:picMkLst>
        </pc:picChg>
      </pc:sldChg>
      <pc:sldChg chg="addSp delSp modSp mod">
        <pc:chgData name="Flores, George D" userId="8bdd7663-7470-4857-9be2-97532b2c81cd" providerId="ADAL" clId="{2BB28E1D-E6DE-4217-AADF-73F265F2C134}" dt="2025-05-14T20:05:05.413" v="48" actId="14100"/>
        <pc:sldMkLst>
          <pc:docMk/>
          <pc:sldMk cId="4287632814" sldId="2147480293"/>
        </pc:sldMkLst>
        <pc:graphicFrameChg chg="add del mod modGraphic">
          <ac:chgData name="Flores, George D" userId="8bdd7663-7470-4857-9be2-97532b2c81cd" providerId="ADAL" clId="{2BB28E1D-E6DE-4217-AADF-73F265F2C134}" dt="2025-05-14T17:37:20.897" v="32" actId="478"/>
          <ac:graphicFrameMkLst>
            <pc:docMk/>
            <pc:sldMk cId="4287632814" sldId="2147480293"/>
            <ac:graphicFrameMk id="5" creationId="{96A2F266-C349-4625-37BD-7FA1292D2213}"/>
          </ac:graphicFrameMkLst>
        </pc:graphicFrameChg>
        <pc:graphicFrameChg chg="add del mod">
          <ac:chgData name="Flores, George D" userId="8bdd7663-7470-4857-9be2-97532b2c81cd" providerId="ADAL" clId="{2BB28E1D-E6DE-4217-AADF-73F265F2C134}" dt="2025-05-14T20:04:53.480" v="46" actId="478"/>
          <ac:graphicFrameMkLst>
            <pc:docMk/>
            <pc:sldMk cId="4287632814" sldId="2147480293"/>
            <ac:graphicFrameMk id="6" creationId="{1FF4FA02-F0FA-5032-A9A2-854F79558E11}"/>
          </ac:graphicFrameMkLst>
        </pc:graphicFrameChg>
        <pc:graphicFrameChg chg="add mod modGraphic">
          <ac:chgData name="Flores, George D" userId="8bdd7663-7470-4857-9be2-97532b2c81cd" providerId="ADAL" clId="{2BB28E1D-E6DE-4217-AADF-73F265F2C134}" dt="2025-05-14T20:05:05.413" v="48" actId="14100"/>
          <ac:graphicFrameMkLst>
            <pc:docMk/>
            <pc:sldMk cId="4287632814" sldId="2147480293"/>
            <ac:graphicFrameMk id="7" creationId="{73AC2FD3-C875-9970-5CCE-6B47C92482DA}"/>
          </ac:graphicFrameMkLst>
        </pc:graphicFrameChg>
        <pc:picChg chg="del">
          <ac:chgData name="Flores, George D" userId="8bdd7663-7470-4857-9be2-97532b2c81cd" providerId="ADAL" clId="{2BB28E1D-E6DE-4217-AADF-73F265F2C134}" dt="2025-05-14T16:26:52.491" v="24" actId="478"/>
          <ac:picMkLst>
            <pc:docMk/>
            <pc:sldMk cId="4287632814" sldId="2147480293"/>
            <ac:picMk id="3" creationId="{8DD433F4-D90C-028A-EB9F-B2DB5D588AF2}"/>
          </ac:picMkLst>
        </pc:picChg>
      </pc:sldChg>
    </pc:docChg>
  </pc:docChgLst>
  <pc:docChgLst>
    <pc:chgData name="Zdrojewski, Monica" userId="S::p00189911@houstonisd.org::7398ff82-ffb7-4a2a-b7b7-5546d65038d2" providerId="AD" clId="Web-{281F4FA3-EC60-556F-4BB8-E4F386915967}"/>
    <pc:docChg chg="modSld">
      <pc:chgData name="Zdrojewski, Monica" userId="S::p00189911@houstonisd.org::7398ff82-ffb7-4a2a-b7b7-5546d65038d2" providerId="AD" clId="Web-{281F4FA3-EC60-556F-4BB8-E4F386915967}" dt="2025-05-21T17:54:08.058" v="0" actId="20577"/>
      <pc:docMkLst>
        <pc:docMk/>
      </pc:docMkLst>
      <pc:sldChg chg="modSp">
        <pc:chgData name="Zdrojewski, Monica" userId="S::p00189911@houstonisd.org::7398ff82-ffb7-4a2a-b7b7-5546d65038d2" providerId="AD" clId="Web-{281F4FA3-EC60-556F-4BB8-E4F386915967}" dt="2025-05-21T17:54:08.058" v="0" actId="20577"/>
        <pc:sldMkLst>
          <pc:docMk/>
          <pc:sldMk cId="299780995" sldId="2147480358"/>
        </pc:sldMkLst>
        <pc:spChg chg="mod">
          <ac:chgData name="Zdrojewski, Monica" userId="S::p00189911@houstonisd.org::7398ff82-ffb7-4a2a-b7b7-5546d65038d2" providerId="AD" clId="Web-{281F4FA3-EC60-556F-4BB8-E4F386915967}" dt="2025-05-21T17:54:08.058" v="0" actId="20577"/>
          <ac:spMkLst>
            <pc:docMk/>
            <pc:sldMk cId="299780995" sldId="2147480358"/>
            <ac:spMk id="5" creationId="{59280485-F765-4692-C4D6-9A12AAEE4B41}"/>
          </ac:spMkLst>
        </pc:spChg>
      </pc:sldChg>
    </pc:docChg>
  </pc:docChgLst>
  <pc:docChgLst>
    <pc:chgData name="Torres, Esperanza" userId="S::etorre12@houstonisd.org::9b0a4a3e-6993-4a29-8665-e2d532aced96" providerId="AD" clId="Web-{0C3329A3-8A86-B173-5D07-0122EB2E9E2F}"/>
    <pc:docChg chg="addSld modSld">
      <pc:chgData name="Torres, Esperanza" userId="S::etorre12@houstonisd.org::9b0a4a3e-6993-4a29-8665-e2d532aced96" providerId="AD" clId="Web-{0C3329A3-8A86-B173-5D07-0122EB2E9E2F}" dt="2025-05-13T21:04:31.989" v="11"/>
      <pc:docMkLst>
        <pc:docMk/>
      </pc:docMkLst>
      <pc:sldChg chg="modSp">
        <pc:chgData name="Torres, Esperanza" userId="S::etorre12@houstonisd.org::9b0a4a3e-6993-4a29-8665-e2d532aced96" providerId="AD" clId="Web-{0C3329A3-8A86-B173-5D07-0122EB2E9E2F}" dt="2025-05-13T21:04:31.989" v="11"/>
        <pc:sldMkLst>
          <pc:docMk/>
          <pc:sldMk cId="2323732148" sldId="2147480337"/>
        </pc:sldMkLst>
      </pc:sldChg>
      <pc:sldChg chg="add">
        <pc:chgData name="Torres, Esperanza" userId="S::etorre12@houstonisd.org::9b0a4a3e-6993-4a29-8665-e2d532aced96" providerId="AD" clId="Web-{0C3329A3-8A86-B173-5D07-0122EB2E9E2F}" dt="2025-05-13T19:04:07.223" v="0"/>
        <pc:sldMkLst>
          <pc:docMk/>
          <pc:sldMk cId="903699322" sldId="2147480338"/>
        </pc:sldMkLst>
      </pc:sldChg>
      <pc:sldChg chg="add">
        <pc:chgData name="Torres, Esperanza" userId="S::etorre12@houstonisd.org::9b0a4a3e-6993-4a29-8665-e2d532aced96" providerId="AD" clId="Web-{0C3329A3-8A86-B173-5D07-0122EB2E9E2F}" dt="2025-05-13T19:04:07.239" v="1"/>
        <pc:sldMkLst>
          <pc:docMk/>
          <pc:sldMk cId="3835455096" sldId="2147480339"/>
        </pc:sldMkLst>
      </pc:sldChg>
      <pc:sldChg chg="add">
        <pc:chgData name="Torres, Esperanza" userId="S::etorre12@houstonisd.org::9b0a4a3e-6993-4a29-8665-e2d532aced96" providerId="AD" clId="Web-{0C3329A3-8A86-B173-5D07-0122EB2E9E2F}" dt="2025-05-13T19:04:07.239" v="2"/>
        <pc:sldMkLst>
          <pc:docMk/>
          <pc:sldMk cId="3728162318" sldId="2147480340"/>
        </pc:sldMkLst>
      </pc:sldChg>
      <pc:sldChg chg="add">
        <pc:chgData name="Torres, Esperanza" userId="S::etorre12@houstonisd.org::9b0a4a3e-6993-4a29-8665-e2d532aced96" providerId="AD" clId="Web-{0C3329A3-8A86-B173-5D07-0122EB2E9E2F}" dt="2025-05-13T19:04:07.270" v="3"/>
        <pc:sldMkLst>
          <pc:docMk/>
          <pc:sldMk cId="233007621" sldId="2147480341"/>
        </pc:sldMkLst>
      </pc:sldChg>
    </pc:docChg>
  </pc:docChgLst>
  <pc:docChgLst>
    <pc:chgData name="Giles, Matthew" userId="S::p00190354@houstonisd.org::7ba2108a-5979-4c27-8f48-468a1a28ccd4" providerId="AD" clId="Web-{DB667055-6360-8666-F3CB-AEF1B85B7DD1}"/>
    <pc:docChg chg="mod modSld">
      <pc:chgData name="Giles, Matthew" userId="S::p00190354@houstonisd.org::7ba2108a-5979-4c27-8f48-468a1a28ccd4" providerId="AD" clId="Web-{DB667055-6360-8666-F3CB-AEF1B85B7DD1}" dt="2025-05-13T20:50:30.198" v="9"/>
      <pc:docMkLst>
        <pc:docMk/>
      </pc:docMkLst>
      <pc:sldChg chg="modSp">
        <pc:chgData name="Giles, Matthew" userId="S::p00190354@houstonisd.org::7ba2108a-5979-4c27-8f48-468a1a28ccd4" providerId="AD" clId="Web-{DB667055-6360-8666-F3CB-AEF1B85B7DD1}" dt="2025-05-13T20:42:24.024" v="8" actId="20577"/>
        <pc:sldMkLst>
          <pc:docMk/>
          <pc:sldMk cId="2253092022" sldId="2147480328"/>
        </pc:sldMkLst>
      </pc:sldChg>
    </pc:docChg>
  </pc:docChgLst>
  <pc:docChgLst>
    <pc:chgData name="Butler, Caitlin B" userId="S::p00303843@houstonisd.org::7b53ea4b-885b-496a-86aa-4494beb6a055" providerId="AD" clId="Web-{B07A8FF9-1884-9E3C-0ED3-BE2D0EB7DD69}"/>
    <pc:docChg chg="addSld delSld modSld sldOrd addMainMaster">
      <pc:chgData name="Butler, Caitlin B" userId="S::p00303843@houstonisd.org::7b53ea4b-885b-496a-86aa-4494beb6a055" providerId="AD" clId="Web-{B07A8FF9-1884-9E3C-0ED3-BE2D0EB7DD69}" dt="2025-05-09T20:24:40.738" v="227" actId="20577"/>
      <pc:docMkLst>
        <pc:docMk/>
      </pc:docMkLst>
      <pc:sldChg chg="del">
        <pc:chgData name="Butler, Caitlin B" userId="S::p00303843@houstonisd.org::7b53ea4b-885b-496a-86aa-4494beb6a055" providerId="AD" clId="Web-{B07A8FF9-1884-9E3C-0ED3-BE2D0EB7DD69}" dt="2025-05-09T20:00:49.500" v="38"/>
        <pc:sldMkLst>
          <pc:docMk/>
          <pc:sldMk cId="109857222" sldId="256"/>
        </pc:sldMkLst>
      </pc:sldChg>
      <pc:sldChg chg="add">
        <pc:chgData name="Butler, Caitlin B" userId="S::p00303843@houstonisd.org::7b53ea4b-885b-496a-86aa-4494beb6a055" providerId="AD" clId="Web-{B07A8FF9-1884-9E3C-0ED3-BE2D0EB7DD69}" dt="2025-05-09T19:59:14.249" v="0"/>
        <pc:sldMkLst>
          <pc:docMk/>
          <pc:sldMk cId="401758" sldId="257"/>
        </pc:sldMkLst>
      </pc:sldChg>
      <pc:sldChg chg="add del">
        <pc:chgData name="Butler, Caitlin B" userId="S::p00303843@houstonisd.org::7b53ea4b-885b-496a-86aa-4494beb6a055" providerId="AD" clId="Web-{B07A8FF9-1884-9E3C-0ED3-BE2D0EB7DD69}" dt="2025-05-09T20:07:42.115" v="51"/>
        <pc:sldMkLst>
          <pc:docMk/>
          <pc:sldMk cId="2243281665" sldId="258"/>
        </pc:sldMkLst>
      </pc:sldChg>
      <pc:sldChg chg="add del">
        <pc:chgData name="Butler, Caitlin B" userId="S::p00303843@houstonisd.org::7b53ea4b-885b-496a-86aa-4494beb6a055" providerId="AD" clId="Web-{B07A8FF9-1884-9E3C-0ED3-BE2D0EB7DD69}" dt="2025-05-09T20:08:09.678" v="54"/>
        <pc:sldMkLst>
          <pc:docMk/>
          <pc:sldMk cId="3275639546" sldId="266"/>
        </pc:sldMkLst>
      </pc:sldChg>
      <pc:sldChg chg="add del">
        <pc:chgData name="Butler, Caitlin B" userId="S::p00303843@houstonisd.org::7b53ea4b-885b-496a-86aa-4494beb6a055" providerId="AD" clId="Web-{B07A8FF9-1884-9E3C-0ED3-BE2D0EB7DD69}" dt="2025-05-09T20:08:45.725" v="60"/>
        <pc:sldMkLst>
          <pc:docMk/>
          <pc:sldMk cId="1342899226" sldId="2147480199"/>
        </pc:sldMkLst>
      </pc:sldChg>
      <pc:sldChg chg="add del">
        <pc:chgData name="Butler, Caitlin B" userId="S::p00303843@houstonisd.org::7b53ea4b-885b-496a-86aa-4494beb6a055" providerId="AD" clId="Web-{B07A8FF9-1884-9E3C-0ED3-BE2D0EB7DD69}" dt="2025-05-09T20:08:45.725" v="59"/>
        <pc:sldMkLst>
          <pc:docMk/>
          <pc:sldMk cId="3047617344" sldId="2147480215"/>
        </pc:sldMkLst>
      </pc:sldChg>
      <pc:sldChg chg="add del">
        <pc:chgData name="Butler, Caitlin B" userId="S::p00303843@houstonisd.org::7b53ea4b-885b-496a-86aa-4494beb6a055" providerId="AD" clId="Web-{B07A8FF9-1884-9E3C-0ED3-BE2D0EB7DD69}" dt="2025-05-09T20:09:26.898" v="63"/>
        <pc:sldMkLst>
          <pc:docMk/>
          <pc:sldMk cId="4292762920" sldId="2147480236"/>
        </pc:sldMkLst>
      </pc:sldChg>
      <pc:sldChg chg="modSp add">
        <pc:chgData name="Butler, Caitlin B" userId="S::p00303843@houstonisd.org::7b53ea4b-885b-496a-86aa-4494beb6a055" providerId="AD" clId="Web-{B07A8FF9-1884-9E3C-0ED3-BE2D0EB7DD69}" dt="2025-05-09T20:24:40.738" v="227" actId="20577"/>
        <pc:sldMkLst>
          <pc:docMk/>
          <pc:sldMk cId="167202116" sldId="2147480263"/>
        </pc:sldMkLst>
        <pc:spChg chg="mod">
          <ac:chgData name="Butler, Caitlin B" userId="S::p00303843@houstonisd.org::7b53ea4b-885b-496a-86aa-4494beb6a055" providerId="AD" clId="Web-{B07A8FF9-1884-9E3C-0ED3-BE2D0EB7DD69}" dt="2025-05-09T20:24:40.738" v="227" actId="20577"/>
          <ac:spMkLst>
            <pc:docMk/>
            <pc:sldMk cId="167202116" sldId="2147480263"/>
            <ac:spMk id="7" creationId="{2A5B4E08-B36C-B823-F828-F448E7A8C7CE}"/>
          </ac:spMkLst>
        </pc:spChg>
        <pc:spChg chg="mod">
          <ac:chgData name="Butler, Caitlin B" userId="S::p00303843@houstonisd.org::7b53ea4b-885b-496a-86aa-4494beb6a055" providerId="AD" clId="Web-{B07A8FF9-1884-9E3C-0ED3-BE2D0EB7DD69}" dt="2025-05-09T20:23:24.862" v="224" actId="20577"/>
          <ac:spMkLst>
            <pc:docMk/>
            <pc:sldMk cId="167202116" sldId="2147480263"/>
            <ac:spMk id="16" creationId="{474CA130-FDAE-44A2-6727-91073C71C3EC}"/>
          </ac:spMkLst>
        </pc:spChg>
      </pc:sldChg>
      <pc:sldChg chg="add del">
        <pc:chgData name="Butler, Caitlin B" userId="S::p00303843@houstonisd.org::7b53ea4b-885b-496a-86aa-4494beb6a055" providerId="AD" clId="Web-{B07A8FF9-1884-9E3C-0ED3-BE2D0EB7DD69}" dt="2025-05-09T20:08:45.725" v="58"/>
        <pc:sldMkLst>
          <pc:docMk/>
          <pc:sldMk cId="883056507" sldId="2147480265"/>
        </pc:sldMkLst>
      </pc:sldChg>
      <pc:sldChg chg="add del">
        <pc:chgData name="Butler, Caitlin B" userId="S::p00303843@houstonisd.org::7b53ea4b-885b-496a-86aa-4494beb6a055" providerId="AD" clId="Web-{B07A8FF9-1884-9E3C-0ED3-BE2D0EB7DD69}" dt="2025-05-09T20:09:26.945" v="87"/>
        <pc:sldMkLst>
          <pc:docMk/>
          <pc:sldMk cId="4074422843" sldId="2147480266"/>
        </pc:sldMkLst>
      </pc:sldChg>
      <pc:sldChg chg="add del">
        <pc:chgData name="Butler, Caitlin B" userId="S::p00303843@houstonisd.org::7b53ea4b-885b-496a-86aa-4494beb6a055" providerId="AD" clId="Web-{B07A8FF9-1884-9E3C-0ED3-BE2D0EB7DD69}" dt="2025-05-09T20:09:26.913" v="75"/>
        <pc:sldMkLst>
          <pc:docMk/>
          <pc:sldMk cId="2438770588" sldId="2147480271"/>
        </pc:sldMkLst>
      </pc:sldChg>
      <pc:sldChg chg="modSp add del">
        <pc:chgData name="Butler, Caitlin B" userId="S::p00303843@houstonisd.org::7b53ea4b-885b-496a-86aa-4494beb6a055" providerId="AD" clId="Web-{B07A8FF9-1884-9E3C-0ED3-BE2D0EB7DD69}" dt="2025-05-09T20:11:07.368" v="107" actId="20577"/>
        <pc:sldMkLst>
          <pc:docMk/>
          <pc:sldMk cId="3850409045" sldId="2147480274"/>
        </pc:sldMkLst>
        <pc:graphicFrameChg chg="modGraphic">
          <ac:chgData name="Butler, Caitlin B" userId="S::p00303843@houstonisd.org::7b53ea4b-885b-496a-86aa-4494beb6a055" providerId="AD" clId="Web-{B07A8FF9-1884-9E3C-0ED3-BE2D0EB7DD69}" dt="2025-05-09T20:11:07.368" v="107" actId="20577"/>
          <ac:graphicFrameMkLst>
            <pc:docMk/>
            <pc:sldMk cId="3850409045" sldId="2147480274"/>
            <ac:graphicFrameMk id="5" creationId="{7DC572AD-6677-8398-C5D3-2B619DDACD2F}"/>
          </ac:graphicFrameMkLst>
        </pc:graphicFrameChg>
      </pc:sldChg>
      <pc:sldChg chg="add del">
        <pc:chgData name="Butler, Caitlin B" userId="S::p00303843@houstonisd.org::7b53ea4b-885b-496a-86aa-4494beb6a055" providerId="AD" clId="Web-{B07A8FF9-1884-9E3C-0ED3-BE2D0EB7DD69}" dt="2025-05-09T20:09:26.898" v="67"/>
        <pc:sldMkLst>
          <pc:docMk/>
          <pc:sldMk cId="2253092022" sldId="2147480282"/>
        </pc:sldMkLst>
      </pc:sldChg>
      <pc:sldChg chg="add del">
        <pc:chgData name="Butler, Caitlin B" userId="S::p00303843@houstonisd.org::7b53ea4b-885b-496a-86aa-4494beb6a055" providerId="AD" clId="Web-{B07A8FF9-1884-9E3C-0ED3-BE2D0EB7DD69}" dt="2025-05-09T20:09:26.898" v="62"/>
        <pc:sldMkLst>
          <pc:docMk/>
          <pc:sldMk cId="2237003486" sldId="2147480283"/>
        </pc:sldMkLst>
      </pc:sldChg>
      <pc:sldChg chg="delSp add del">
        <pc:chgData name="Butler, Caitlin B" userId="S::p00303843@houstonisd.org::7b53ea4b-885b-496a-86aa-4494beb6a055" providerId="AD" clId="Web-{B07A8FF9-1884-9E3C-0ED3-BE2D0EB7DD69}" dt="2025-05-09T20:11:52.618" v="109"/>
        <pc:sldMkLst>
          <pc:docMk/>
          <pc:sldMk cId="937582393" sldId="2147480284"/>
        </pc:sldMkLst>
      </pc:sldChg>
      <pc:sldChg chg="delSp add del">
        <pc:chgData name="Butler, Caitlin B" userId="S::p00303843@houstonisd.org::7b53ea4b-885b-496a-86aa-4494beb6a055" providerId="AD" clId="Web-{B07A8FF9-1884-9E3C-0ED3-BE2D0EB7DD69}" dt="2025-05-09T20:13:03.510" v="111"/>
        <pc:sldMkLst>
          <pc:docMk/>
          <pc:sldMk cId="1517032988" sldId="2147480289"/>
        </pc:sldMkLst>
      </pc:sldChg>
      <pc:sldChg chg="add del">
        <pc:chgData name="Butler, Caitlin B" userId="S::p00303843@houstonisd.org::7b53ea4b-885b-496a-86aa-4494beb6a055" providerId="AD" clId="Web-{B07A8FF9-1884-9E3C-0ED3-BE2D0EB7DD69}" dt="2025-05-09T20:09:26.898" v="66"/>
        <pc:sldMkLst>
          <pc:docMk/>
          <pc:sldMk cId="3611368611" sldId="2147480291"/>
        </pc:sldMkLst>
      </pc:sldChg>
      <pc:sldChg chg="add del">
        <pc:chgData name="Butler, Caitlin B" userId="S::p00303843@houstonisd.org::7b53ea4b-885b-496a-86aa-4494beb6a055" providerId="AD" clId="Web-{B07A8FF9-1884-9E3C-0ED3-BE2D0EB7DD69}" dt="2025-05-09T20:09:26.898" v="65"/>
        <pc:sldMkLst>
          <pc:docMk/>
          <pc:sldMk cId="1130483950" sldId="2147480292"/>
        </pc:sldMkLst>
      </pc:sldChg>
      <pc:sldChg chg="add del">
        <pc:chgData name="Butler, Caitlin B" userId="S::p00303843@houstonisd.org::7b53ea4b-885b-496a-86aa-4494beb6a055" providerId="AD" clId="Web-{B07A8FF9-1884-9E3C-0ED3-BE2D0EB7DD69}" dt="2025-05-09T20:09:52.617" v="96"/>
        <pc:sldMkLst>
          <pc:docMk/>
          <pc:sldMk cId="4287632814" sldId="2147480293"/>
        </pc:sldMkLst>
      </pc:sldChg>
      <pc:sldChg chg="add del">
        <pc:chgData name="Butler, Caitlin B" userId="S::p00303843@houstonisd.org::7b53ea4b-885b-496a-86aa-4494beb6a055" providerId="AD" clId="Web-{B07A8FF9-1884-9E3C-0ED3-BE2D0EB7DD69}" dt="2025-05-09T20:09:26.945" v="81"/>
        <pc:sldMkLst>
          <pc:docMk/>
          <pc:sldMk cId="1793879120" sldId="2147480295"/>
        </pc:sldMkLst>
      </pc:sldChg>
      <pc:sldChg chg="add del">
        <pc:chgData name="Butler, Caitlin B" userId="S::p00303843@houstonisd.org::7b53ea4b-885b-496a-86aa-4494beb6a055" providerId="AD" clId="Web-{B07A8FF9-1884-9E3C-0ED3-BE2D0EB7DD69}" dt="2025-05-09T20:09:26.945" v="82"/>
        <pc:sldMkLst>
          <pc:docMk/>
          <pc:sldMk cId="2211706158" sldId="2147480296"/>
        </pc:sldMkLst>
      </pc:sldChg>
      <pc:sldChg chg="add del">
        <pc:chgData name="Butler, Caitlin B" userId="S::p00303843@houstonisd.org::7b53ea4b-885b-496a-86aa-4494beb6a055" providerId="AD" clId="Web-{B07A8FF9-1884-9E3C-0ED3-BE2D0EB7DD69}" dt="2025-05-09T20:09:26.945" v="80"/>
        <pc:sldMkLst>
          <pc:docMk/>
          <pc:sldMk cId="122974908" sldId="2147480298"/>
        </pc:sldMkLst>
      </pc:sldChg>
      <pc:sldChg chg="add del">
        <pc:chgData name="Butler, Caitlin B" userId="S::p00303843@houstonisd.org::7b53ea4b-885b-496a-86aa-4494beb6a055" providerId="AD" clId="Web-{B07A8FF9-1884-9E3C-0ED3-BE2D0EB7DD69}" dt="2025-05-09T20:09:26.929" v="79"/>
        <pc:sldMkLst>
          <pc:docMk/>
          <pc:sldMk cId="202203473" sldId="2147480299"/>
        </pc:sldMkLst>
      </pc:sldChg>
      <pc:sldChg chg="add del">
        <pc:chgData name="Butler, Caitlin B" userId="S::p00303843@houstonisd.org::7b53ea4b-885b-496a-86aa-4494beb6a055" providerId="AD" clId="Web-{B07A8FF9-1884-9E3C-0ED3-BE2D0EB7DD69}" dt="2025-05-09T20:09:26.929" v="78"/>
        <pc:sldMkLst>
          <pc:docMk/>
          <pc:sldMk cId="3789623526" sldId="2147480301"/>
        </pc:sldMkLst>
      </pc:sldChg>
      <pc:sldChg chg="add del">
        <pc:chgData name="Butler, Caitlin B" userId="S::p00303843@houstonisd.org::7b53ea4b-885b-496a-86aa-4494beb6a055" providerId="AD" clId="Web-{B07A8FF9-1884-9E3C-0ED3-BE2D0EB7DD69}" dt="2025-05-09T20:09:26.929" v="77"/>
        <pc:sldMkLst>
          <pc:docMk/>
          <pc:sldMk cId="1607703002" sldId="2147480302"/>
        </pc:sldMkLst>
      </pc:sldChg>
      <pc:sldChg chg="add del">
        <pc:chgData name="Butler, Caitlin B" userId="S::p00303843@houstonisd.org::7b53ea4b-885b-496a-86aa-4494beb6a055" providerId="AD" clId="Web-{B07A8FF9-1884-9E3C-0ED3-BE2D0EB7DD69}" dt="2025-05-09T20:09:26.929" v="76"/>
        <pc:sldMkLst>
          <pc:docMk/>
          <pc:sldMk cId="1363016253" sldId="2147480303"/>
        </pc:sldMkLst>
      </pc:sldChg>
      <pc:sldChg chg="add del">
        <pc:chgData name="Butler, Caitlin B" userId="S::p00303843@houstonisd.org::7b53ea4b-885b-496a-86aa-4494beb6a055" providerId="AD" clId="Web-{B07A8FF9-1884-9E3C-0ED3-BE2D0EB7DD69}" dt="2025-05-09T20:09:26.898" v="68"/>
        <pc:sldMkLst>
          <pc:docMk/>
          <pc:sldMk cId="3062754387" sldId="2147480304"/>
        </pc:sldMkLst>
      </pc:sldChg>
      <pc:sldChg chg="add del">
        <pc:chgData name="Butler, Caitlin B" userId="S::p00303843@houstonisd.org::7b53ea4b-885b-496a-86aa-4494beb6a055" providerId="AD" clId="Web-{B07A8FF9-1884-9E3C-0ED3-BE2D0EB7DD69}" dt="2025-05-09T20:09:26.913" v="74"/>
        <pc:sldMkLst>
          <pc:docMk/>
          <pc:sldMk cId="2488985331" sldId="2147480305"/>
        </pc:sldMkLst>
      </pc:sldChg>
      <pc:sldChg chg="add del">
        <pc:chgData name="Butler, Caitlin B" userId="S::p00303843@houstonisd.org::7b53ea4b-885b-496a-86aa-4494beb6a055" providerId="AD" clId="Web-{B07A8FF9-1884-9E3C-0ED3-BE2D0EB7DD69}" dt="2025-05-09T20:09:26.913" v="71"/>
        <pc:sldMkLst>
          <pc:docMk/>
          <pc:sldMk cId="4031344828" sldId="2147480307"/>
        </pc:sldMkLst>
      </pc:sldChg>
      <pc:sldChg chg="add del">
        <pc:chgData name="Butler, Caitlin B" userId="S::p00303843@houstonisd.org::7b53ea4b-885b-496a-86aa-4494beb6a055" providerId="AD" clId="Web-{B07A8FF9-1884-9E3C-0ED3-BE2D0EB7DD69}" dt="2025-05-09T20:09:26.913" v="70"/>
        <pc:sldMkLst>
          <pc:docMk/>
          <pc:sldMk cId="116572101" sldId="2147480308"/>
        </pc:sldMkLst>
      </pc:sldChg>
      <pc:sldChg chg="add del">
        <pc:chgData name="Butler, Caitlin B" userId="S::p00303843@houstonisd.org::7b53ea4b-885b-496a-86aa-4494beb6a055" providerId="AD" clId="Web-{B07A8FF9-1884-9E3C-0ED3-BE2D0EB7DD69}" dt="2025-05-09T20:09:26.898" v="69"/>
        <pc:sldMkLst>
          <pc:docMk/>
          <pc:sldMk cId="3891253908" sldId="2147480309"/>
        </pc:sldMkLst>
      </pc:sldChg>
      <pc:sldChg chg="add del">
        <pc:chgData name="Butler, Caitlin B" userId="S::p00303843@houstonisd.org::7b53ea4b-885b-496a-86aa-4494beb6a055" providerId="AD" clId="Web-{B07A8FF9-1884-9E3C-0ED3-BE2D0EB7DD69}" dt="2025-05-09T20:09:26.913" v="72"/>
        <pc:sldMkLst>
          <pc:docMk/>
          <pc:sldMk cId="3196727726" sldId="2147480312"/>
        </pc:sldMkLst>
      </pc:sldChg>
      <pc:sldChg chg="add del">
        <pc:chgData name="Butler, Caitlin B" userId="S::p00303843@houstonisd.org::7b53ea4b-885b-496a-86aa-4494beb6a055" providerId="AD" clId="Web-{B07A8FF9-1884-9E3C-0ED3-BE2D0EB7DD69}" dt="2025-05-09T20:09:26.913" v="73"/>
        <pc:sldMkLst>
          <pc:docMk/>
          <pc:sldMk cId="431690066" sldId="2147480313"/>
        </pc:sldMkLst>
      </pc:sldChg>
      <pc:sldChg chg="add del">
        <pc:chgData name="Butler, Caitlin B" userId="S::p00303843@houstonisd.org::7b53ea4b-885b-496a-86aa-4494beb6a055" providerId="AD" clId="Web-{B07A8FF9-1884-9E3C-0ED3-BE2D0EB7DD69}" dt="2025-05-09T20:09:26.898" v="64"/>
        <pc:sldMkLst>
          <pc:docMk/>
          <pc:sldMk cId="3729438752" sldId="2147480314"/>
        </pc:sldMkLst>
      </pc:sldChg>
      <pc:sldChg chg="add del">
        <pc:chgData name="Butler, Caitlin B" userId="S::p00303843@houstonisd.org::7b53ea4b-885b-496a-86aa-4494beb6a055" providerId="AD" clId="Web-{B07A8FF9-1884-9E3C-0ED3-BE2D0EB7DD69}" dt="2025-05-09T20:09:26.945" v="84"/>
        <pc:sldMkLst>
          <pc:docMk/>
          <pc:sldMk cId="1258773650" sldId="2147480315"/>
        </pc:sldMkLst>
      </pc:sldChg>
      <pc:sldChg chg="add del">
        <pc:chgData name="Butler, Caitlin B" userId="S::p00303843@houstonisd.org::7b53ea4b-885b-496a-86aa-4494beb6a055" providerId="AD" clId="Web-{B07A8FF9-1884-9E3C-0ED3-BE2D0EB7DD69}" dt="2025-05-09T20:09:26.945" v="86"/>
        <pc:sldMkLst>
          <pc:docMk/>
          <pc:sldMk cId="2931103836" sldId="2147480317"/>
        </pc:sldMkLst>
      </pc:sldChg>
      <pc:sldChg chg="add del">
        <pc:chgData name="Butler, Caitlin B" userId="S::p00303843@houstonisd.org::7b53ea4b-885b-496a-86aa-4494beb6a055" providerId="AD" clId="Web-{B07A8FF9-1884-9E3C-0ED3-BE2D0EB7DD69}" dt="2025-05-09T20:09:26.960" v="92"/>
        <pc:sldMkLst>
          <pc:docMk/>
          <pc:sldMk cId="1711489664" sldId="2147480319"/>
        </pc:sldMkLst>
      </pc:sldChg>
      <pc:sldChg chg="add del">
        <pc:chgData name="Butler, Caitlin B" userId="S::p00303843@houstonisd.org::7b53ea4b-885b-496a-86aa-4494beb6a055" providerId="AD" clId="Web-{B07A8FF9-1884-9E3C-0ED3-BE2D0EB7DD69}" dt="2025-05-09T20:09:26.945" v="83"/>
        <pc:sldMkLst>
          <pc:docMk/>
          <pc:sldMk cId="2592973880" sldId="2147480320"/>
        </pc:sldMkLst>
      </pc:sldChg>
      <pc:sldChg chg="add del">
        <pc:chgData name="Butler, Caitlin B" userId="S::p00303843@houstonisd.org::7b53ea4b-885b-496a-86aa-4494beb6a055" providerId="AD" clId="Web-{B07A8FF9-1884-9E3C-0ED3-BE2D0EB7DD69}" dt="2025-05-09T20:09:26.945" v="85"/>
        <pc:sldMkLst>
          <pc:docMk/>
          <pc:sldMk cId="1598657657" sldId="2147480321"/>
        </pc:sldMkLst>
      </pc:sldChg>
      <pc:sldChg chg="add del">
        <pc:chgData name="Butler, Caitlin B" userId="S::p00303843@houstonisd.org::7b53ea4b-885b-496a-86aa-4494beb6a055" providerId="AD" clId="Web-{B07A8FF9-1884-9E3C-0ED3-BE2D0EB7DD69}" dt="2025-05-09T20:07:48.818" v="52"/>
        <pc:sldMkLst>
          <pc:docMk/>
          <pc:sldMk cId="912816799" sldId="2147480322"/>
        </pc:sldMkLst>
      </pc:sldChg>
      <pc:sldChg chg="add">
        <pc:chgData name="Butler, Caitlin B" userId="S::p00303843@houstonisd.org::7b53ea4b-885b-496a-86aa-4494beb6a055" providerId="AD" clId="Web-{B07A8FF9-1884-9E3C-0ED3-BE2D0EB7DD69}" dt="2025-05-09T20:08:02.897" v="53"/>
        <pc:sldMkLst>
          <pc:docMk/>
          <pc:sldMk cId="1394916326" sldId="2147480322"/>
        </pc:sldMkLst>
      </pc:sldChg>
      <pc:sldChg chg="add">
        <pc:chgData name="Butler, Caitlin B" userId="S::p00303843@houstonisd.org::7b53ea4b-885b-496a-86aa-4494beb6a055" providerId="AD" clId="Web-{B07A8FF9-1884-9E3C-0ED3-BE2D0EB7DD69}" dt="2025-05-09T20:08:26.553" v="55"/>
        <pc:sldMkLst>
          <pc:docMk/>
          <pc:sldMk cId="1760942044" sldId="2147480323"/>
        </pc:sldMkLst>
      </pc:sldChg>
      <pc:sldChg chg="add">
        <pc:chgData name="Butler, Caitlin B" userId="S::p00303843@houstonisd.org::7b53ea4b-885b-496a-86aa-4494beb6a055" providerId="AD" clId="Web-{B07A8FF9-1884-9E3C-0ED3-BE2D0EB7DD69}" dt="2025-05-09T20:08:26.569" v="56"/>
        <pc:sldMkLst>
          <pc:docMk/>
          <pc:sldMk cId="2406021049" sldId="2147480324"/>
        </pc:sldMkLst>
      </pc:sldChg>
      <pc:sldChg chg="add">
        <pc:chgData name="Butler, Caitlin B" userId="S::p00303843@houstonisd.org::7b53ea4b-885b-496a-86aa-4494beb6a055" providerId="AD" clId="Web-{B07A8FF9-1884-9E3C-0ED3-BE2D0EB7DD69}" dt="2025-05-09T20:08:26.616" v="57"/>
        <pc:sldMkLst>
          <pc:docMk/>
          <pc:sldMk cId="2269115241" sldId="2147480325"/>
        </pc:sldMkLst>
      </pc:sldChg>
      <pc:sldChg chg="add">
        <pc:chgData name="Butler, Caitlin B" userId="S::p00303843@houstonisd.org::7b53ea4b-885b-496a-86aa-4494beb6a055" providerId="AD" clId="Web-{B07A8FF9-1884-9E3C-0ED3-BE2D0EB7DD69}" dt="2025-05-09T20:09:20.538" v="61"/>
        <pc:sldMkLst>
          <pc:docMk/>
          <pc:sldMk cId="75017129" sldId="2147480326"/>
        </pc:sldMkLst>
      </pc:sldChg>
      <pc:sldChg chg="modSp add">
        <pc:chgData name="Butler, Caitlin B" userId="S::p00303843@houstonisd.org::7b53ea4b-885b-496a-86aa-4494beb6a055" providerId="AD" clId="Web-{B07A8FF9-1884-9E3C-0ED3-BE2D0EB7DD69}" dt="2025-05-09T20:19:25.202" v="132" actId="20577"/>
        <pc:sldMkLst>
          <pc:docMk/>
          <pc:sldMk cId="3062754387" sldId="2147480327"/>
        </pc:sldMkLst>
      </pc:sldChg>
      <pc:sldChg chg="add">
        <pc:chgData name="Butler, Caitlin B" userId="S::p00303843@houstonisd.org::7b53ea4b-885b-496a-86aa-4494beb6a055" providerId="AD" clId="Web-{B07A8FF9-1884-9E3C-0ED3-BE2D0EB7DD69}" dt="2025-05-09T20:13:54.042" v="113"/>
        <pc:sldMkLst>
          <pc:docMk/>
          <pc:sldMk cId="2253092022" sldId="2147480328"/>
        </pc:sldMkLst>
      </pc:sldChg>
      <pc:sldChg chg="add del">
        <pc:chgData name="Butler, Caitlin B" userId="S::p00303843@houstonisd.org::7b53ea4b-885b-496a-86aa-4494beb6a055" providerId="AD" clId="Web-{B07A8FF9-1884-9E3C-0ED3-BE2D0EB7DD69}" dt="2025-05-09T20:14:32.683" v="122"/>
        <pc:sldMkLst>
          <pc:docMk/>
          <pc:sldMk cId="3611368611" sldId="2147480329"/>
        </pc:sldMkLst>
      </pc:sldChg>
      <pc:sldChg chg="add del">
        <pc:chgData name="Butler, Caitlin B" userId="S::p00303843@houstonisd.org::7b53ea4b-885b-496a-86aa-4494beb6a055" providerId="AD" clId="Web-{B07A8FF9-1884-9E3C-0ED3-BE2D0EB7DD69}" dt="2025-05-09T20:14:32.667" v="121"/>
        <pc:sldMkLst>
          <pc:docMk/>
          <pc:sldMk cId="1130483950" sldId="2147480330"/>
        </pc:sldMkLst>
      </pc:sldChg>
      <pc:sldChg chg="add del">
        <pc:chgData name="Butler, Caitlin B" userId="S::p00303843@houstonisd.org::7b53ea4b-885b-496a-86aa-4494beb6a055" providerId="AD" clId="Web-{B07A8FF9-1884-9E3C-0ED3-BE2D0EB7DD69}" dt="2025-05-09T20:14:32.667" v="120"/>
        <pc:sldMkLst>
          <pc:docMk/>
          <pc:sldMk cId="3729438752" sldId="2147480331"/>
        </pc:sldMkLst>
      </pc:sldChg>
      <pc:sldChg chg="add">
        <pc:chgData name="Butler, Caitlin B" userId="S::p00303843@houstonisd.org::7b53ea4b-885b-496a-86aa-4494beb6a055" providerId="AD" clId="Web-{B07A8FF9-1884-9E3C-0ED3-BE2D0EB7DD69}" dt="2025-05-09T20:14:27.402" v="117"/>
        <pc:sldMkLst>
          <pc:docMk/>
          <pc:sldMk cId="1593620032" sldId="2147480332"/>
        </pc:sldMkLst>
      </pc:sldChg>
      <pc:sldChg chg="add">
        <pc:chgData name="Butler, Caitlin B" userId="S::p00303843@houstonisd.org::7b53ea4b-885b-496a-86aa-4494beb6a055" providerId="AD" clId="Web-{B07A8FF9-1884-9E3C-0ED3-BE2D0EB7DD69}" dt="2025-05-09T20:18:13.842" v="125"/>
        <pc:sldMkLst>
          <pc:docMk/>
          <pc:sldMk cId="1130483950" sldId="2147480333"/>
        </pc:sldMkLst>
      </pc:sldChg>
      <pc:sldChg chg="add del">
        <pc:chgData name="Butler, Caitlin B" userId="S::p00303843@houstonisd.org::7b53ea4b-885b-496a-86aa-4494beb6a055" providerId="AD" clId="Web-{B07A8FF9-1884-9E3C-0ED3-BE2D0EB7DD69}" dt="2025-05-09T20:18:06.076" v="124"/>
        <pc:sldMkLst>
          <pc:docMk/>
          <pc:sldMk cId="2166863547" sldId="2147480333"/>
        </pc:sldMkLst>
      </pc:sldChg>
      <pc:sldChg chg="modSp add ord replId">
        <pc:chgData name="Butler, Caitlin B" userId="S::p00303843@houstonisd.org::7b53ea4b-885b-496a-86aa-4494beb6a055" providerId="AD" clId="Web-{B07A8FF9-1884-9E3C-0ED3-BE2D0EB7DD69}" dt="2025-05-09T20:18:28.670" v="130" actId="20577"/>
        <pc:sldMkLst>
          <pc:docMk/>
          <pc:sldMk cId="516852983" sldId="2147480334"/>
        </pc:sldMkLst>
        <pc:spChg chg="mod">
          <ac:chgData name="Butler, Caitlin B" userId="S::p00303843@houstonisd.org::7b53ea4b-885b-496a-86aa-4494beb6a055" providerId="AD" clId="Web-{B07A8FF9-1884-9E3C-0ED3-BE2D0EB7DD69}" dt="2025-05-09T20:18:28.670" v="130" actId="20577"/>
          <ac:spMkLst>
            <pc:docMk/>
            <pc:sldMk cId="516852983" sldId="2147480334"/>
            <ac:spMk id="2" creationId="{2DA083A9-FB32-8A46-4EFB-FFD1E62B4B30}"/>
          </ac:spMkLst>
        </pc:spChg>
      </pc:sldChg>
      <pc:sldChg chg="add del">
        <pc:chgData name="Butler, Caitlin B" userId="S::p00303843@houstonisd.org::7b53ea4b-885b-496a-86aa-4494beb6a055" providerId="AD" clId="Web-{B07A8FF9-1884-9E3C-0ED3-BE2D0EB7DD69}" dt="2025-05-09T20:18:06.076" v="123"/>
        <pc:sldMkLst>
          <pc:docMk/>
          <pc:sldMk cId="3045557526" sldId="2147480334"/>
        </pc:sldMkLst>
      </pc:sldChg>
      <pc:sldChg chg="add del">
        <pc:chgData name="Butler, Caitlin B" userId="S::p00303843@houstonisd.org::7b53ea4b-885b-496a-86aa-4494beb6a055" providerId="AD" clId="Web-{B07A8FF9-1884-9E3C-0ED3-BE2D0EB7DD69}" dt="2025-05-09T20:18:21.389" v="127"/>
        <pc:sldMkLst>
          <pc:docMk/>
          <pc:sldMk cId="3729438752" sldId="2147480334"/>
        </pc:sldMkLst>
      </pc:sldChg>
      <pc:sldChg chg="add replId">
        <pc:chgData name="Butler, Caitlin B" userId="S::p00303843@houstonisd.org::7b53ea4b-885b-496a-86aa-4494beb6a055" providerId="AD" clId="Web-{B07A8FF9-1884-9E3C-0ED3-BE2D0EB7DD69}" dt="2025-05-09T20:19:19.359" v="131"/>
        <pc:sldMkLst>
          <pc:docMk/>
          <pc:sldMk cId="4022151211" sldId="2147480335"/>
        </pc:sldMkLst>
      </pc:sldChg>
      <pc:sldChg chg="modSp add ord replId">
        <pc:chgData name="Butler, Caitlin B" userId="S::p00303843@houstonisd.org::7b53ea4b-885b-496a-86aa-4494beb6a055" providerId="AD" clId="Web-{B07A8FF9-1884-9E3C-0ED3-BE2D0EB7DD69}" dt="2025-05-09T20:20:52.032" v="138"/>
        <pc:sldMkLst>
          <pc:docMk/>
          <pc:sldMk cId="3186880957" sldId="2147480336"/>
        </pc:sldMkLst>
        <pc:spChg chg="mod">
          <ac:chgData name="Butler, Caitlin B" userId="S::p00303843@houstonisd.org::7b53ea4b-885b-496a-86aa-4494beb6a055" providerId="AD" clId="Web-{B07A8FF9-1884-9E3C-0ED3-BE2D0EB7DD69}" dt="2025-05-09T20:20:49.250" v="137" actId="20577"/>
          <ac:spMkLst>
            <pc:docMk/>
            <pc:sldMk cId="3186880957" sldId="2147480336"/>
            <ac:spMk id="2" creationId="{AB6E332E-21A2-09C2-91F7-E83798A61E52}"/>
          </ac:spMkLst>
        </pc:spChg>
      </pc:sldChg>
      <pc:sldMasterChg chg="addSldLayout">
        <pc:chgData name="Butler, Caitlin B" userId="S::p00303843@houstonisd.org::7b53ea4b-885b-496a-86aa-4494beb6a055" providerId="AD" clId="Web-{B07A8FF9-1884-9E3C-0ED3-BE2D0EB7DD69}" dt="2025-05-09T19:59:14.358" v="6"/>
        <pc:sldMasterMkLst>
          <pc:docMk/>
          <pc:sldMasterMk cId="2460954070" sldId="2147483660"/>
        </pc:sldMasterMkLst>
        <pc:sldLayoutChg chg="add">
          <pc:chgData name="Butler, Caitlin B" userId="S::p00303843@houstonisd.org::7b53ea4b-885b-496a-86aa-4494beb6a055" providerId="AD" clId="Web-{B07A8FF9-1884-9E3C-0ED3-BE2D0EB7DD69}" dt="2025-05-09T19:59:14.249" v="0"/>
          <pc:sldLayoutMkLst>
            <pc:docMk/>
            <pc:sldMasterMk cId="2460954070" sldId="2147483660"/>
            <pc:sldLayoutMk cId="1185263872" sldId="2147483789"/>
          </pc:sldLayoutMkLst>
        </pc:sldLayoutChg>
        <pc:sldLayoutChg chg="add">
          <pc:chgData name="Butler, Caitlin B" userId="S::p00303843@houstonisd.org::7b53ea4b-885b-496a-86aa-4494beb6a055" providerId="AD" clId="Web-{B07A8FF9-1884-9E3C-0ED3-BE2D0EB7DD69}" dt="2025-05-09T19:59:14.358" v="6"/>
          <pc:sldLayoutMkLst>
            <pc:docMk/>
            <pc:sldMasterMk cId="2460954070" sldId="2147483660"/>
            <pc:sldLayoutMk cId="3429100614" sldId="2147483790"/>
          </pc:sldLayoutMkLst>
        </pc:sldLayoutChg>
      </pc:sldMasterChg>
      <pc:sldMasterChg chg="add addSldLayout">
        <pc:chgData name="Butler, Caitlin B" userId="S::p00303843@houstonisd.org::7b53ea4b-885b-496a-86aa-4494beb6a055" providerId="AD" clId="Web-{B07A8FF9-1884-9E3C-0ED3-BE2D0EB7DD69}" dt="2025-05-09T20:08:26.616" v="57"/>
        <pc:sldMasterMkLst>
          <pc:docMk/>
          <pc:sldMasterMk cId="3696214372" sldId="2147483740"/>
        </pc:sldMasterMkLst>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2134023430" sldId="2147483741"/>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2762530084" sldId="2147483742"/>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3163833755" sldId="2147483743"/>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3015634016" sldId="2147483744"/>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2529092585" sldId="2147483745"/>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806143886" sldId="2147483746"/>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2728920175" sldId="2147483747"/>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62980043" sldId="2147483748"/>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1941175433" sldId="2147483749"/>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1897328889" sldId="2147483750"/>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1669689277" sldId="2147483751"/>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4136097752" sldId="2147483752"/>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470364643" sldId="2147483753"/>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1835360674" sldId="2147483754"/>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1508002516" sldId="2147483755"/>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2931362627" sldId="2147483756"/>
          </pc:sldLayoutMkLst>
        </pc:sldLayoutChg>
        <pc:sldLayoutChg chg="add">
          <pc:chgData name="Butler, Caitlin B" userId="S::p00303843@houstonisd.org::7b53ea4b-885b-496a-86aa-4494beb6a055" providerId="AD" clId="Web-{B07A8FF9-1884-9E3C-0ED3-BE2D0EB7DD69}" dt="2025-05-09T20:08:26.616" v="57"/>
          <pc:sldLayoutMkLst>
            <pc:docMk/>
            <pc:sldMasterMk cId="3696214372" sldId="2147483740"/>
            <pc:sldLayoutMk cId="395142924" sldId="2147483757"/>
          </pc:sldLayoutMkLst>
        </pc:sldLayoutChg>
      </pc:sldMasterChg>
      <pc:sldMasterChg chg="add addSldLayout">
        <pc:chgData name="Butler, Caitlin B" userId="S::p00303843@houstonisd.org::7b53ea4b-885b-496a-86aa-4494beb6a055" providerId="AD" clId="Web-{B07A8FF9-1884-9E3C-0ED3-BE2D0EB7DD69}" dt="2025-05-09T20:13:54.026" v="112"/>
        <pc:sldMasterMkLst>
          <pc:docMk/>
          <pc:sldMasterMk cId="3486839198" sldId="2147483791"/>
        </pc:sldMasterMkLst>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1398620758" sldId="2147483682"/>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1806529172" sldId="2147483688"/>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847950319" sldId="2147483689"/>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3065391372" sldId="2147483690"/>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895304173" sldId="2147483779"/>
          </pc:sldLayoutMkLst>
        </pc:sldLayoutChg>
        <pc:sldLayoutChg chg="add">
          <pc:chgData name="Butler, Caitlin B" userId="S::p00303843@houstonisd.org::7b53ea4b-885b-496a-86aa-4494beb6a055" providerId="AD" clId="Web-{B07A8FF9-1884-9E3C-0ED3-BE2D0EB7DD69}" dt="2025-05-09T20:13:54.026" v="112"/>
          <pc:sldLayoutMkLst>
            <pc:docMk/>
            <pc:sldMasterMk cId="3486839198" sldId="2147483791"/>
            <pc:sldLayoutMk cId="2243359427" sldId="2147483780"/>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1914037096" sldId="2147483781"/>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357054684" sldId="2147483782"/>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1606311904" sldId="2147483792"/>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548175942" sldId="2147483793"/>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1073386860" sldId="2147483794"/>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3731031465" sldId="2147483795"/>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3094515657" sldId="2147483796"/>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2546150854" sldId="2147483797"/>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4000826476" sldId="2147483798"/>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1438527615" sldId="2147483799"/>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3274137181" sldId="2147483800"/>
          </pc:sldLayoutMkLst>
        </pc:sldLayoutChg>
        <pc:sldLayoutChg chg="add">
          <pc:chgData name="Butler, Caitlin B" userId="S::p00303843@houstonisd.org::7b53ea4b-885b-496a-86aa-4494beb6a055" providerId="AD" clId="Web-{B07A8FF9-1884-9E3C-0ED3-BE2D0EB7DD69}" dt="2025-05-09T20:07:42.115" v="51"/>
          <pc:sldLayoutMkLst>
            <pc:docMk/>
            <pc:sldMasterMk cId="3486839198" sldId="2147483791"/>
            <pc:sldLayoutMk cId="1647025627" sldId="2147483801"/>
          </pc:sldLayoutMkLst>
        </pc:sldLayoutChg>
      </pc:sldMasterChg>
    </pc:docChg>
  </pc:docChgLst>
  <pc:docChgLst>
    <pc:chgData name="Butler, Caitlin B" userId="S::p00303843@houstonisd.org::7b53ea4b-885b-496a-86aa-4494beb6a055" providerId="AD" clId="Web-{7E532353-5F84-7C9A-7E4C-C92C9E5DAF15}"/>
    <pc:docChg chg="modSld">
      <pc:chgData name="Butler, Caitlin B" userId="S::p00303843@houstonisd.org::7b53ea4b-885b-496a-86aa-4494beb6a055" providerId="AD" clId="Web-{7E532353-5F84-7C9A-7E4C-C92C9E5DAF15}" dt="2025-05-13T15:44:13.421" v="2" actId="20577"/>
      <pc:docMkLst>
        <pc:docMk/>
      </pc:docMkLst>
      <pc:sldChg chg="modSp">
        <pc:chgData name="Butler, Caitlin B" userId="S::p00303843@houstonisd.org::7b53ea4b-885b-496a-86aa-4494beb6a055" providerId="AD" clId="Web-{7E532353-5F84-7C9A-7E4C-C92C9E5DAF15}" dt="2025-05-13T15:44:13.421" v="2" actId="20577"/>
        <pc:sldMkLst>
          <pc:docMk/>
          <pc:sldMk cId="401758" sldId="257"/>
        </pc:sldMkLst>
        <pc:spChg chg="mod">
          <ac:chgData name="Butler, Caitlin B" userId="S::p00303843@houstonisd.org::7b53ea4b-885b-496a-86aa-4494beb6a055" providerId="AD" clId="Web-{7E532353-5F84-7C9A-7E4C-C92C9E5DAF15}" dt="2025-05-13T15:44:13.421" v="2" actId="20577"/>
          <ac:spMkLst>
            <pc:docMk/>
            <pc:sldMk cId="401758" sldId="257"/>
            <ac:spMk id="3" creationId="{0739F59C-BE86-9BD2-9335-5128B794E65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FF313_E49C6678.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Employee Enrollment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74-4725-9D36-9291B0DB7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74-4725-9D36-9291B0DB7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36E0-4DC0-90B4-6952CA149EAF}"/>
              </c:ext>
            </c:extLst>
          </c:dPt>
          <c:cat>
            <c:strRef>
              <c:f>Sheet1!$A$2:$A$4</c:f>
              <c:strCache>
                <c:ptCount val="3"/>
                <c:pt idx="0">
                  <c:v>Charter/Kelsey</c:v>
                </c:pt>
                <c:pt idx="1">
                  <c:v>Nexus/MH</c:v>
                </c:pt>
                <c:pt idx="2">
                  <c:v>Choice</c:v>
                </c:pt>
              </c:strCache>
            </c:strRef>
          </c:cat>
          <c:val>
            <c:numRef>
              <c:f>Sheet1!$B$2:$B$4</c:f>
              <c:numCache>
                <c:formatCode>General</c:formatCode>
                <c:ptCount val="3"/>
                <c:pt idx="0">
                  <c:v>10271</c:v>
                </c:pt>
                <c:pt idx="1">
                  <c:v>5332</c:v>
                </c:pt>
                <c:pt idx="2">
                  <c:v>1448</c:v>
                </c:pt>
              </c:numCache>
            </c:numRef>
          </c:val>
          <c:extLst>
            <c:ext xmlns:c16="http://schemas.microsoft.com/office/drawing/2014/chart" uri="{C3380CC4-5D6E-409C-BE32-E72D297353CC}">
              <c16:uniqueId val="{00000000-36E0-4DC0-90B4-6952CA149EAF}"/>
            </c:ext>
          </c:extLst>
        </c:ser>
        <c:dLbls>
          <c:showLegendKey val="0"/>
          <c:showVal val="0"/>
          <c:showCatName val="0"/>
          <c:showSerName val="0"/>
          <c:showPercent val="0"/>
          <c:showBubbleSize val="0"/>
          <c:showLeaderLines val="1"/>
        </c:dLbls>
        <c:firstSliceAng val="10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06713-F7C0-488F-A138-707588AE8267}"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9D5DAE6D-DA58-49E6-B650-F17019121A64}">
      <dgm:prSet phldrT="[Text]" phldr="0"/>
      <dgm:spPr/>
      <dgm:t>
        <a:bodyPr/>
        <a:lstStyle/>
        <a:p>
          <a:pPr>
            <a:defRPr b="1"/>
          </a:pPr>
          <a:r>
            <a:rPr lang="en-US">
              <a:solidFill>
                <a:schemeClr val="tx1">
                  <a:lumMod val="65000"/>
                  <a:lumOff val="35000"/>
                </a:schemeClr>
              </a:solidFill>
              <a:latin typeface="Arial"/>
            </a:rPr>
            <a:t>January  2025</a:t>
          </a:r>
          <a:endParaRPr lang="en-US">
            <a:solidFill>
              <a:schemeClr val="tx1">
                <a:lumMod val="65000"/>
                <a:lumOff val="35000"/>
              </a:schemeClr>
            </a:solidFill>
          </a:endParaRPr>
        </a:p>
      </dgm:t>
    </dgm:pt>
    <dgm:pt modelId="{C6766FEF-883D-40E3-83F6-BF980F887EF7}" type="parTrans" cxnId="{2CF7D19B-3D8D-456B-BCF4-C6A2D2CBFD16}">
      <dgm:prSet/>
      <dgm:spPr/>
      <dgm:t>
        <a:bodyPr/>
        <a:lstStyle/>
        <a:p>
          <a:endParaRPr lang="en-US"/>
        </a:p>
      </dgm:t>
    </dgm:pt>
    <dgm:pt modelId="{54915C5B-A355-48EB-B70B-7DAC7379FBFF}" type="sibTrans" cxnId="{2CF7D19B-3D8D-456B-BCF4-C6A2D2CBFD16}">
      <dgm:prSet/>
      <dgm:spPr/>
      <dgm:t>
        <a:bodyPr/>
        <a:lstStyle/>
        <a:p>
          <a:endParaRPr lang="en-US"/>
        </a:p>
      </dgm:t>
    </dgm:pt>
    <dgm:pt modelId="{0BAB5D4A-DA87-44FD-A5F9-32C8C2551CD7}">
      <dgm:prSet phldrT="[Text]" phldr="0"/>
      <dgm:spPr/>
      <dgm:t>
        <a:bodyPr/>
        <a:lstStyle/>
        <a:p>
          <a:endParaRPr lang="en-US" b="1" i="0">
            <a:solidFill>
              <a:schemeClr val="tx1">
                <a:lumMod val="65000"/>
                <a:lumOff val="35000"/>
              </a:schemeClr>
            </a:solidFill>
          </a:endParaRPr>
        </a:p>
      </dgm:t>
    </dgm:pt>
    <dgm:pt modelId="{ACC75A9B-CB6F-4FC8-957A-EC4BA9C46232}" type="parTrans" cxnId="{1BB9EF27-8481-4903-982C-63AA11ED8ABD}">
      <dgm:prSet/>
      <dgm:spPr/>
      <dgm:t>
        <a:bodyPr/>
        <a:lstStyle/>
        <a:p>
          <a:endParaRPr lang="en-US"/>
        </a:p>
      </dgm:t>
    </dgm:pt>
    <dgm:pt modelId="{00A643D1-25CE-4311-9A69-A3D98BDC0B34}" type="sibTrans" cxnId="{1BB9EF27-8481-4903-982C-63AA11ED8ABD}">
      <dgm:prSet/>
      <dgm:spPr/>
      <dgm:t>
        <a:bodyPr/>
        <a:lstStyle/>
        <a:p>
          <a:endParaRPr lang="en-US"/>
        </a:p>
      </dgm:t>
    </dgm:pt>
    <dgm:pt modelId="{E4B6CFD7-4979-4CF3-A943-AB110EBFAF3C}">
      <dgm:prSet phldrT="[Text]" phldr="0"/>
      <dgm:spPr/>
      <dgm:t>
        <a:bodyPr/>
        <a:lstStyle/>
        <a:p>
          <a:pPr>
            <a:defRPr b="1"/>
          </a:pPr>
          <a:r>
            <a:rPr lang="en-US">
              <a:solidFill>
                <a:schemeClr val="tx1">
                  <a:lumMod val="65000"/>
                  <a:lumOff val="35000"/>
                </a:schemeClr>
              </a:solidFill>
              <a:latin typeface="Arial"/>
            </a:rPr>
            <a:t>February 2025</a:t>
          </a:r>
          <a:endParaRPr lang="en-US">
            <a:solidFill>
              <a:schemeClr val="tx1">
                <a:lumMod val="65000"/>
                <a:lumOff val="35000"/>
              </a:schemeClr>
            </a:solidFill>
          </a:endParaRPr>
        </a:p>
      </dgm:t>
    </dgm:pt>
    <dgm:pt modelId="{2EB1E492-1283-4F17-AA21-747573805BE6}" type="parTrans" cxnId="{52D09B5F-5B0A-4669-8632-0F0433134EF8}">
      <dgm:prSet/>
      <dgm:spPr/>
      <dgm:t>
        <a:bodyPr/>
        <a:lstStyle/>
        <a:p>
          <a:endParaRPr lang="en-US"/>
        </a:p>
      </dgm:t>
    </dgm:pt>
    <dgm:pt modelId="{0412FEF9-AFA0-4EB9-8A62-4E91220DA236}" type="sibTrans" cxnId="{52D09B5F-5B0A-4669-8632-0F0433134EF8}">
      <dgm:prSet/>
      <dgm:spPr/>
      <dgm:t>
        <a:bodyPr/>
        <a:lstStyle/>
        <a:p>
          <a:endParaRPr lang="en-US"/>
        </a:p>
      </dgm:t>
    </dgm:pt>
    <dgm:pt modelId="{1847690A-31E5-4C54-A4DF-3F2FA043810D}">
      <dgm:prSet phldrT="[Text]" phldr="0"/>
      <dgm:spPr/>
      <dgm:t>
        <a:bodyPr/>
        <a:lstStyle/>
        <a:p>
          <a:endParaRPr lang="en-US"/>
        </a:p>
      </dgm:t>
    </dgm:pt>
    <dgm:pt modelId="{B68EEB62-30CC-4C2A-9A9B-B6C7E5DA7D56}" type="parTrans" cxnId="{12F46913-3D75-4B1F-858C-2F22BAD42BFF}">
      <dgm:prSet/>
      <dgm:spPr/>
      <dgm:t>
        <a:bodyPr/>
        <a:lstStyle/>
        <a:p>
          <a:endParaRPr lang="en-US"/>
        </a:p>
      </dgm:t>
    </dgm:pt>
    <dgm:pt modelId="{7238ECA1-0B8B-4AF4-B4CE-22085D6E3395}" type="sibTrans" cxnId="{12F46913-3D75-4B1F-858C-2F22BAD42BFF}">
      <dgm:prSet/>
      <dgm:spPr/>
      <dgm:t>
        <a:bodyPr/>
        <a:lstStyle/>
        <a:p>
          <a:endParaRPr lang="en-US"/>
        </a:p>
      </dgm:t>
    </dgm:pt>
    <dgm:pt modelId="{2FFA2E2E-B490-44C2-8B6C-D383E7D30976}">
      <dgm:prSet phldrT="[Text]" phldr="0"/>
      <dgm:spPr/>
      <dgm:t>
        <a:bodyPr/>
        <a:lstStyle/>
        <a:p>
          <a:pPr>
            <a:defRPr b="1"/>
          </a:pPr>
          <a:r>
            <a:rPr lang="en-US">
              <a:solidFill>
                <a:schemeClr val="tx1">
                  <a:lumMod val="65000"/>
                  <a:lumOff val="35000"/>
                </a:schemeClr>
              </a:solidFill>
              <a:latin typeface="Arial"/>
            </a:rPr>
            <a:t>March 2025</a:t>
          </a:r>
          <a:endParaRPr lang="en-US">
            <a:solidFill>
              <a:schemeClr val="tx1">
                <a:lumMod val="65000"/>
                <a:lumOff val="35000"/>
              </a:schemeClr>
            </a:solidFill>
          </a:endParaRPr>
        </a:p>
      </dgm:t>
    </dgm:pt>
    <dgm:pt modelId="{2B1E6C3D-E589-4B71-9AC4-ABBB297E1950}" type="parTrans" cxnId="{544376F8-8D31-421F-A1BE-5E23E6629A9D}">
      <dgm:prSet/>
      <dgm:spPr/>
      <dgm:t>
        <a:bodyPr/>
        <a:lstStyle/>
        <a:p>
          <a:endParaRPr lang="en-US"/>
        </a:p>
      </dgm:t>
    </dgm:pt>
    <dgm:pt modelId="{1FB9E815-2A03-406A-9E81-4C19B82EC9AA}" type="sibTrans" cxnId="{544376F8-8D31-421F-A1BE-5E23E6629A9D}">
      <dgm:prSet/>
      <dgm:spPr/>
      <dgm:t>
        <a:bodyPr/>
        <a:lstStyle/>
        <a:p>
          <a:endParaRPr lang="en-US"/>
        </a:p>
      </dgm:t>
    </dgm:pt>
    <dgm:pt modelId="{52BCD4BD-5A74-47DF-ADFD-6EB3284D6EE2}">
      <dgm:prSet phldr="0"/>
      <dgm:spPr/>
      <dgm:t>
        <a:bodyPr/>
        <a:lstStyle/>
        <a:p>
          <a:pPr>
            <a:defRPr b="1"/>
          </a:pPr>
          <a:r>
            <a:rPr lang="en-US" b="1">
              <a:solidFill>
                <a:schemeClr val="tx1">
                  <a:lumMod val="65000"/>
                  <a:lumOff val="35000"/>
                </a:schemeClr>
              </a:solidFill>
              <a:latin typeface="Arial"/>
            </a:rPr>
            <a:t>April 2025</a:t>
          </a:r>
        </a:p>
      </dgm:t>
    </dgm:pt>
    <dgm:pt modelId="{5C4901CF-5FA7-4CE9-A3E2-B678C5004117}" type="parTrans" cxnId="{26499302-9D87-43F0-840B-DFF9D7CB531E}">
      <dgm:prSet/>
      <dgm:spPr/>
      <dgm:t>
        <a:bodyPr/>
        <a:lstStyle/>
        <a:p>
          <a:endParaRPr lang="en-US"/>
        </a:p>
      </dgm:t>
    </dgm:pt>
    <dgm:pt modelId="{8D4CF21C-D41E-413B-9D8E-B63C0DCDC467}" type="sibTrans" cxnId="{26499302-9D87-43F0-840B-DFF9D7CB531E}">
      <dgm:prSet/>
      <dgm:spPr/>
      <dgm:t>
        <a:bodyPr/>
        <a:lstStyle/>
        <a:p>
          <a:endParaRPr lang="en-US"/>
        </a:p>
      </dgm:t>
    </dgm:pt>
    <dgm:pt modelId="{716A9786-A33B-41ED-A551-158F768BBC3B}">
      <dgm:prSet phldr="0"/>
      <dgm:spPr/>
      <dgm:t>
        <a:bodyPr/>
        <a:lstStyle/>
        <a:p>
          <a:pPr>
            <a:defRPr b="1"/>
          </a:pPr>
          <a:r>
            <a:rPr lang="en-US" b="1">
              <a:solidFill>
                <a:schemeClr val="tx1">
                  <a:lumMod val="65000"/>
                  <a:lumOff val="35000"/>
                </a:schemeClr>
              </a:solidFill>
              <a:latin typeface="Arial"/>
            </a:rPr>
            <a:t>May 2025</a:t>
          </a:r>
        </a:p>
      </dgm:t>
    </dgm:pt>
    <dgm:pt modelId="{0A77777A-0136-4761-B8D4-235D825E41A7}" type="parTrans" cxnId="{8343CAAF-2AC2-4101-B9AC-1CCCACB207E7}">
      <dgm:prSet/>
      <dgm:spPr/>
      <dgm:t>
        <a:bodyPr/>
        <a:lstStyle/>
        <a:p>
          <a:endParaRPr lang="en-US"/>
        </a:p>
      </dgm:t>
    </dgm:pt>
    <dgm:pt modelId="{544448DE-957A-4C2C-A1DB-167E2DC46584}" type="sibTrans" cxnId="{8343CAAF-2AC2-4101-B9AC-1CCCACB207E7}">
      <dgm:prSet/>
      <dgm:spPr/>
      <dgm:t>
        <a:bodyPr/>
        <a:lstStyle/>
        <a:p>
          <a:endParaRPr lang="en-US"/>
        </a:p>
      </dgm:t>
    </dgm:pt>
    <dgm:pt modelId="{B3FA5C2C-F8A5-495F-9F14-47045500FDB3}">
      <dgm:prSet phldr="0"/>
      <dgm:spPr/>
      <dgm:t>
        <a:bodyPr/>
        <a:lstStyle/>
        <a:p>
          <a:pPr>
            <a:defRPr b="1"/>
          </a:pPr>
          <a:r>
            <a:rPr lang="en-US" b="1">
              <a:solidFill>
                <a:schemeClr val="tx1">
                  <a:lumMod val="65000"/>
                  <a:lumOff val="35000"/>
                </a:schemeClr>
              </a:solidFill>
              <a:latin typeface="Arial"/>
            </a:rPr>
            <a:t>June 2025</a:t>
          </a:r>
        </a:p>
      </dgm:t>
    </dgm:pt>
    <dgm:pt modelId="{924C64D1-30CE-481F-B7A9-357FA68F0913}" type="parTrans" cxnId="{FAEF3D45-66D4-4F0E-97D0-2828FF010D83}">
      <dgm:prSet/>
      <dgm:spPr/>
      <dgm:t>
        <a:bodyPr/>
        <a:lstStyle/>
        <a:p>
          <a:endParaRPr lang="en-US"/>
        </a:p>
      </dgm:t>
    </dgm:pt>
    <dgm:pt modelId="{8A3FEEC6-64A6-4654-8957-1CDB865F69A0}" type="sibTrans" cxnId="{FAEF3D45-66D4-4F0E-97D0-2828FF010D83}">
      <dgm:prSet/>
      <dgm:spPr/>
      <dgm:t>
        <a:bodyPr/>
        <a:lstStyle/>
        <a:p>
          <a:endParaRPr lang="en-US"/>
        </a:p>
      </dgm:t>
    </dgm:pt>
    <dgm:pt modelId="{C35DEED6-801B-458F-82FE-A0FC9D1D1BB9}" type="pres">
      <dgm:prSet presAssocID="{45906713-F7C0-488F-A138-707588AE8267}" presName="root" presStyleCnt="0">
        <dgm:presLayoutVars>
          <dgm:chMax/>
          <dgm:chPref/>
          <dgm:animLvl val="lvl"/>
        </dgm:presLayoutVars>
      </dgm:prSet>
      <dgm:spPr/>
    </dgm:pt>
    <dgm:pt modelId="{1DF6C801-EEAC-4312-A14D-7667E234D9C4}" type="pres">
      <dgm:prSet presAssocID="{45906713-F7C0-488F-A138-707588AE8267}"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4452CA49-AA92-4DC8-9AC9-E8CE0BDBC904}" type="pres">
      <dgm:prSet presAssocID="{45906713-F7C0-488F-A138-707588AE8267}" presName="nodes" presStyleCnt="0">
        <dgm:presLayoutVars>
          <dgm:chMax/>
          <dgm:chPref/>
          <dgm:animLvl val="lvl"/>
        </dgm:presLayoutVars>
      </dgm:prSet>
      <dgm:spPr/>
    </dgm:pt>
    <dgm:pt modelId="{9B273200-B5CC-47BD-8125-7D55750CBE5D}" type="pres">
      <dgm:prSet presAssocID="{9D5DAE6D-DA58-49E6-B650-F17019121A64}" presName="composite" presStyleCnt="0"/>
      <dgm:spPr/>
    </dgm:pt>
    <dgm:pt modelId="{CA24A5A1-17D8-4B8B-895A-9B4004B47718}" type="pres">
      <dgm:prSet presAssocID="{9D5DAE6D-DA58-49E6-B650-F17019121A64}"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D2243DD-D433-40AC-AFA3-94A540B66A3A}" type="pres">
      <dgm:prSet presAssocID="{9D5DAE6D-DA58-49E6-B650-F17019121A64}" presName="DropPinPlaceHolder" presStyleCnt="0"/>
      <dgm:spPr/>
    </dgm:pt>
    <dgm:pt modelId="{7A74EA17-B5F1-42A0-ABC4-43DFB18CE482}" type="pres">
      <dgm:prSet presAssocID="{9D5DAE6D-DA58-49E6-B650-F17019121A64}" presName="DropPin" presStyleLbl="alignNode1" presStyleIdx="0" presStyleCnt="6"/>
      <dgm:spPr/>
    </dgm:pt>
    <dgm:pt modelId="{EAD56C36-7C29-47D9-8837-D2EEE4C3030F}" type="pres">
      <dgm:prSet presAssocID="{9D5DAE6D-DA58-49E6-B650-F17019121A64}" presName="Ellipse" presStyleLbl="fgAcc1" presStyleIdx="1" presStyleCnt="7"/>
      <dgm:spPr>
        <a:solidFill>
          <a:schemeClr val="lt1">
            <a:alpha val="90000"/>
            <a:hueOff val="0"/>
            <a:satOff val="0"/>
            <a:lumOff val="0"/>
            <a:alphaOff val="0"/>
          </a:schemeClr>
        </a:solidFill>
        <a:ln w="25400" cap="flat" cmpd="sng" algn="ctr">
          <a:noFill/>
          <a:prstDash val="solid"/>
        </a:ln>
        <a:effectLst/>
      </dgm:spPr>
    </dgm:pt>
    <dgm:pt modelId="{34B783F7-A5B5-42EB-A0CF-3B5D14D5BDCF}" type="pres">
      <dgm:prSet presAssocID="{9D5DAE6D-DA58-49E6-B650-F17019121A64}" presName="L2TextContainer" presStyleLbl="revTx" presStyleIdx="0" presStyleCnt="12">
        <dgm:presLayoutVars>
          <dgm:bulletEnabled val="1"/>
        </dgm:presLayoutVars>
      </dgm:prSet>
      <dgm:spPr/>
    </dgm:pt>
    <dgm:pt modelId="{6BEEC5F8-BD21-44CC-8523-DC6094FEB233}" type="pres">
      <dgm:prSet presAssocID="{9D5DAE6D-DA58-49E6-B650-F17019121A64}" presName="L1TextContainer" presStyleLbl="revTx" presStyleIdx="1" presStyleCnt="12">
        <dgm:presLayoutVars>
          <dgm:chMax val="1"/>
          <dgm:chPref val="1"/>
          <dgm:bulletEnabled val="1"/>
        </dgm:presLayoutVars>
      </dgm:prSet>
      <dgm:spPr/>
    </dgm:pt>
    <dgm:pt modelId="{4BF04974-8C30-4CC6-A426-6262C52A71C8}" type="pres">
      <dgm:prSet presAssocID="{9D5DAE6D-DA58-49E6-B650-F17019121A64}" presName="ConnectLine" presStyleLbl="sibTrans1D1" presStyleIdx="0" presStyleCnt="6"/>
      <dgm:spPr>
        <a:noFill/>
        <a:ln w="12700" cap="flat" cmpd="sng" algn="ctr">
          <a:solidFill>
            <a:schemeClr val="accent1">
              <a:hueOff val="0"/>
              <a:satOff val="0"/>
              <a:lumOff val="0"/>
              <a:alphaOff val="0"/>
            </a:schemeClr>
          </a:solidFill>
          <a:prstDash val="dash"/>
        </a:ln>
        <a:effectLst/>
      </dgm:spPr>
    </dgm:pt>
    <dgm:pt modelId="{AD9F877E-5D65-4CE1-9DD4-EDE54DB9B653}" type="pres">
      <dgm:prSet presAssocID="{9D5DAE6D-DA58-49E6-B650-F17019121A64}" presName="EmptyPlaceHolder" presStyleCnt="0"/>
      <dgm:spPr/>
    </dgm:pt>
    <dgm:pt modelId="{60651C42-A279-470C-ACA3-7DD6522B37FA}" type="pres">
      <dgm:prSet presAssocID="{54915C5B-A355-48EB-B70B-7DAC7379FBFF}" presName="spaceBetweenRectangles" presStyleCnt="0"/>
      <dgm:spPr/>
    </dgm:pt>
    <dgm:pt modelId="{A9279ACC-DBC9-4F8F-8F56-1C1F00F75502}" type="pres">
      <dgm:prSet presAssocID="{E4B6CFD7-4979-4CF3-A943-AB110EBFAF3C}" presName="composite" presStyleCnt="0"/>
      <dgm:spPr/>
    </dgm:pt>
    <dgm:pt modelId="{B0ADF938-77E6-44B5-A10E-0A99457E666C}" type="pres">
      <dgm:prSet presAssocID="{E4B6CFD7-4979-4CF3-A943-AB110EBFAF3C}"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B3A0774-699C-45E3-BCD0-A0A98C9A8BA5}" type="pres">
      <dgm:prSet presAssocID="{E4B6CFD7-4979-4CF3-A943-AB110EBFAF3C}" presName="DropPinPlaceHolder" presStyleCnt="0"/>
      <dgm:spPr/>
    </dgm:pt>
    <dgm:pt modelId="{C2508CD5-3193-415D-9A3E-ED7B7E06B946}" type="pres">
      <dgm:prSet presAssocID="{E4B6CFD7-4979-4CF3-A943-AB110EBFAF3C}" presName="DropPin" presStyleLbl="alignNode1" presStyleIdx="1" presStyleCnt="6"/>
      <dgm:spPr/>
    </dgm:pt>
    <dgm:pt modelId="{C28AB15E-DC04-4D4D-92E6-67824DA8E0EA}" type="pres">
      <dgm:prSet presAssocID="{E4B6CFD7-4979-4CF3-A943-AB110EBFAF3C}" presName="Ellipse" presStyleLbl="fgAcc1" presStyleIdx="2" presStyleCnt="7"/>
      <dgm:spPr>
        <a:solidFill>
          <a:schemeClr val="lt1">
            <a:alpha val="90000"/>
            <a:hueOff val="0"/>
            <a:satOff val="0"/>
            <a:lumOff val="0"/>
            <a:alphaOff val="0"/>
          </a:schemeClr>
        </a:solidFill>
        <a:ln w="25400" cap="flat" cmpd="sng" algn="ctr">
          <a:noFill/>
          <a:prstDash val="solid"/>
        </a:ln>
        <a:effectLst/>
      </dgm:spPr>
    </dgm:pt>
    <dgm:pt modelId="{A99FAA34-B60E-4CBF-9B6B-8196F88FDFA0}" type="pres">
      <dgm:prSet presAssocID="{E4B6CFD7-4979-4CF3-A943-AB110EBFAF3C}" presName="L2TextContainer" presStyleLbl="revTx" presStyleIdx="2" presStyleCnt="12">
        <dgm:presLayoutVars>
          <dgm:bulletEnabled val="1"/>
        </dgm:presLayoutVars>
      </dgm:prSet>
      <dgm:spPr/>
    </dgm:pt>
    <dgm:pt modelId="{C5A1135F-B16A-47EE-9CF4-4AFEFD626DC5}" type="pres">
      <dgm:prSet presAssocID="{E4B6CFD7-4979-4CF3-A943-AB110EBFAF3C}" presName="L1TextContainer" presStyleLbl="revTx" presStyleIdx="3" presStyleCnt="12">
        <dgm:presLayoutVars>
          <dgm:chMax val="1"/>
          <dgm:chPref val="1"/>
          <dgm:bulletEnabled val="1"/>
        </dgm:presLayoutVars>
      </dgm:prSet>
      <dgm:spPr/>
    </dgm:pt>
    <dgm:pt modelId="{3A72A471-5520-4C49-BD38-486E19988D40}" type="pres">
      <dgm:prSet presAssocID="{E4B6CFD7-4979-4CF3-A943-AB110EBFAF3C}" presName="ConnectLine" presStyleLbl="sibTrans1D1" presStyleIdx="1" presStyleCnt="6"/>
      <dgm:spPr>
        <a:noFill/>
        <a:ln w="12700" cap="flat" cmpd="sng" algn="ctr">
          <a:solidFill>
            <a:schemeClr val="accent1">
              <a:hueOff val="0"/>
              <a:satOff val="0"/>
              <a:lumOff val="0"/>
              <a:alphaOff val="0"/>
            </a:schemeClr>
          </a:solidFill>
          <a:prstDash val="dash"/>
        </a:ln>
        <a:effectLst/>
      </dgm:spPr>
    </dgm:pt>
    <dgm:pt modelId="{C2DA8CDF-99B1-41CD-A2CF-6D034F87DEBB}" type="pres">
      <dgm:prSet presAssocID="{E4B6CFD7-4979-4CF3-A943-AB110EBFAF3C}" presName="EmptyPlaceHolder" presStyleCnt="0"/>
      <dgm:spPr/>
    </dgm:pt>
    <dgm:pt modelId="{FEC6FC07-68A5-4417-82B0-E7176B34B98C}" type="pres">
      <dgm:prSet presAssocID="{0412FEF9-AFA0-4EB9-8A62-4E91220DA236}" presName="spaceBetweenRectangles" presStyleCnt="0"/>
      <dgm:spPr/>
    </dgm:pt>
    <dgm:pt modelId="{AC277984-6854-4DEE-B928-43453DA15AE1}" type="pres">
      <dgm:prSet presAssocID="{2FFA2E2E-B490-44C2-8B6C-D383E7D30976}" presName="composite" presStyleCnt="0"/>
      <dgm:spPr/>
    </dgm:pt>
    <dgm:pt modelId="{3ECD1E86-5533-4A9C-BEAC-C75F958E40FA}" type="pres">
      <dgm:prSet presAssocID="{2FFA2E2E-B490-44C2-8B6C-D383E7D30976}"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DFB1A463-C3BE-469A-9ED5-CAEDDAC68CC3}" type="pres">
      <dgm:prSet presAssocID="{2FFA2E2E-B490-44C2-8B6C-D383E7D30976}" presName="DropPinPlaceHolder" presStyleCnt="0"/>
      <dgm:spPr/>
    </dgm:pt>
    <dgm:pt modelId="{DB66119E-91C4-4BBA-987E-172418990508}" type="pres">
      <dgm:prSet presAssocID="{2FFA2E2E-B490-44C2-8B6C-D383E7D30976}" presName="DropPin" presStyleLbl="alignNode1" presStyleIdx="2" presStyleCnt="6"/>
      <dgm:spPr/>
    </dgm:pt>
    <dgm:pt modelId="{7576B3D9-AA62-414E-A8C1-4DCF7A13EEE0}" type="pres">
      <dgm:prSet presAssocID="{2FFA2E2E-B490-44C2-8B6C-D383E7D30976}" presName="Ellipse" presStyleLbl="fgAcc1" presStyleIdx="3" presStyleCnt="7"/>
      <dgm:spPr>
        <a:solidFill>
          <a:schemeClr val="lt1">
            <a:alpha val="90000"/>
            <a:hueOff val="0"/>
            <a:satOff val="0"/>
            <a:lumOff val="0"/>
            <a:alphaOff val="0"/>
          </a:schemeClr>
        </a:solidFill>
        <a:ln w="25400" cap="flat" cmpd="sng" algn="ctr">
          <a:noFill/>
          <a:prstDash val="solid"/>
        </a:ln>
        <a:effectLst/>
      </dgm:spPr>
    </dgm:pt>
    <dgm:pt modelId="{727DB477-1E4F-40AB-80B1-2992DF48B634}" type="pres">
      <dgm:prSet presAssocID="{2FFA2E2E-B490-44C2-8B6C-D383E7D30976}" presName="L2TextContainer" presStyleLbl="revTx" presStyleIdx="4" presStyleCnt="12">
        <dgm:presLayoutVars>
          <dgm:bulletEnabled val="1"/>
        </dgm:presLayoutVars>
      </dgm:prSet>
      <dgm:spPr/>
    </dgm:pt>
    <dgm:pt modelId="{48ACB229-2709-418D-919E-A321E886AF48}" type="pres">
      <dgm:prSet presAssocID="{2FFA2E2E-B490-44C2-8B6C-D383E7D30976}" presName="L1TextContainer" presStyleLbl="revTx" presStyleIdx="5" presStyleCnt="12">
        <dgm:presLayoutVars>
          <dgm:chMax val="1"/>
          <dgm:chPref val="1"/>
          <dgm:bulletEnabled val="1"/>
        </dgm:presLayoutVars>
      </dgm:prSet>
      <dgm:spPr/>
    </dgm:pt>
    <dgm:pt modelId="{9850D653-8221-4856-A2C8-5090856AE661}" type="pres">
      <dgm:prSet presAssocID="{2FFA2E2E-B490-44C2-8B6C-D383E7D30976}" presName="ConnectLine" presStyleLbl="sibTrans1D1" presStyleIdx="2" presStyleCnt="6"/>
      <dgm:spPr>
        <a:noFill/>
        <a:ln w="12700" cap="flat" cmpd="sng" algn="ctr">
          <a:solidFill>
            <a:schemeClr val="accent1">
              <a:hueOff val="0"/>
              <a:satOff val="0"/>
              <a:lumOff val="0"/>
              <a:alphaOff val="0"/>
            </a:schemeClr>
          </a:solidFill>
          <a:prstDash val="dash"/>
        </a:ln>
        <a:effectLst/>
      </dgm:spPr>
    </dgm:pt>
    <dgm:pt modelId="{C5C752B4-D0A5-46CA-B5F8-9B7E96D71C56}" type="pres">
      <dgm:prSet presAssocID="{2FFA2E2E-B490-44C2-8B6C-D383E7D30976}" presName="EmptyPlaceHolder" presStyleCnt="0"/>
      <dgm:spPr/>
    </dgm:pt>
    <dgm:pt modelId="{DDE4A3C9-A774-4F95-834D-1B680DF7FD2B}" type="pres">
      <dgm:prSet presAssocID="{1FB9E815-2A03-406A-9E81-4C19B82EC9AA}" presName="spaceBetweenRectangles" presStyleCnt="0"/>
      <dgm:spPr/>
    </dgm:pt>
    <dgm:pt modelId="{B947D585-8A9E-41FE-9277-65C97DD2BE45}" type="pres">
      <dgm:prSet presAssocID="{52BCD4BD-5A74-47DF-ADFD-6EB3284D6EE2}" presName="composite" presStyleCnt="0"/>
      <dgm:spPr/>
    </dgm:pt>
    <dgm:pt modelId="{B56D9DB3-5557-44D4-B2B8-4CE80687C5E1}" type="pres">
      <dgm:prSet presAssocID="{52BCD4BD-5A74-47DF-ADFD-6EB3284D6EE2}"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8D1F686-962A-4D39-BC16-566E576C9A60}" type="pres">
      <dgm:prSet presAssocID="{52BCD4BD-5A74-47DF-ADFD-6EB3284D6EE2}" presName="DropPinPlaceHolder" presStyleCnt="0"/>
      <dgm:spPr/>
    </dgm:pt>
    <dgm:pt modelId="{397BDCAE-DA39-457D-8E65-48C60A48348C}" type="pres">
      <dgm:prSet presAssocID="{52BCD4BD-5A74-47DF-ADFD-6EB3284D6EE2}" presName="DropPin" presStyleLbl="alignNode1" presStyleIdx="3" presStyleCnt="6"/>
      <dgm:spPr/>
    </dgm:pt>
    <dgm:pt modelId="{4C1B4DFD-5592-4BEE-8C6E-E25B6F31A9E4}" type="pres">
      <dgm:prSet presAssocID="{52BCD4BD-5A74-47DF-ADFD-6EB3284D6EE2}" presName="Ellipse" presStyleLbl="fgAcc1" presStyleIdx="4" presStyleCnt="7"/>
      <dgm:spPr>
        <a:solidFill>
          <a:schemeClr val="lt1">
            <a:alpha val="90000"/>
            <a:hueOff val="0"/>
            <a:satOff val="0"/>
            <a:lumOff val="0"/>
            <a:alphaOff val="0"/>
          </a:schemeClr>
        </a:solidFill>
        <a:ln w="25400" cap="flat" cmpd="sng" algn="ctr">
          <a:noFill/>
          <a:prstDash val="solid"/>
        </a:ln>
        <a:effectLst/>
      </dgm:spPr>
    </dgm:pt>
    <dgm:pt modelId="{BB35F85D-6EE6-48A9-A18B-6105D84ACE4F}" type="pres">
      <dgm:prSet presAssocID="{52BCD4BD-5A74-47DF-ADFD-6EB3284D6EE2}" presName="L2TextContainer" presStyleLbl="revTx" presStyleIdx="6" presStyleCnt="12">
        <dgm:presLayoutVars>
          <dgm:bulletEnabled val="1"/>
        </dgm:presLayoutVars>
      </dgm:prSet>
      <dgm:spPr/>
    </dgm:pt>
    <dgm:pt modelId="{70566E4E-851D-45CA-A18D-4E78368EC9C1}" type="pres">
      <dgm:prSet presAssocID="{52BCD4BD-5A74-47DF-ADFD-6EB3284D6EE2}" presName="L1TextContainer" presStyleLbl="revTx" presStyleIdx="7" presStyleCnt="12">
        <dgm:presLayoutVars>
          <dgm:chMax val="1"/>
          <dgm:chPref val="1"/>
          <dgm:bulletEnabled val="1"/>
        </dgm:presLayoutVars>
      </dgm:prSet>
      <dgm:spPr/>
    </dgm:pt>
    <dgm:pt modelId="{A03ADBB4-EEAD-4C43-982D-37E7B6A9E423}" type="pres">
      <dgm:prSet presAssocID="{52BCD4BD-5A74-47DF-ADFD-6EB3284D6EE2}" presName="ConnectLine" presStyleLbl="sibTrans1D1" presStyleIdx="3" presStyleCnt="6"/>
      <dgm:spPr>
        <a:noFill/>
        <a:ln w="12700" cap="flat" cmpd="sng" algn="ctr">
          <a:solidFill>
            <a:schemeClr val="accent1">
              <a:hueOff val="0"/>
              <a:satOff val="0"/>
              <a:lumOff val="0"/>
              <a:alphaOff val="0"/>
            </a:schemeClr>
          </a:solidFill>
          <a:prstDash val="dash"/>
        </a:ln>
        <a:effectLst/>
      </dgm:spPr>
    </dgm:pt>
    <dgm:pt modelId="{25ECCA64-5BBD-4F57-8B87-D4A128C6E3A7}" type="pres">
      <dgm:prSet presAssocID="{52BCD4BD-5A74-47DF-ADFD-6EB3284D6EE2}" presName="EmptyPlaceHolder" presStyleCnt="0"/>
      <dgm:spPr/>
    </dgm:pt>
    <dgm:pt modelId="{CFC46F93-4CDD-4D8A-A33C-5B7D93B2ABED}" type="pres">
      <dgm:prSet presAssocID="{8D4CF21C-D41E-413B-9D8E-B63C0DCDC467}" presName="spaceBetweenRectangles" presStyleCnt="0"/>
      <dgm:spPr/>
    </dgm:pt>
    <dgm:pt modelId="{94A8E9DC-C841-4FB5-84DB-47388D6C73A7}" type="pres">
      <dgm:prSet presAssocID="{716A9786-A33B-41ED-A551-158F768BBC3B}" presName="composite" presStyleCnt="0"/>
      <dgm:spPr/>
    </dgm:pt>
    <dgm:pt modelId="{BE61C8AB-8B7F-47A6-B4E5-0E0DD928854D}" type="pres">
      <dgm:prSet presAssocID="{716A9786-A33B-41ED-A551-158F768BBC3B}"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93051CD-DCD7-4B0F-9DB5-4CC57DAA7441}" type="pres">
      <dgm:prSet presAssocID="{716A9786-A33B-41ED-A551-158F768BBC3B}" presName="DropPinPlaceHolder" presStyleCnt="0"/>
      <dgm:spPr/>
    </dgm:pt>
    <dgm:pt modelId="{24026D77-DFEE-43F7-8534-A486A77C3C02}" type="pres">
      <dgm:prSet presAssocID="{716A9786-A33B-41ED-A551-158F768BBC3B}" presName="DropPin" presStyleLbl="alignNode1" presStyleIdx="4" presStyleCnt="6"/>
      <dgm:spPr/>
    </dgm:pt>
    <dgm:pt modelId="{49C17F1E-DABF-4156-A0C0-532DE7978FA7}" type="pres">
      <dgm:prSet presAssocID="{716A9786-A33B-41ED-A551-158F768BBC3B}" presName="Ellipse" presStyleLbl="fgAcc1" presStyleIdx="5" presStyleCnt="7"/>
      <dgm:spPr>
        <a:solidFill>
          <a:schemeClr val="lt1">
            <a:alpha val="90000"/>
            <a:hueOff val="0"/>
            <a:satOff val="0"/>
            <a:lumOff val="0"/>
            <a:alphaOff val="0"/>
          </a:schemeClr>
        </a:solidFill>
        <a:ln w="25400" cap="flat" cmpd="sng" algn="ctr">
          <a:noFill/>
          <a:prstDash val="solid"/>
        </a:ln>
        <a:effectLst/>
      </dgm:spPr>
    </dgm:pt>
    <dgm:pt modelId="{08F2B490-7EF9-4692-BAF3-0BF61C257F93}" type="pres">
      <dgm:prSet presAssocID="{716A9786-A33B-41ED-A551-158F768BBC3B}" presName="L2TextContainer" presStyleLbl="revTx" presStyleIdx="8" presStyleCnt="12">
        <dgm:presLayoutVars>
          <dgm:bulletEnabled val="1"/>
        </dgm:presLayoutVars>
      </dgm:prSet>
      <dgm:spPr/>
    </dgm:pt>
    <dgm:pt modelId="{7B26BA65-2D0D-41A2-AE3E-8675979E7626}" type="pres">
      <dgm:prSet presAssocID="{716A9786-A33B-41ED-A551-158F768BBC3B}" presName="L1TextContainer" presStyleLbl="revTx" presStyleIdx="9" presStyleCnt="12">
        <dgm:presLayoutVars>
          <dgm:chMax val="1"/>
          <dgm:chPref val="1"/>
          <dgm:bulletEnabled val="1"/>
        </dgm:presLayoutVars>
      </dgm:prSet>
      <dgm:spPr/>
    </dgm:pt>
    <dgm:pt modelId="{6E2D30E9-10F8-4948-930E-9037A7567D2F}" type="pres">
      <dgm:prSet presAssocID="{716A9786-A33B-41ED-A551-158F768BBC3B}" presName="ConnectLine" presStyleLbl="sibTrans1D1" presStyleIdx="4" presStyleCnt="6"/>
      <dgm:spPr>
        <a:noFill/>
        <a:ln w="12700" cap="flat" cmpd="sng" algn="ctr">
          <a:solidFill>
            <a:schemeClr val="accent1">
              <a:hueOff val="0"/>
              <a:satOff val="0"/>
              <a:lumOff val="0"/>
              <a:alphaOff val="0"/>
            </a:schemeClr>
          </a:solidFill>
          <a:prstDash val="dash"/>
        </a:ln>
        <a:effectLst/>
      </dgm:spPr>
    </dgm:pt>
    <dgm:pt modelId="{6DB6DE43-0349-4F3B-8C40-482D8AB0B365}" type="pres">
      <dgm:prSet presAssocID="{716A9786-A33B-41ED-A551-158F768BBC3B}" presName="EmptyPlaceHolder" presStyleCnt="0"/>
      <dgm:spPr/>
    </dgm:pt>
    <dgm:pt modelId="{A0C386E0-2078-4F6D-9F92-077A5D35AED2}" type="pres">
      <dgm:prSet presAssocID="{544448DE-957A-4C2C-A1DB-167E2DC46584}" presName="spaceBetweenRectangles" presStyleCnt="0"/>
      <dgm:spPr/>
    </dgm:pt>
    <dgm:pt modelId="{A1D7B946-2C1D-48E6-B917-1E5727FC0F18}" type="pres">
      <dgm:prSet presAssocID="{B3FA5C2C-F8A5-495F-9F14-47045500FDB3}" presName="composite" presStyleCnt="0"/>
      <dgm:spPr/>
    </dgm:pt>
    <dgm:pt modelId="{1C1BDD1F-3CE4-4181-A279-9EB89AE0A4B1}" type="pres">
      <dgm:prSet presAssocID="{B3FA5C2C-F8A5-495F-9F14-47045500FDB3}"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6B0EDEF-4B97-4A06-9C78-A2F2DBB3B708}" type="pres">
      <dgm:prSet presAssocID="{B3FA5C2C-F8A5-495F-9F14-47045500FDB3}" presName="DropPinPlaceHolder" presStyleCnt="0"/>
      <dgm:spPr/>
    </dgm:pt>
    <dgm:pt modelId="{9765F757-B6D2-4C67-9CAC-BF6BEEC057F3}" type="pres">
      <dgm:prSet presAssocID="{B3FA5C2C-F8A5-495F-9F14-47045500FDB3}" presName="DropPin" presStyleLbl="alignNode1" presStyleIdx="5" presStyleCnt="6"/>
      <dgm:spPr/>
    </dgm:pt>
    <dgm:pt modelId="{80D92D2F-F1F5-4D4C-805C-2CB124BDD4CC}" type="pres">
      <dgm:prSet presAssocID="{B3FA5C2C-F8A5-495F-9F14-47045500FDB3}" presName="Ellipse" presStyleLbl="fgAcc1" presStyleIdx="6" presStyleCnt="7"/>
      <dgm:spPr>
        <a:solidFill>
          <a:schemeClr val="lt1">
            <a:alpha val="90000"/>
            <a:hueOff val="0"/>
            <a:satOff val="0"/>
            <a:lumOff val="0"/>
            <a:alphaOff val="0"/>
          </a:schemeClr>
        </a:solidFill>
        <a:ln w="25400" cap="flat" cmpd="sng" algn="ctr">
          <a:noFill/>
          <a:prstDash val="solid"/>
        </a:ln>
        <a:effectLst/>
      </dgm:spPr>
    </dgm:pt>
    <dgm:pt modelId="{9499D995-3C41-4B6C-BB4C-8FD0CAEA65AE}" type="pres">
      <dgm:prSet presAssocID="{B3FA5C2C-F8A5-495F-9F14-47045500FDB3}" presName="L2TextContainer" presStyleLbl="revTx" presStyleIdx="10" presStyleCnt="12">
        <dgm:presLayoutVars>
          <dgm:bulletEnabled val="1"/>
        </dgm:presLayoutVars>
      </dgm:prSet>
      <dgm:spPr/>
    </dgm:pt>
    <dgm:pt modelId="{70822AD2-02E1-40CE-9DE2-7D4801E118BF}" type="pres">
      <dgm:prSet presAssocID="{B3FA5C2C-F8A5-495F-9F14-47045500FDB3}" presName="L1TextContainer" presStyleLbl="revTx" presStyleIdx="11" presStyleCnt="12">
        <dgm:presLayoutVars>
          <dgm:chMax val="1"/>
          <dgm:chPref val="1"/>
          <dgm:bulletEnabled val="1"/>
        </dgm:presLayoutVars>
      </dgm:prSet>
      <dgm:spPr/>
    </dgm:pt>
    <dgm:pt modelId="{AEF86052-0E8A-477E-919C-EC81D42DA076}" type="pres">
      <dgm:prSet presAssocID="{B3FA5C2C-F8A5-495F-9F14-47045500FDB3}" presName="ConnectLine" presStyleLbl="sibTrans1D1" presStyleIdx="5" presStyleCnt="6"/>
      <dgm:spPr>
        <a:noFill/>
        <a:ln w="12700" cap="flat" cmpd="sng" algn="ctr">
          <a:solidFill>
            <a:schemeClr val="accent1">
              <a:hueOff val="0"/>
              <a:satOff val="0"/>
              <a:lumOff val="0"/>
              <a:alphaOff val="0"/>
            </a:schemeClr>
          </a:solidFill>
          <a:prstDash val="dash"/>
        </a:ln>
        <a:effectLst/>
      </dgm:spPr>
    </dgm:pt>
    <dgm:pt modelId="{9BCAB7A1-BCD5-4536-8142-66B0C1596F10}" type="pres">
      <dgm:prSet presAssocID="{B3FA5C2C-F8A5-495F-9F14-47045500FDB3}" presName="EmptyPlaceHolder" presStyleCnt="0"/>
      <dgm:spPr/>
    </dgm:pt>
  </dgm:ptLst>
  <dgm:cxnLst>
    <dgm:cxn modelId="{26499302-9D87-43F0-840B-DFF9D7CB531E}" srcId="{45906713-F7C0-488F-A138-707588AE8267}" destId="{52BCD4BD-5A74-47DF-ADFD-6EB3284D6EE2}" srcOrd="3" destOrd="0" parTransId="{5C4901CF-5FA7-4CE9-A3E2-B678C5004117}" sibTransId="{8D4CF21C-D41E-413B-9D8E-B63C0DCDC467}"/>
    <dgm:cxn modelId="{12F46913-3D75-4B1F-858C-2F22BAD42BFF}" srcId="{E4B6CFD7-4979-4CF3-A943-AB110EBFAF3C}" destId="{1847690A-31E5-4C54-A4DF-3F2FA043810D}" srcOrd="0" destOrd="0" parTransId="{B68EEB62-30CC-4C2A-9A9B-B6C7E5DA7D56}" sibTransId="{7238ECA1-0B8B-4AF4-B4CE-22085D6E3395}"/>
    <dgm:cxn modelId="{1BB9EF27-8481-4903-982C-63AA11ED8ABD}" srcId="{9D5DAE6D-DA58-49E6-B650-F17019121A64}" destId="{0BAB5D4A-DA87-44FD-A5F9-32C8C2551CD7}" srcOrd="0" destOrd="0" parTransId="{ACC75A9B-CB6F-4FC8-957A-EC4BA9C46232}" sibTransId="{00A643D1-25CE-4311-9A69-A3D98BDC0B34}"/>
    <dgm:cxn modelId="{82BB5332-9BBA-4F03-BF48-10D5BBC5D38D}" type="presOf" srcId="{9D5DAE6D-DA58-49E6-B650-F17019121A64}" destId="{6BEEC5F8-BD21-44CC-8523-DC6094FEB233}" srcOrd="0" destOrd="0" presId="urn:microsoft.com/office/officeart/2017/3/layout/DropPinTimeline"/>
    <dgm:cxn modelId="{0598BC35-33E2-44CE-A360-9D43E5C252E7}" type="presOf" srcId="{52BCD4BD-5A74-47DF-ADFD-6EB3284D6EE2}" destId="{70566E4E-851D-45CA-A18D-4E78368EC9C1}" srcOrd="0" destOrd="0" presId="urn:microsoft.com/office/officeart/2017/3/layout/DropPinTimeline"/>
    <dgm:cxn modelId="{52D09B5F-5B0A-4669-8632-0F0433134EF8}" srcId="{45906713-F7C0-488F-A138-707588AE8267}" destId="{E4B6CFD7-4979-4CF3-A943-AB110EBFAF3C}" srcOrd="1" destOrd="0" parTransId="{2EB1E492-1283-4F17-AA21-747573805BE6}" sibTransId="{0412FEF9-AFA0-4EB9-8A62-4E91220DA236}"/>
    <dgm:cxn modelId="{E4B01A62-F1EB-4799-9699-59CD144ACA26}" type="presOf" srcId="{2FFA2E2E-B490-44C2-8B6C-D383E7D30976}" destId="{48ACB229-2709-418D-919E-A321E886AF48}" srcOrd="0" destOrd="0" presId="urn:microsoft.com/office/officeart/2017/3/layout/DropPinTimeline"/>
    <dgm:cxn modelId="{FAEF3D45-66D4-4F0E-97D0-2828FF010D83}" srcId="{45906713-F7C0-488F-A138-707588AE8267}" destId="{B3FA5C2C-F8A5-495F-9F14-47045500FDB3}" srcOrd="5" destOrd="0" parTransId="{924C64D1-30CE-481F-B7A9-357FA68F0913}" sibTransId="{8A3FEEC6-64A6-4654-8957-1CDB865F69A0}"/>
    <dgm:cxn modelId="{32459081-A040-47E3-8142-9EC6C8379B48}" type="presOf" srcId="{45906713-F7C0-488F-A138-707588AE8267}" destId="{C35DEED6-801B-458F-82FE-A0FC9D1D1BB9}" srcOrd="0" destOrd="0" presId="urn:microsoft.com/office/officeart/2017/3/layout/DropPinTimeline"/>
    <dgm:cxn modelId="{B5EE0382-6119-4E2D-9EAA-B9A60E2C5C7D}" type="presOf" srcId="{0BAB5D4A-DA87-44FD-A5F9-32C8C2551CD7}" destId="{34B783F7-A5B5-42EB-A0CF-3B5D14D5BDCF}" srcOrd="0" destOrd="0" presId="urn:microsoft.com/office/officeart/2017/3/layout/DropPinTimeline"/>
    <dgm:cxn modelId="{2CF7D19B-3D8D-456B-BCF4-C6A2D2CBFD16}" srcId="{45906713-F7C0-488F-A138-707588AE8267}" destId="{9D5DAE6D-DA58-49E6-B650-F17019121A64}" srcOrd="0" destOrd="0" parTransId="{C6766FEF-883D-40E3-83F6-BF980F887EF7}" sibTransId="{54915C5B-A355-48EB-B70B-7DAC7379FBFF}"/>
    <dgm:cxn modelId="{8EDB39A7-8CFC-471F-8F49-A45BAE73F639}" type="presOf" srcId="{E4B6CFD7-4979-4CF3-A943-AB110EBFAF3C}" destId="{C5A1135F-B16A-47EE-9CF4-4AFEFD626DC5}" srcOrd="0" destOrd="0" presId="urn:microsoft.com/office/officeart/2017/3/layout/DropPinTimeline"/>
    <dgm:cxn modelId="{8343CAAF-2AC2-4101-B9AC-1CCCACB207E7}" srcId="{45906713-F7C0-488F-A138-707588AE8267}" destId="{716A9786-A33B-41ED-A551-158F768BBC3B}" srcOrd="4" destOrd="0" parTransId="{0A77777A-0136-4761-B8D4-235D825E41A7}" sibTransId="{544448DE-957A-4C2C-A1DB-167E2DC46584}"/>
    <dgm:cxn modelId="{D533E1DC-C5BF-424E-9D1C-F65E00D8CFFE}" type="presOf" srcId="{1847690A-31E5-4C54-A4DF-3F2FA043810D}" destId="{A99FAA34-B60E-4CBF-9B6B-8196F88FDFA0}" srcOrd="0" destOrd="0" presId="urn:microsoft.com/office/officeart/2017/3/layout/DropPinTimeline"/>
    <dgm:cxn modelId="{99F111EC-6021-448D-8E78-DD9244F3D069}" type="presOf" srcId="{B3FA5C2C-F8A5-495F-9F14-47045500FDB3}" destId="{70822AD2-02E1-40CE-9DE2-7D4801E118BF}" srcOrd="0" destOrd="0" presId="urn:microsoft.com/office/officeart/2017/3/layout/DropPinTimeline"/>
    <dgm:cxn modelId="{544376F8-8D31-421F-A1BE-5E23E6629A9D}" srcId="{45906713-F7C0-488F-A138-707588AE8267}" destId="{2FFA2E2E-B490-44C2-8B6C-D383E7D30976}" srcOrd="2" destOrd="0" parTransId="{2B1E6C3D-E589-4B71-9AC4-ABBB297E1950}" sibTransId="{1FB9E815-2A03-406A-9E81-4C19B82EC9AA}"/>
    <dgm:cxn modelId="{39B9F4F9-5FD4-4588-AEB9-09A3E2C41FCB}" type="presOf" srcId="{716A9786-A33B-41ED-A551-158F768BBC3B}" destId="{7B26BA65-2D0D-41A2-AE3E-8675979E7626}" srcOrd="0" destOrd="0" presId="urn:microsoft.com/office/officeart/2017/3/layout/DropPinTimeline"/>
    <dgm:cxn modelId="{45DD0973-71E6-4B8B-B3CE-24525EE206E3}" type="presParOf" srcId="{C35DEED6-801B-458F-82FE-A0FC9D1D1BB9}" destId="{1DF6C801-EEAC-4312-A14D-7667E234D9C4}" srcOrd="0" destOrd="0" presId="urn:microsoft.com/office/officeart/2017/3/layout/DropPinTimeline"/>
    <dgm:cxn modelId="{15215E47-2734-46C5-A869-3D306D3C45B1}" type="presParOf" srcId="{C35DEED6-801B-458F-82FE-A0FC9D1D1BB9}" destId="{4452CA49-AA92-4DC8-9AC9-E8CE0BDBC904}" srcOrd="1" destOrd="0" presId="urn:microsoft.com/office/officeart/2017/3/layout/DropPinTimeline"/>
    <dgm:cxn modelId="{59E18458-6299-469F-869F-437596CE5907}" type="presParOf" srcId="{4452CA49-AA92-4DC8-9AC9-E8CE0BDBC904}" destId="{9B273200-B5CC-47BD-8125-7D55750CBE5D}" srcOrd="0" destOrd="0" presId="urn:microsoft.com/office/officeart/2017/3/layout/DropPinTimeline"/>
    <dgm:cxn modelId="{A04EAB72-2D85-4491-8BD2-3C296564F97D}" type="presParOf" srcId="{9B273200-B5CC-47BD-8125-7D55750CBE5D}" destId="{CA24A5A1-17D8-4B8B-895A-9B4004B47718}" srcOrd="0" destOrd="0" presId="urn:microsoft.com/office/officeart/2017/3/layout/DropPinTimeline"/>
    <dgm:cxn modelId="{97B562DF-FC36-48B0-AA79-2C08BB3CC80E}" type="presParOf" srcId="{9B273200-B5CC-47BD-8125-7D55750CBE5D}" destId="{CD2243DD-D433-40AC-AFA3-94A540B66A3A}" srcOrd="1" destOrd="0" presId="urn:microsoft.com/office/officeart/2017/3/layout/DropPinTimeline"/>
    <dgm:cxn modelId="{B70B3A71-7B26-4A77-8A81-F579AC6F04EE}" type="presParOf" srcId="{CD2243DD-D433-40AC-AFA3-94A540B66A3A}" destId="{7A74EA17-B5F1-42A0-ABC4-43DFB18CE482}" srcOrd="0" destOrd="0" presId="urn:microsoft.com/office/officeart/2017/3/layout/DropPinTimeline"/>
    <dgm:cxn modelId="{EC7A3432-3C3D-4D74-AB09-9D314BA0E561}" type="presParOf" srcId="{CD2243DD-D433-40AC-AFA3-94A540B66A3A}" destId="{EAD56C36-7C29-47D9-8837-D2EEE4C3030F}" srcOrd="1" destOrd="0" presId="urn:microsoft.com/office/officeart/2017/3/layout/DropPinTimeline"/>
    <dgm:cxn modelId="{29C0773C-C457-40B5-85E5-94D0B9351C70}" type="presParOf" srcId="{9B273200-B5CC-47BD-8125-7D55750CBE5D}" destId="{34B783F7-A5B5-42EB-A0CF-3B5D14D5BDCF}" srcOrd="2" destOrd="0" presId="urn:microsoft.com/office/officeart/2017/3/layout/DropPinTimeline"/>
    <dgm:cxn modelId="{55603BFA-4AF9-42C5-9FC0-B1D26A1584DF}" type="presParOf" srcId="{9B273200-B5CC-47BD-8125-7D55750CBE5D}" destId="{6BEEC5F8-BD21-44CC-8523-DC6094FEB233}" srcOrd="3" destOrd="0" presId="urn:microsoft.com/office/officeart/2017/3/layout/DropPinTimeline"/>
    <dgm:cxn modelId="{D9E9BD0D-6E82-43F1-A19E-58716E51CD66}" type="presParOf" srcId="{9B273200-B5CC-47BD-8125-7D55750CBE5D}" destId="{4BF04974-8C30-4CC6-A426-6262C52A71C8}" srcOrd="4" destOrd="0" presId="urn:microsoft.com/office/officeart/2017/3/layout/DropPinTimeline"/>
    <dgm:cxn modelId="{72AE01D5-50C4-4E12-813D-128BFB259676}" type="presParOf" srcId="{9B273200-B5CC-47BD-8125-7D55750CBE5D}" destId="{AD9F877E-5D65-4CE1-9DD4-EDE54DB9B653}" srcOrd="5" destOrd="0" presId="urn:microsoft.com/office/officeart/2017/3/layout/DropPinTimeline"/>
    <dgm:cxn modelId="{A7A62F45-4A8F-4195-B561-050B371B7A8A}" type="presParOf" srcId="{4452CA49-AA92-4DC8-9AC9-E8CE0BDBC904}" destId="{60651C42-A279-470C-ACA3-7DD6522B37FA}" srcOrd="1" destOrd="0" presId="urn:microsoft.com/office/officeart/2017/3/layout/DropPinTimeline"/>
    <dgm:cxn modelId="{11096B6C-A2FB-45B0-9642-84A7557CA3F5}" type="presParOf" srcId="{4452CA49-AA92-4DC8-9AC9-E8CE0BDBC904}" destId="{A9279ACC-DBC9-4F8F-8F56-1C1F00F75502}" srcOrd="2" destOrd="0" presId="urn:microsoft.com/office/officeart/2017/3/layout/DropPinTimeline"/>
    <dgm:cxn modelId="{0591CD0F-84BA-4C6E-965C-53A6FA6F8165}" type="presParOf" srcId="{A9279ACC-DBC9-4F8F-8F56-1C1F00F75502}" destId="{B0ADF938-77E6-44B5-A10E-0A99457E666C}" srcOrd="0" destOrd="0" presId="urn:microsoft.com/office/officeart/2017/3/layout/DropPinTimeline"/>
    <dgm:cxn modelId="{A6141CD1-83C5-4686-8695-67AD9D30F4E6}" type="presParOf" srcId="{A9279ACC-DBC9-4F8F-8F56-1C1F00F75502}" destId="{FB3A0774-699C-45E3-BCD0-A0A98C9A8BA5}" srcOrd="1" destOrd="0" presId="urn:microsoft.com/office/officeart/2017/3/layout/DropPinTimeline"/>
    <dgm:cxn modelId="{62B10015-45E5-45E1-AD08-C99D4D846116}" type="presParOf" srcId="{FB3A0774-699C-45E3-BCD0-A0A98C9A8BA5}" destId="{C2508CD5-3193-415D-9A3E-ED7B7E06B946}" srcOrd="0" destOrd="0" presId="urn:microsoft.com/office/officeart/2017/3/layout/DropPinTimeline"/>
    <dgm:cxn modelId="{158C803D-9CE9-4609-B3A7-D063005F97D2}" type="presParOf" srcId="{FB3A0774-699C-45E3-BCD0-A0A98C9A8BA5}" destId="{C28AB15E-DC04-4D4D-92E6-67824DA8E0EA}" srcOrd="1" destOrd="0" presId="urn:microsoft.com/office/officeart/2017/3/layout/DropPinTimeline"/>
    <dgm:cxn modelId="{34B024DF-79BB-4967-BEBA-FAB1F36A2005}" type="presParOf" srcId="{A9279ACC-DBC9-4F8F-8F56-1C1F00F75502}" destId="{A99FAA34-B60E-4CBF-9B6B-8196F88FDFA0}" srcOrd="2" destOrd="0" presId="urn:microsoft.com/office/officeart/2017/3/layout/DropPinTimeline"/>
    <dgm:cxn modelId="{CFD082C9-577B-48B9-A5F5-6F0D27F402D9}" type="presParOf" srcId="{A9279ACC-DBC9-4F8F-8F56-1C1F00F75502}" destId="{C5A1135F-B16A-47EE-9CF4-4AFEFD626DC5}" srcOrd="3" destOrd="0" presId="urn:microsoft.com/office/officeart/2017/3/layout/DropPinTimeline"/>
    <dgm:cxn modelId="{6B1990A8-0E18-4549-A564-477223BABD51}" type="presParOf" srcId="{A9279ACC-DBC9-4F8F-8F56-1C1F00F75502}" destId="{3A72A471-5520-4C49-BD38-486E19988D40}" srcOrd="4" destOrd="0" presId="urn:microsoft.com/office/officeart/2017/3/layout/DropPinTimeline"/>
    <dgm:cxn modelId="{371166A6-4A9A-4A1D-83B0-0C6AFE70D505}" type="presParOf" srcId="{A9279ACC-DBC9-4F8F-8F56-1C1F00F75502}" destId="{C2DA8CDF-99B1-41CD-A2CF-6D034F87DEBB}" srcOrd="5" destOrd="0" presId="urn:microsoft.com/office/officeart/2017/3/layout/DropPinTimeline"/>
    <dgm:cxn modelId="{3CA8C005-76C5-46EE-B614-035FE4EB2F09}" type="presParOf" srcId="{4452CA49-AA92-4DC8-9AC9-E8CE0BDBC904}" destId="{FEC6FC07-68A5-4417-82B0-E7176B34B98C}" srcOrd="3" destOrd="0" presId="urn:microsoft.com/office/officeart/2017/3/layout/DropPinTimeline"/>
    <dgm:cxn modelId="{DD330A43-0735-4D47-B96C-6437D946CC50}" type="presParOf" srcId="{4452CA49-AA92-4DC8-9AC9-E8CE0BDBC904}" destId="{AC277984-6854-4DEE-B928-43453DA15AE1}" srcOrd="4" destOrd="0" presId="urn:microsoft.com/office/officeart/2017/3/layout/DropPinTimeline"/>
    <dgm:cxn modelId="{81F3B0BF-99B9-4BF0-8FB2-CD831E90FB1D}" type="presParOf" srcId="{AC277984-6854-4DEE-B928-43453DA15AE1}" destId="{3ECD1E86-5533-4A9C-BEAC-C75F958E40FA}" srcOrd="0" destOrd="0" presId="urn:microsoft.com/office/officeart/2017/3/layout/DropPinTimeline"/>
    <dgm:cxn modelId="{B0C52241-1CB2-4241-9EAC-DC0400DBE333}" type="presParOf" srcId="{AC277984-6854-4DEE-B928-43453DA15AE1}" destId="{DFB1A463-C3BE-469A-9ED5-CAEDDAC68CC3}" srcOrd="1" destOrd="0" presId="urn:microsoft.com/office/officeart/2017/3/layout/DropPinTimeline"/>
    <dgm:cxn modelId="{999D0C62-D571-4AE0-A22F-7762A86042F1}" type="presParOf" srcId="{DFB1A463-C3BE-469A-9ED5-CAEDDAC68CC3}" destId="{DB66119E-91C4-4BBA-987E-172418990508}" srcOrd="0" destOrd="0" presId="urn:microsoft.com/office/officeart/2017/3/layout/DropPinTimeline"/>
    <dgm:cxn modelId="{2542F457-FDE2-4F75-A963-E7C9F898CFA2}" type="presParOf" srcId="{DFB1A463-C3BE-469A-9ED5-CAEDDAC68CC3}" destId="{7576B3D9-AA62-414E-A8C1-4DCF7A13EEE0}" srcOrd="1" destOrd="0" presId="urn:microsoft.com/office/officeart/2017/3/layout/DropPinTimeline"/>
    <dgm:cxn modelId="{C633FE0A-F822-4CCA-B650-C58B9F25C808}" type="presParOf" srcId="{AC277984-6854-4DEE-B928-43453DA15AE1}" destId="{727DB477-1E4F-40AB-80B1-2992DF48B634}" srcOrd="2" destOrd="0" presId="urn:microsoft.com/office/officeart/2017/3/layout/DropPinTimeline"/>
    <dgm:cxn modelId="{63250379-639D-445D-96EC-BF6C387C9921}" type="presParOf" srcId="{AC277984-6854-4DEE-B928-43453DA15AE1}" destId="{48ACB229-2709-418D-919E-A321E886AF48}" srcOrd="3" destOrd="0" presId="urn:microsoft.com/office/officeart/2017/3/layout/DropPinTimeline"/>
    <dgm:cxn modelId="{81D3635F-C557-4948-AC7B-D9FAC85A385B}" type="presParOf" srcId="{AC277984-6854-4DEE-B928-43453DA15AE1}" destId="{9850D653-8221-4856-A2C8-5090856AE661}" srcOrd="4" destOrd="0" presId="urn:microsoft.com/office/officeart/2017/3/layout/DropPinTimeline"/>
    <dgm:cxn modelId="{B3419B91-BAA5-4985-9E56-8EF33CA8BF6F}" type="presParOf" srcId="{AC277984-6854-4DEE-B928-43453DA15AE1}" destId="{C5C752B4-D0A5-46CA-B5F8-9B7E96D71C56}" srcOrd="5" destOrd="0" presId="urn:microsoft.com/office/officeart/2017/3/layout/DropPinTimeline"/>
    <dgm:cxn modelId="{238BC6DA-C364-4FE1-81B2-E76D335298D1}" type="presParOf" srcId="{4452CA49-AA92-4DC8-9AC9-E8CE0BDBC904}" destId="{DDE4A3C9-A774-4F95-834D-1B680DF7FD2B}" srcOrd="5" destOrd="0" presId="urn:microsoft.com/office/officeart/2017/3/layout/DropPinTimeline"/>
    <dgm:cxn modelId="{54C8E52D-5853-42B2-8F8D-AA4F3805FEA6}" type="presParOf" srcId="{4452CA49-AA92-4DC8-9AC9-E8CE0BDBC904}" destId="{B947D585-8A9E-41FE-9277-65C97DD2BE45}" srcOrd="6" destOrd="0" presId="urn:microsoft.com/office/officeart/2017/3/layout/DropPinTimeline"/>
    <dgm:cxn modelId="{0FDF5F15-C448-4635-B3A6-D8DB98D7F759}" type="presParOf" srcId="{B947D585-8A9E-41FE-9277-65C97DD2BE45}" destId="{B56D9DB3-5557-44D4-B2B8-4CE80687C5E1}" srcOrd="0" destOrd="0" presId="urn:microsoft.com/office/officeart/2017/3/layout/DropPinTimeline"/>
    <dgm:cxn modelId="{A00A691B-1A25-4FA3-A448-79A59090A37A}" type="presParOf" srcId="{B947D585-8A9E-41FE-9277-65C97DD2BE45}" destId="{88D1F686-962A-4D39-BC16-566E576C9A60}" srcOrd="1" destOrd="0" presId="urn:microsoft.com/office/officeart/2017/3/layout/DropPinTimeline"/>
    <dgm:cxn modelId="{C899CE38-CAD4-4278-BACD-3299399DB420}" type="presParOf" srcId="{88D1F686-962A-4D39-BC16-566E576C9A60}" destId="{397BDCAE-DA39-457D-8E65-48C60A48348C}" srcOrd="0" destOrd="0" presId="urn:microsoft.com/office/officeart/2017/3/layout/DropPinTimeline"/>
    <dgm:cxn modelId="{37D902C8-0E29-4AAB-BB06-0A567E2B71B1}" type="presParOf" srcId="{88D1F686-962A-4D39-BC16-566E576C9A60}" destId="{4C1B4DFD-5592-4BEE-8C6E-E25B6F31A9E4}" srcOrd="1" destOrd="0" presId="urn:microsoft.com/office/officeart/2017/3/layout/DropPinTimeline"/>
    <dgm:cxn modelId="{B93972EC-A7A3-4152-8B39-7DB626F4C875}" type="presParOf" srcId="{B947D585-8A9E-41FE-9277-65C97DD2BE45}" destId="{BB35F85D-6EE6-48A9-A18B-6105D84ACE4F}" srcOrd="2" destOrd="0" presId="urn:microsoft.com/office/officeart/2017/3/layout/DropPinTimeline"/>
    <dgm:cxn modelId="{D2CFAAAA-1211-4727-AEB0-782B80059E9E}" type="presParOf" srcId="{B947D585-8A9E-41FE-9277-65C97DD2BE45}" destId="{70566E4E-851D-45CA-A18D-4E78368EC9C1}" srcOrd="3" destOrd="0" presId="urn:microsoft.com/office/officeart/2017/3/layout/DropPinTimeline"/>
    <dgm:cxn modelId="{C393BD97-ECA7-4973-81B7-4AD9B88498E9}" type="presParOf" srcId="{B947D585-8A9E-41FE-9277-65C97DD2BE45}" destId="{A03ADBB4-EEAD-4C43-982D-37E7B6A9E423}" srcOrd="4" destOrd="0" presId="urn:microsoft.com/office/officeart/2017/3/layout/DropPinTimeline"/>
    <dgm:cxn modelId="{84BFE23A-F854-4719-AC2C-ABFB12389EF9}" type="presParOf" srcId="{B947D585-8A9E-41FE-9277-65C97DD2BE45}" destId="{25ECCA64-5BBD-4F57-8B87-D4A128C6E3A7}" srcOrd="5" destOrd="0" presId="urn:microsoft.com/office/officeart/2017/3/layout/DropPinTimeline"/>
    <dgm:cxn modelId="{17B9C9C1-EA70-4A92-A592-AF1BEF0C7E19}" type="presParOf" srcId="{4452CA49-AA92-4DC8-9AC9-E8CE0BDBC904}" destId="{CFC46F93-4CDD-4D8A-A33C-5B7D93B2ABED}" srcOrd="7" destOrd="0" presId="urn:microsoft.com/office/officeart/2017/3/layout/DropPinTimeline"/>
    <dgm:cxn modelId="{FDF4F9E3-FA7D-43B8-8F65-ADB83D798E14}" type="presParOf" srcId="{4452CA49-AA92-4DC8-9AC9-E8CE0BDBC904}" destId="{94A8E9DC-C841-4FB5-84DB-47388D6C73A7}" srcOrd="8" destOrd="0" presId="urn:microsoft.com/office/officeart/2017/3/layout/DropPinTimeline"/>
    <dgm:cxn modelId="{D1D9C282-911B-4F9C-96AB-367768BFE344}" type="presParOf" srcId="{94A8E9DC-C841-4FB5-84DB-47388D6C73A7}" destId="{BE61C8AB-8B7F-47A6-B4E5-0E0DD928854D}" srcOrd="0" destOrd="0" presId="urn:microsoft.com/office/officeart/2017/3/layout/DropPinTimeline"/>
    <dgm:cxn modelId="{2D979299-4820-4A33-ABD2-D138F4D28DDC}" type="presParOf" srcId="{94A8E9DC-C841-4FB5-84DB-47388D6C73A7}" destId="{493051CD-DCD7-4B0F-9DB5-4CC57DAA7441}" srcOrd="1" destOrd="0" presId="urn:microsoft.com/office/officeart/2017/3/layout/DropPinTimeline"/>
    <dgm:cxn modelId="{16FDDA06-3062-4865-8AE9-22651C4585AD}" type="presParOf" srcId="{493051CD-DCD7-4B0F-9DB5-4CC57DAA7441}" destId="{24026D77-DFEE-43F7-8534-A486A77C3C02}" srcOrd="0" destOrd="0" presId="urn:microsoft.com/office/officeart/2017/3/layout/DropPinTimeline"/>
    <dgm:cxn modelId="{D00F0E4F-C448-4A4C-A7E8-000DBD7C11E8}" type="presParOf" srcId="{493051CD-DCD7-4B0F-9DB5-4CC57DAA7441}" destId="{49C17F1E-DABF-4156-A0C0-532DE7978FA7}" srcOrd="1" destOrd="0" presId="urn:microsoft.com/office/officeart/2017/3/layout/DropPinTimeline"/>
    <dgm:cxn modelId="{1186DB9A-CA42-42E7-ADD2-0DCE1CB782FA}" type="presParOf" srcId="{94A8E9DC-C841-4FB5-84DB-47388D6C73A7}" destId="{08F2B490-7EF9-4692-BAF3-0BF61C257F93}" srcOrd="2" destOrd="0" presId="urn:microsoft.com/office/officeart/2017/3/layout/DropPinTimeline"/>
    <dgm:cxn modelId="{02C7A511-94D8-4F8E-9120-08900BC81985}" type="presParOf" srcId="{94A8E9DC-C841-4FB5-84DB-47388D6C73A7}" destId="{7B26BA65-2D0D-41A2-AE3E-8675979E7626}" srcOrd="3" destOrd="0" presId="urn:microsoft.com/office/officeart/2017/3/layout/DropPinTimeline"/>
    <dgm:cxn modelId="{2E853A43-559B-415B-80C1-09108AF7B8C4}" type="presParOf" srcId="{94A8E9DC-C841-4FB5-84DB-47388D6C73A7}" destId="{6E2D30E9-10F8-4948-930E-9037A7567D2F}" srcOrd="4" destOrd="0" presId="urn:microsoft.com/office/officeart/2017/3/layout/DropPinTimeline"/>
    <dgm:cxn modelId="{E7A6308D-02CC-47CD-B141-4CAF4B46184D}" type="presParOf" srcId="{94A8E9DC-C841-4FB5-84DB-47388D6C73A7}" destId="{6DB6DE43-0349-4F3B-8C40-482D8AB0B365}" srcOrd="5" destOrd="0" presId="urn:microsoft.com/office/officeart/2017/3/layout/DropPinTimeline"/>
    <dgm:cxn modelId="{8A20E634-886C-4C6A-B8BB-BF8AA6899669}" type="presParOf" srcId="{4452CA49-AA92-4DC8-9AC9-E8CE0BDBC904}" destId="{A0C386E0-2078-4F6D-9F92-077A5D35AED2}" srcOrd="9" destOrd="0" presId="urn:microsoft.com/office/officeart/2017/3/layout/DropPinTimeline"/>
    <dgm:cxn modelId="{05DF64E7-E0CA-45D3-B886-C59A293408FF}" type="presParOf" srcId="{4452CA49-AA92-4DC8-9AC9-E8CE0BDBC904}" destId="{A1D7B946-2C1D-48E6-B917-1E5727FC0F18}" srcOrd="10" destOrd="0" presId="urn:microsoft.com/office/officeart/2017/3/layout/DropPinTimeline"/>
    <dgm:cxn modelId="{D9FDA72D-9E82-44FB-A498-90A29FFF9ED5}" type="presParOf" srcId="{A1D7B946-2C1D-48E6-B917-1E5727FC0F18}" destId="{1C1BDD1F-3CE4-4181-A279-9EB89AE0A4B1}" srcOrd="0" destOrd="0" presId="urn:microsoft.com/office/officeart/2017/3/layout/DropPinTimeline"/>
    <dgm:cxn modelId="{D8674880-8667-4E3A-94F1-6EB53EB89BBC}" type="presParOf" srcId="{A1D7B946-2C1D-48E6-B917-1E5727FC0F18}" destId="{06B0EDEF-4B97-4A06-9C78-A2F2DBB3B708}" srcOrd="1" destOrd="0" presId="urn:microsoft.com/office/officeart/2017/3/layout/DropPinTimeline"/>
    <dgm:cxn modelId="{EEEFF9DC-826E-45AB-B1E2-95A1FAEF91BC}" type="presParOf" srcId="{06B0EDEF-4B97-4A06-9C78-A2F2DBB3B708}" destId="{9765F757-B6D2-4C67-9CAC-BF6BEEC057F3}" srcOrd="0" destOrd="0" presId="urn:microsoft.com/office/officeart/2017/3/layout/DropPinTimeline"/>
    <dgm:cxn modelId="{EBD24ECF-C6B8-4724-A521-0ED343929442}" type="presParOf" srcId="{06B0EDEF-4B97-4A06-9C78-A2F2DBB3B708}" destId="{80D92D2F-F1F5-4D4C-805C-2CB124BDD4CC}" srcOrd="1" destOrd="0" presId="urn:microsoft.com/office/officeart/2017/3/layout/DropPinTimeline"/>
    <dgm:cxn modelId="{F7EEB178-8485-4012-A869-15F1D7D23394}" type="presParOf" srcId="{A1D7B946-2C1D-48E6-B917-1E5727FC0F18}" destId="{9499D995-3C41-4B6C-BB4C-8FD0CAEA65AE}" srcOrd="2" destOrd="0" presId="urn:microsoft.com/office/officeart/2017/3/layout/DropPinTimeline"/>
    <dgm:cxn modelId="{D7CC6296-B58D-44A8-8033-F116AA13344A}" type="presParOf" srcId="{A1D7B946-2C1D-48E6-B917-1E5727FC0F18}" destId="{70822AD2-02E1-40CE-9DE2-7D4801E118BF}" srcOrd="3" destOrd="0" presId="urn:microsoft.com/office/officeart/2017/3/layout/DropPinTimeline"/>
    <dgm:cxn modelId="{E4B29DCB-C18F-43C7-B2FA-426B407C4D55}" type="presParOf" srcId="{A1D7B946-2C1D-48E6-B917-1E5727FC0F18}" destId="{AEF86052-0E8A-477E-919C-EC81D42DA076}" srcOrd="4" destOrd="0" presId="urn:microsoft.com/office/officeart/2017/3/layout/DropPinTimeline"/>
    <dgm:cxn modelId="{72FC5386-3D01-4E17-A7C0-D20644658B1A}" type="presParOf" srcId="{A1D7B946-2C1D-48E6-B917-1E5727FC0F18}" destId="{9BCAB7A1-BCD5-4536-8142-66B0C1596F1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7DA43-E993-4D13-9056-18C5CB095E1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D61F6D1-08A7-431D-961D-A0CF84A6CF24}">
      <dgm:prSet phldrT="[Text]" phldr="0"/>
      <dgm:spPr/>
      <dgm:t>
        <a:bodyPr/>
        <a:lstStyle/>
        <a:p>
          <a:r>
            <a:rPr lang="en-US">
              <a:latin typeface="Arial"/>
            </a:rPr>
            <a:t>Enrollment</a:t>
          </a:r>
          <a:endParaRPr lang="en-US"/>
        </a:p>
      </dgm:t>
    </dgm:pt>
    <dgm:pt modelId="{A70DBFE1-34F3-4E22-929D-73F6950E69DF}" type="parTrans" cxnId="{5327C0F3-A677-425D-B40E-033836F0A1FA}">
      <dgm:prSet/>
      <dgm:spPr/>
      <dgm:t>
        <a:bodyPr/>
        <a:lstStyle/>
        <a:p>
          <a:endParaRPr lang="en-US"/>
        </a:p>
      </dgm:t>
    </dgm:pt>
    <dgm:pt modelId="{FCD4D264-DE68-41F9-8C77-C765DC43C685}" type="sibTrans" cxnId="{5327C0F3-A677-425D-B40E-033836F0A1FA}">
      <dgm:prSet/>
      <dgm:spPr/>
      <dgm:t>
        <a:bodyPr/>
        <a:lstStyle/>
        <a:p>
          <a:endParaRPr lang="en-US"/>
        </a:p>
      </dgm:t>
    </dgm:pt>
    <dgm:pt modelId="{92F10FEE-5232-478E-BC5D-99657D5A64D8}">
      <dgm:prSet phldrT="[Text]" phldr="0"/>
      <dgm:spPr/>
      <dgm:t>
        <a:bodyPr/>
        <a:lstStyle/>
        <a:p>
          <a:pPr rtl="0"/>
          <a:r>
            <a:rPr lang="en-US">
              <a:latin typeface="Arial"/>
            </a:rPr>
            <a:t>Projecting a loss of 6,500 students</a:t>
          </a:r>
          <a:endParaRPr lang="en-US"/>
        </a:p>
      </dgm:t>
    </dgm:pt>
    <dgm:pt modelId="{E0F655C8-7F0D-4C94-97D2-F26BFE63CC7D}" type="parTrans" cxnId="{737957C2-28A9-4106-87CA-376D088CBAF0}">
      <dgm:prSet/>
      <dgm:spPr/>
      <dgm:t>
        <a:bodyPr/>
        <a:lstStyle/>
        <a:p>
          <a:endParaRPr lang="en-US"/>
        </a:p>
      </dgm:t>
    </dgm:pt>
    <dgm:pt modelId="{BEA7A0B1-9D47-428C-9767-A9FFA1F07B34}" type="sibTrans" cxnId="{737957C2-28A9-4106-87CA-376D088CBAF0}">
      <dgm:prSet/>
      <dgm:spPr/>
      <dgm:t>
        <a:bodyPr/>
        <a:lstStyle/>
        <a:p>
          <a:endParaRPr lang="en-US"/>
        </a:p>
      </dgm:t>
    </dgm:pt>
    <dgm:pt modelId="{A1FD87C0-ED5F-4184-9273-E2E2E3E68D04}">
      <dgm:prSet phldrT="[Text]" phldr="0"/>
      <dgm:spPr/>
      <dgm:t>
        <a:bodyPr/>
        <a:lstStyle/>
        <a:p>
          <a:pPr rtl="0"/>
          <a:r>
            <a:rPr lang="en-US">
              <a:latin typeface="Arial"/>
            </a:rPr>
            <a:t>Total enrollment: 170,000</a:t>
          </a:r>
          <a:endParaRPr lang="en-US"/>
        </a:p>
      </dgm:t>
    </dgm:pt>
    <dgm:pt modelId="{23456580-FDFB-4D45-BFFB-9FD0E7E3ACDB}" type="parTrans" cxnId="{B91EFC6A-AE06-48BD-9014-B78D9EB383BB}">
      <dgm:prSet/>
      <dgm:spPr/>
      <dgm:t>
        <a:bodyPr/>
        <a:lstStyle/>
        <a:p>
          <a:endParaRPr lang="en-US"/>
        </a:p>
      </dgm:t>
    </dgm:pt>
    <dgm:pt modelId="{C85BCA0A-C0A8-437E-B899-26C7AFB2D63D}" type="sibTrans" cxnId="{B91EFC6A-AE06-48BD-9014-B78D9EB383BB}">
      <dgm:prSet/>
      <dgm:spPr/>
      <dgm:t>
        <a:bodyPr/>
        <a:lstStyle/>
        <a:p>
          <a:endParaRPr lang="en-US"/>
        </a:p>
      </dgm:t>
    </dgm:pt>
    <dgm:pt modelId="{0764AC47-D248-4627-A147-BB31275C430D}">
      <dgm:prSet phldrT="[Text]" phldr="0"/>
      <dgm:spPr/>
      <dgm:t>
        <a:bodyPr/>
        <a:lstStyle/>
        <a:p>
          <a:pPr rtl="0"/>
          <a:r>
            <a:rPr lang="en-US">
              <a:latin typeface="Arial"/>
            </a:rPr>
            <a:t>Average Daily Attendance (ADA)</a:t>
          </a:r>
          <a:endParaRPr lang="en-US"/>
        </a:p>
      </dgm:t>
    </dgm:pt>
    <dgm:pt modelId="{671F740B-E249-4773-AA67-5BE6C61BF7BD}" type="parTrans" cxnId="{D3B990AF-28E6-407C-B1DE-80E14303D905}">
      <dgm:prSet/>
      <dgm:spPr/>
      <dgm:t>
        <a:bodyPr/>
        <a:lstStyle/>
        <a:p>
          <a:endParaRPr lang="en-US"/>
        </a:p>
      </dgm:t>
    </dgm:pt>
    <dgm:pt modelId="{E0155CCC-9810-46AE-90A6-A89C8BAE5D7E}" type="sibTrans" cxnId="{D3B990AF-28E6-407C-B1DE-80E14303D905}">
      <dgm:prSet/>
      <dgm:spPr/>
      <dgm:t>
        <a:bodyPr/>
        <a:lstStyle/>
        <a:p>
          <a:endParaRPr lang="en-US"/>
        </a:p>
      </dgm:t>
    </dgm:pt>
    <dgm:pt modelId="{EFE3DEE2-7F79-4EA5-893D-01543EE55A89}">
      <dgm:prSet phldrT="[Text]" phldr="0"/>
      <dgm:spPr/>
      <dgm:t>
        <a:bodyPr/>
        <a:lstStyle/>
        <a:p>
          <a:pPr rtl="0"/>
          <a:r>
            <a:rPr lang="en-US">
              <a:latin typeface="Arial"/>
            </a:rPr>
            <a:t>Remains similar</a:t>
          </a:r>
          <a:endParaRPr lang="en-US"/>
        </a:p>
      </dgm:t>
    </dgm:pt>
    <dgm:pt modelId="{393E0ACD-5A9B-43A3-8A26-6E7D9F7B5B0F}" type="parTrans" cxnId="{DD22DA43-3ECC-45ED-945F-FAFB17FE1F48}">
      <dgm:prSet/>
      <dgm:spPr/>
      <dgm:t>
        <a:bodyPr/>
        <a:lstStyle/>
        <a:p>
          <a:endParaRPr lang="en-US"/>
        </a:p>
      </dgm:t>
    </dgm:pt>
    <dgm:pt modelId="{50D50C45-B892-4A6F-A576-BF3909260536}" type="sibTrans" cxnId="{DD22DA43-3ECC-45ED-945F-FAFB17FE1F48}">
      <dgm:prSet/>
      <dgm:spPr/>
      <dgm:t>
        <a:bodyPr/>
        <a:lstStyle/>
        <a:p>
          <a:endParaRPr lang="en-US"/>
        </a:p>
      </dgm:t>
    </dgm:pt>
    <dgm:pt modelId="{E9D1AD3B-167C-41A5-812F-E09309C71C09}">
      <dgm:prSet phldrT="[Text]" phldr="0"/>
      <dgm:spPr/>
      <dgm:t>
        <a:bodyPr/>
        <a:lstStyle/>
        <a:p>
          <a:pPr rtl="0"/>
          <a:r>
            <a:rPr lang="en-US">
              <a:latin typeface="Arial"/>
            </a:rPr>
            <a:t>SY24-25: 94.1%  </a:t>
          </a:r>
        </a:p>
      </dgm:t>
    </dgm:pt>
    <dgm:pt modelId="{B1D102D6-6702-4BE5-A177-A18AB86D9DB3}" type="parTrans" cxnId="{CF19AFE8-062E-4283-AC26-860A0044E757}">
      <dgm:prSet/>
      <dgm:spPr/>
      <dgm:t>
        <a:bodyPr/>
        <a:lstStyle/>
        <a:p>
          <a:endParaRPr lang="en-US"/>
        </a:p>
      </dgm:t>
    </dgm:pt>
    <dgm:pt modelId="{4033B9A9-FAA2-471E-B710-B970BAB12F89}" type="sibTrans" cxnId="{CF19AFE8-062E-4283-AC26-860A0044E757}">
      <dgm:prSet/>
      <dgm:spPr/>
      <dgm:t>
        <a:bodyPr/>
        <a:lstStyle/>
        <a:p>
          <a:endParaRPr lang="en-US"/>
        </a:p>
      </dgm:t>
    </dgm:pt>
    <dgm:pt modelId="{46F9C9B3-8477-4D64-A2BD-5ABFBECF761C}">
      <dgm:prSet phldrT="[Text]" phldr="0"/>
      <dgm:spPr/>
      <dgm:t>
        <a:bodyPr/>
        <a:lstStyle/>
        <a:p>
          <a:pPr rtl="0"/>
          <a:r>
            <a:rPr lang="en-US">
              <a:latin typeface="Arial"/>
            </a:rPr>
            <a:t>Weighted Average Daily Attendance</a:t>
          </a:r>
          <a:endParaRPr lang="en-US"/>
        </a:p>
      </dgm:t>
    </dgm:pt>
    <dgm:pt modelId="{BC596E61-8B76-40E1-826A-0D42CEAA644A}" type="parTrans" cxnId="{2E61E15E-CE4E-4F50-B146-D1216BE965BC}">
      <dgm:prSet/>
      <dgm:spPr/>
      <dgm:t>
        <a:bodyPr/>
        <a:lstStyle/>
        <a:p>
          <a:endParaRPr lang="en-US"/>
        </a:p>
      </dgm:t>
    </dgm:pt>
    <dgm:pt modelId="{518E9C31-C6BA-43CB-BD08-09102C4A2CD2}" type="sibTrans" cxnId="{2E61E15E-CE4E-4F50-B146-D1216BE965BC}">
      <dgm:prSet/>
      <dgm:spPr/>
      <dgm:t>
        <a:bodyPr/>
        <a:lstStyle/>
        <a:p>
          <a:endParaRPr lang="en-US"/>
        </a:p>
      </dgm:t>
    </dgm:pt>
    <dgm:pt modelId="{246C5653-5C64-4AF4-808C-BF4B59FFB01C}">
      <dgm:prSet phldrT="[Text]" phldr="0"/>
      <dgm:spPr/>
      <dgm:t>
        <a:bodyPr/>
        <a:lstStyle/>
        <a:p>
          <a:pPr rtl="0"/>
          <a:r>
            <a:rPr lang="en-US">
              <a:latin typeface="Arial"/>
            </a:rPr>
            <a:t>Estimated ~2.8% decrease</a:t>
          </a:r>
          <a:endParaRPr lang="en-US"/>
        </a:p>
      </dgm:t>
    </dgm:pt>
    <dgm:pt modelId="{A4E0876A-A5FD-406C-8E87-AA8A36959F53}" type="parTrans" cxnId="{E81F1534-C2A9-4C59-9EAD-F66FE58B1ADD}">
      <dgm:prSet/>
      <dgm:spPr/>
      <dgm:t>
        <a:bodyPr/>
        <a:lstStyle/>
        <a:p>
          <a:endParaRPr lang="en-US"/>
        </a:p>
      </dgm:t>
    </dgm:pt>
    <dgm:pt modelId="{61B80453-FB7F-478E-A8F2-8DBD8B008B2F}" type="sibTrans" cxnId="{E81F1534-C2A9-4C59-9EAD-F66FE58B1ADD}">
      <dgm:prSet/>
      <dgm:spPr/>
      <dgm:t>
        <a:bodyPr/>
        <a:lstStyle/>
        <a:p>
          <a:endParaRPr lang="en-US"/>
        </a:p>
      </dgm:t>
    </dgm:pt>
    <dgm:pt modelId="{D484EE20-35D7-4B4E-B43B-F4D7B608FD3B}">
      <dgm:prSet phldrT="[Text]" phldr="0"/>
      <dgm:spPr/>
      <dgm:t>
        <a:bodyPr/>
        <a:lstStyle/>
        <a:p>
          <a:pPr rtl="0"/>
          <a:r>
            <a:rPr lang="en-US">
              <a:latin typeface="Arial"/>
            </a:rPr>
            <a:t>SY24-25: 227,500</a:t>
          </a:r>
          <a:endParaRPr lang="en-US"/>
        </a:p>
      </dgm:t>
    </dgm:pt>
    <dgm:pt modelId="{D89E8EC7-DF1B-467F-8E36-140E7FAA579E}" type="parTrans" cxnId="{80C237A7-2F14-4CE8-A5E9-D56D190B2ADF}">
      <dgm:prSet/>
      <dgm:spPr/>
      <dgm:t>
        <a:bodyPr/>
        <a:lstStyle/>
        <a:p>
          <a:endParaRPr lang="en-US"/>
        </a:p>
      </dgm:t>
    </dgm:pt>
    <dgm:pt modelId="{219FC65F-3AD2-49AE-8AF1-834A60BE65FB}" type="sibTrans" cxnId="{80C237A7-2F14-4CE8-A5E9-D56D190B2ADF}">
      <dgm:prSet/>
      <dgm:spPr/>
      <dgm:t>
        <a:bodyPr/>
        <a:lstStyle/>
        <a:p>
          <a:endParaRPr lang="en-US"/>
        </a:p>
      </dgm:t>
    </dgm:pt>
    <dgm:pt modelId="{C7361416-0EB6-473D-848B-09FE0DC708F5}">
      <dgm:prSet phldr="0"/>
      <dgm:spPr/>
      <dgm:t>
        <a:bodyPr/>
        <a:lstStyle/>
        <a:p>
          <a:pPr rtl="0"/>
          <a:r>
            <a:rPr lang="en-US">
              <a:latin typeface="Arial"/>
            </a:rPr>
            <a:t>SY25-26: 223,000</a:t>
          </a:r>
        </a:p>
      </dgm:t>
    </dgm:pt>
    <dgm:pt modelId="{909F3B95-F3AE-44C2-B728-8E9570A6E837}" type="parTrans" cxnId="{E5590916-8543-4609-B38F-C01E06DEC7D5}">
      <dgm:prSet/>
      <dgm:spPr/>
    </dgm:pt>
    <dgm:pt modelId="{B0FF45E8-0C56-4F72-998D-91A369B4E031}" type="sibTrans" cxnId="{E5590916-8543-4609-B38F-C01E06DEC7D5}">
      <dgm:prSet/>
      <dgm:spPr/>
    </dgm:pt>
    <dgm:pt modelId="{3B33CD16-4AF6-421F-AAE4-B112DF351EDD}">
      <dgm:prSet phldr="0"/>
      <dgm:spPr/>
      <dgm:t>
        <a:bodyPr/>
        <a:lstStyle/>
        <a:p>
          <a:pPr rtl="0"/>
          <a:r>
            <a:rPr lang="en-US">
              <a:solidFill>
                <a:schemeClr val="bg1"/>
              </a:solidFill>
              <a:latin typeface="Arial"/>
            </a:rPr>
            <a:t>Taxable Property Values</a:t>
          </a:r>
        </a:p>
      </dgm:t>
    </dgm:pt>
    <dgm:pt modelId="{70564D4A-5AA2-4B25-8D4B-578FEC439F4F}" type="parTrans" cxnId="{58CAFD0A-0DD0-46E7-87D2-3F3A2A23F482}">
      <dgm:prSet/>
      <dgm:spPr/>
    </dgm:pt>
    <dgm:pt modelId="{622F1138-6673-410D-B1E6-BD80CE79DD70}" type="sibTrans" cxnId="{58CAFD0A-0DD0-46E7-87D2-3F3A2A23F482}">
      <dgm:prSet/>
      <dgm:spPr/>
    </dgm:pt>
    <dgm:pt modelId="{2F94ABB2-FAD8-46A3-AED3-2D9D76145A8A}">
      <dgm:prSet phldr="0"/>
      <dgm:spPr/>
      <dgm:t>
        <a:bodyPr/>
        <a:lstStyle/>
        <a:p>
          <a:pPr rtl="0"/>
          <a:r>
            <a:rPr lang="en-US">
              <a:latin typeface="Arial"/>
            </a:rPr>
            <a:t>SY25-26:   94%</a:t>
          </a:r>
          <a:endParaRPr lang="en-US"/>
        </a:p>
      </dgm:t>
    </dgm:pt>
    <dgm:pt modelId="{59A4F3CF-506A-4EE4-8E8B-3D2A75389A7C}" type="parTrans" cxnId="{9C33DD5A-23EF-43B6-8CBE-33A32E63F0D8}">
      <dgm:prSet/>
      <dgm:spPr/>
    </dgm:pt>
    <dgm:pt modelId="{67DF1CF7-A4E0-47EF-8D10-D74B372D4BC7}" type="sibTrans" cxnId="{9C33DD5A-23EF-43B6-8CBE-33A32E63F0D8}">
      <dgm:prSet/>
      <dgm:spPr/>
    </dgm:pt>
    <dgm:pt modelId="{D31629B6-41D6-472E-86C3-73D996EAFDF6}">
      <dgm:prSet phldr="0"/>
      <dgm:spPr/>
      <dgm:t>
        <a:bodyPr/>
        <a:lstStyle/>
        <a:p>
          <a:r>
            <a:rPr lang="en-US">
              <a:solidFill>
                <a:schemeClr val="tx1"/>
              </a:solidFill>
              <a:latin typeface="Arial"/>
            </a:rPr>
            <a:t>$241,143,766,896</a:t>
          </a:r>
          <a:endParaRPr lang="en-US">
            <a:solidFill>
              <a:schemeClr val="tx1"/>
            </a:solidFill>
          </a:endParaRPr>
        </a:p>
      </dgm:t>
    </dgm:pt>
    <dgm:pt modelId="{AD72060C-07DB-4C9E-BDE3-208A532CED79}" type="parTrans" cxnId="{87C25319-B008-4196-987D-1F8835C519BD}">
      <dgm:prSet/>
      <dgm:spPr/>
    </dgm:pt>
    <dgm:pt modelId="{DE72430B-8B67-456F-BDED-AD916EB4DABA}" type="sibTrans" cxnId="{87C25319-B008-4196-987D-1F8835C519BD}">
      <dgm:prSet/>
      <dgm:spPr/>
    </dgm:pt>
    <dgm:pt modelId="{3ED58091-5859-4C23-A9CB-532677EC22E1}">
      <dgm:prSet phldr="0"/>
      <dgm:spPr/>
      <dgm:t>
        <a:bodyPr/>
        <a:lstStyle/>
        <a:p>
          <a:pPr rtl="0"/>
          <a:r>
            <a:rPr lang="en-US">
              <a:solidFill>
                <a:schemeClr val="bg1"/>
              </a:solidFill>
              <a:latin typeface="Arial"/>
            </a:rPr>
            <a:t>State Basic Allotment</a:t>
          </a:r>
        </a:p>
      </dgm:t>
    </dgm:pt>
    <dgm:pt modelId="{CB4A0825-350F-4F8D-B692-266CC2CD13E1}" type="parTrans" cxnId="{250EA62C-31F4-4F07-BE66-2D3951F6F7F0}">
      <dgm:prSet/>
      <dgm:spPr/>
    </dgm:pt>
    <dgm:pt modelId="{004A80C5-3B3A-4539-8D26-C7AED6FF7198}" type="sibTrans" cxnId="{250EA62C-31F4-4F07-BE66-2D3951F6F7F0}">
      <dgm:prSet/>
      <dgm:spPr/>
    </dgm:pt>
    <dgm:pt modelId="{900034FA-13B3-4439-AF11-6C53EBF413CE}">
      <dgm:prSet phldr="0"/>
      <dgm:spPr/>
      <dgm:t>
        <a:bodyPr/>
        <a:lstStyle/>
        <a:p>
          <a:pPr rtl="0"/>
          <a:r>
            <a:rPr lang="en-US">
              <a:solidFill>
                <a:schemeClr val="tx1"/>
              </a:solidFill>
              <a:latin typeface="Arial"/>
            </a:rPr>
            <a:t>Anticipated increase based on current legislation </a:t>
          </a:r>
        </a:p>
      </dgm:t>
    </dgm:pt>
    <dgm:pt modelId="{E535FE66-3308-4F04-97B1-ECB7B929EB58}" type="parTrans" cxnId="{507DDE53-4026-4424-AF56-C5FEE63D2AC4}">
      <dgm:prSet/>
      <dgm:spPr/>
    </dgm:pt>
    <dgm:pt modelId="{5354D77A-3980-4792-A3C1-58850431D06C}" type="sibTrans" cxnId="{507DDE53-4026-4424-AF56-C5FEE63D2AC4}">
      <dgm:prSet/>
      <dgm:spPr/>
    </dgm:pt>
    <dgm:pt modelId="{32AB74C5-2F57-43D4-9F17-503492296F74}">
      <dgm:prSet phldr="0"/>
      <dgm:spPr/>
      <dgm:t>
        <a:bodyPr/>
        <a:lstStyle/>
        <a:p>
          <a:pPr rtl="0"/>
          <a:r>
            <a:rPr lang="en-US">
              <a:solidFill>
                <a:schemeClr val="tx1"/>
              </a:solidFill>
              <a:latin typeface="Arial"/>
            </a:rPr>
            <a:t>$220-$395</a:t>
          </a:r>
        </a:p>
      </dgm:t>
    </dgm:pt>
    <dgm:pt modelId="{2BDC7881-C3B6-4D27-8104-3B3FEDAE7CAF}" type="parTrans" cxnId="{A2207BA0-A8F8-465C-9B1F-C722413AA338}">
      <dgm:prSet/>
      <dgm:spPr/>
    </dgm:pt>
    <dgm:pt modelId="{8C727291-D4A0-4FEF-8D1A-876AE25F0E2E}" type="sibTrans" cxnId="{A2207BA0-A8F8-465C-9B1F-C722413AA338}">
      <dgm:prSet/>
      <dgm:spPr/>
    </dgm:pt>
    <dgm:pt modelId="{6034D583-A77E-48B9-9A3F-8130B6F560EA}">
      <dgm:prSet phldr="0"/>
      <dgm:spPr/>
      <dgm:t>
        <a:bodyPr/>
        <a:lstStyle/>
        <a:p>
          <a:r>
            <a:rPr lang="en-US">
              <a:solidFill>
                <a:schemeClr val="tx1"/>
              </a:solidFill>
              <a:highlight>
                <a:srgbClr val="FFFF00"/>
              </a:highlight>
              <a:latin typeface="Arial"/>
            </a:rPr>
            <a:t>M&amp;O</a:t>
          </a:r>
          <a:r>
            <a:rPr lang="en-US">
              <a:solidFill>
                <a:schemeClr val="tx1"/>
              </a:solidFill>
              <a:highlight>
                <a:srgbClr val="FFFF00"/>
              </a:highlight>
            </a:rPr>
            <a:t> 0.6823</a:t>
          </a:r>
        </a:p>
      </dgm:t>
    </dgm:pt>
    <dgm:pt modelId="{6F1EAFF7-3B8A-4752-BB26-9168229F30B7}" type="parTrans" cxnId="{67B33B05-F5A4-4746-B0C4-7272A79466C9}">
      <dgm:prSet/>
      <dgm:spPr/>
    </dgm:pt>
    <dgm:pt modelId="{9085BE40-CE62-441B-B2A9-5765E7FED9C5}" type="sibTrans" cxnId="{67B33B05-F5A4-4746-B0C4-7272A79466C9}">
      <dgm:prSet/>
      <dgm:spPr/>
    </dgm:pt>
    <dgm:pt modelId="{BC5F4CEB-CB6E-44CE-835F-AD3E7DEF9A02}" type="pres">
      <dgm:prSet presAssocID="{F957DA43-E993-4D13-9056-18C5CB095E10}" presName="Name0" presStyleCnt="0">
        <dgm:presLayoutVars>
          <dgm:dir/>
          <dgm:animLvl val="lvl"/>
          <dgm:resizeHandles val="exact"/>
        </dgm:presLayoutVars>
      </dgm:prSet>
      <dgm:spPr/>
    </dgm:pt>
    <dgm:pt modelId="{FF2BB4F8-1DF8-4A02-89C1-3B896350916D}" type="pres">
      <dgm:prSet presAssocID="{ED61F6D1-08A7-431D-961D-A0CF84A6CF24}" presName="composite" presStyleCnt="0"/>
      <dgm:spPr/>
    </dgm:pt>
    <dgm:pt modelId="{E39BB0A2-880E-42C3-A3D8-A871D8893A9F}" type="pres">
      <dgm:prSet presAssocID="{ED61F6D1-08A7-431D-961D-A0CF84A6CF24}" presName="parTx" presStyleLbl="alignNode1" presStyleIdx="0" presStyleCnt="5">
        <dgm:presLayoutVars>
          <dgm:chMax val="0"/>
          <dgm:chPref val="0"/>
          <dgm:bulletEnabled val="1"/>
        </dgm:presLayoutVars>
      </dgm:prSet>
      <dgm:spPr/>
    </dgm:pt>
    <dgm:pt modelId="{0C0B4AFD-BF1D-468D-A5F3-0DBEFC7D5331}" type="pres">
      <dgm:prSet presAssocID="{ED61F6D1-08A7-431D-961D-A0CF84A6CF24}" presName="desTx" presStyleLbl="alignAccFollowNode1" presStyleIdx="0" presStyleCnt="5">
        <dgm:presLayoutVars>
          <dgm:bulletEnabled val="1"/>
        </dgm:presLayoutVars>
      </dgm:prSet>
      <dgm:spPr/>
    </dgm:pt>
    <dgm:pt modelId="{30CE7531-6322-4911-A9B2-A3DA8AF5AF01}" type="pres">
      <dgm:prSet presAssocID="{FCD4D264-DE68-41F9-8C77-C765DC43C685}" presName="space" presStyleCnt="0"/>
      <dgm:spPr/>
    </dgm:pt>
    <dgm:pt modelId="{CD9EB59D-0DCF-4AE1-834A-739F364A21FE}" type="pres">
      <dgm:prSet presAssocID="{0764AC47-D248-4627-A147-BB31275C430D}" presName="composite" presStyleCnt="0"/>
      <dgm:spPr/>
    </dgm:pt>
    <dgm:pt modelId="{818CD5E7-6CF5-44E4-89A3-F06990B00A89}" type="pres">
      <dgm:prSet presAssocID="{0764AC47-D248-4627-A147-BB31275C430D}" presName="parTx" presStyleLbl="alignNode1" presStyleIdx="1" presStyleCnt="5">
        <dgm:presLayoutVars>
          <dgm:chMax val="0"/>
          <dgm:chPref val="0"/>
          <dgm:bulletEnabled val="1"/>
        </dgm:presLayoutVars>
      </dgm:prSet>
      <dgm:spPr/>
    </dgm:pt>
    <dgm:pt modelId="{93DD228A-5BEF-4623-828C-B37C25FAE07C}" type="pres">
      <dgm:prSet presAssocID="{0764AC47-D248-4627-A147-BB31275C430D}" presName="desTx" presStyleLbl="alignAccFollowNode1" presStyleIdx="1" presStyleCnt="5">
        <dgm:presLayoutVars>
          <dgm:bulletEnabled val="1"/>
        </dgm:presLayoutVars>
      </dgm:prSet>
      <dgm:spPr/>
    </dgm:pt>
    <dgm:pt modelId="{067A4580-7954-4131-8A6E-FCFC1B4686BE}" type="pres">
      <dgm:prSet presAssocID="{E0155CCC-9810-46AE-90A6-A89C8BAE5D7E}" presName="space" presStyleCnt="0"/>
      <dgm:spPr/>
    </dgm:pt>
    <dgm:pt modelId="{B0207B44-1395-42BE-9288-7ED1E69AEEAC}" type="pres">
      <dgm:prSet presAssocID="{46F9C9B3-8477-4D64-A2BD-5ABFBECF761C}" presName="composite" presStyleCnt="0"/>
      <dgm:spPr/>
    </dgm:pt>
    <dgm:pt modelId="{AF0C03BA-FF97-4675-A6B2-9034BA60F680}" type="pres">
      <dgm:prSet presAssocID="{46F9C9B3-8477-4D64-A2BD-5ABFBECF761C}" presName="parTx" presStyleLbl="alignNode1" presStyleIdx="2" presStyleCnt="5">
        <dgm:presLayoutVars>
          <dgm:chMax val="0"/>
          <dgm:chPref val="0"/>
          <dgm:bulletEnabled val="1"/>
        </dgm:presLayoutVars>
      </dgm:prSet>
      <dgm:spPr/>
    </dgm:pt>
    <dgm:pt modelId="{2CED8CAC-549D-43C0-AFDE-253977D2C90A}" type="pres">
      <dgm:prSet presAssocID="{46F9C9B3-8477-4D64-A2BD-5ABFBECF761C}" presName="desTx" presStyleLbl="alignAccFollowNode1" presStyleIdx="2" presStyleCnt="5">
        <dgm:presLayoutVars>
          <dgm:bulletEnabled val="1"/>
        </dgm:presLayoutVars>
      </dgm:prSet>
      <dgm:spPr/>
    </dgm:pt>
    <dgm:pt modelId="{142926BC-4B1F-414A-BCA6-071AC957023F}" type="pres">
      <dgm:prSet presAssocID="{518E9C31-C6BA-43CB-BD08-09102C4A2CD2}" presName="space" presStyleCnt="0"/>
      <dgm:spPr/>
    </dgm:pt>
    <dgm:pt modelId="{02A1A4DD-254B-49BC-87CD-34B53F5FE1DF}" type="pres">
      <dgm:prSet presAssocID="{3B33CD16-4AF6-421F-AAE4-B112DF351EDD}" presName="composite" presStyleCnt="0"/>
      <dgm:spPr/>
    </dgm:pt>
    <dgm:pt modelId="{B273C39D-FB71-487D-B0E1-42D68AA59458}" type="pres">
      <dgm:prSet presAssocID="{3B33CD16-4AF6-421F-AAE4-B112DF351EDD}" presName="parTx" presStyleLbl="alignNode1" presStyleIdx="3" presStyleCnt="5">
        <dgm:presLayoutVars>
          <dgm:chMax val="0"/>
          <dgm:chPref val="0"/>
          <dgm:bulletEnabled val="1"/>
        </dgm:presLayoutVars>
      </dgm:prSet>
      <dgm:spPr/>
    </dgm:pt>
    <dgm:pt modelId="{9DCC1FCD-1E6B-4FC4-90C6-0FD49ABD597F}" type="pres">
      <dgm:prSet presAssocID="{3B33CD16-4AF6-421F-AAE4-B112DF351EDD}" presName="desTx" presStyleLbl="alignAccFollowNode1" presStyleIdx="3" presStyleCnt="5">
        <dgm:presLayoutVars>
          <dgm:bulletEnabled val="1"/>
        </dgm:presLayoutVars>
      </dgm:prSet>
      <dgm:spPr/>
    </dgm:pt>
    <dgm:pt modelId="{25CDF690-F78E-41AD-AF2C-18973A93B956}" type="pres">
      <dgm:prSet presAssocID="{622F1138-6673-410D-B1E6-BD80CE79DD70}" presName="space" presStyleCnt="0"/>
      <dgm:spPr/>
    </dgm:pt>
    <dgm:pt modelId="{4E1637BF-255A-4480-AA20-DB1734936DF0}" type="pres">
      <dgm:prSet presAssocID="{3ED58091-5859-4C23-A9CB-532677EC22E1}" presName="composite" presStyleCnt="0"/>
      <dgm:spPr/>
    </dgm:pt>
    <dgm:pt modelId="{A172CC29-BB1D-43A4-8603-A2B44058E254}" type="pres">
      <dgm:prSet presAssocID="{3ED58091-5859-4C23-A9CB-532677EC22E1}" presName="parTx" presStyleLbl="alignNode1" presStyleIdx="4" presStyleCnt="5">
        <dgm:presLayoutVars>
          <dgm:chMax val="0"/>
          <dgm:chPref val="0"/>
          <dgm:bulletEnabled val="1"/>
        </dgm:presLayoutVars>
      </dgm:prSet>
      <dgm:spPr/>
    </dgm:pt>
    <dgm:pt modelId="{B2973B23-3705-4B27-8C29-9082D842E2D9}" type="pres">
      <dgm:prSet presAssocID="{3ED58091-5859-4C23-A9CB-532677EC22E1}" presName="desTx" presStyleLbl="alignAccFollowNode1" presStyleIdx="4" presStyleCnt="5">
        <dgm:presLayoutVars>
          <dgm:bulletEnabled val="1"/>
        </dgm:presLayoutVars>
      </dgm:prSet>
      <dgm:spPr/>
    </dgm:pt>
  </dgm:ptLst>
  <dgm:cxnLst>
    <dgm:cxn modelId="{67B33B05-F5A4-4746-B0C4-7272A79466C9}" srcId="{3B33CD16-4AF6-421F-AAE4-B112DF351EDD}" destId="{6034D583-A77E-48B9-9A3F-8130B6F560EA}" srcOrd="1" destOrd="0" parTransId="{6F1EAFF7-3B8A-4752-BB26-9168229F30B7}" sibTransId="{9085BE40-CE62-441B-B2A9-5765E7FED9C5}"/>
    <dgm:cxn modelId="{58CAFD0A-0DD0-46E7-87D2-3F3A2A23F482}" srcId="{F957DA43-E993-4D13-9056-18C5CB095E10}" destId="{3B33CD16-4AF6-421F-AAE4-B112DF351EDD}" srcOrd="3" destOrd="0" parTransId="{70564D4A-5AA2-4B25-8D4B-578FEC439F4F}" sibTransId="{622F1138-6673-410D-B1E6-BD80CE79DD70}"/>
    <dgm:cxn modelId="{EAB37213-E683-4E54-BF52-023DBC2647C8}" type="presOf" srcId="{E9D1AD3B-167C-41A5-812F-E09309C71C09}" destId="{93DD228A-5BEF-4623-828C-B37C25FAE07C}" srcOrd="0" destOrd="1" presId="urn:microsoft.com/office/officeart/2005/8/layout/hList1"/>
    <dgm:cxn modelId="{E5590916-8543-4609-B38F-C01E06DEC7D5}" srcId="{246C5653-5C64-4AF4-808C-BF4B59FFB01C}" destId="{C7361416-0EB6-473D-848B-09FE0DC708F5}" srcOrd="1" destOrd="0" parTransId="{909F3B95-F3AE-44C2-B728-8E9570A6E837}" sibTransId="{B0FF45E8-0C56-4F72-998D-91A369B4E031}"/>
    <dgm:cxn modelId="{87C25319-B008-4196-987D-1F8835C519BD}" srcId="{3B33CD16-4AF6-421F-AAE4-B112DF351EDD}" destId="{D31629B6-41D6-472E-86C3-73D996EAFDF6}" srcOrd="0" destOrd="0" parTransId="{AD72060C-07DB-4C9E-BDE3-208A532CED79}" sibTransId="{DE72430B-8B67-456F-BDED-AD916EB4DABA}"/>
    <dgm:cxn modelId="{250EA62C-31F4-4F07-BE66-2D3951F6F7F0}" srcId="{F957DA43-E993-4D13-9056-18C5CB095E10}" destId="{3ED58091-5859-4C23-A9CB-532677EC22E1}" srcOrd="4" destOrd="0" parTransId="{CB4A0825-350F-4F8D-B692-266CC2CD13E1}" sibTransId="{004A80C5-3B3A-4539-8D26-C7AED6FF7198}"/>
    <dgm:cxn modelId="{C2F17830-45FB-4E27-A1F7-46C2566BEF4E}" type="presOf" srcId="{2F94ABB2-FAD8-46A3-AED3-2D9D76145A8A}" destId="{93DD228A-5BEF-4623-828C-B37C25FAE07C}" srcOrd="0" destOrd="2" presId="urn:microsoft.com/office/officeart/2005/8/layout/hList1"/>
    <dgm:cxn modelId="{E81F1534-C2A9-4C59-9EAD-F66FE58B1ADD}" srcId="{46F9C9B3-8477-4D64-A2BD-5ABFBECF761C}" destId="{246C5653-5C64-4AF4-808C-BF4B59FFB01C}" srcOrd="0" destOrd="0" parTransId="{A4E0876A-A5FD-406C-8E87-AA8A36959F53}" sibTransId="{61B80453-FB7F-478E-A8F2-8DBD8B008B2F}"/>
    <dgm:cxn modelId="{2E61E15E-CE4E-4F50-B146-D1216BE965BC}" srcId="{F957DA43-E993-4D13-9056-18C5CB095E10}" destId="{46F9C9B3-8477-4D64-A2BD-5ABFBECF761C}" srcOrd="2" destOrd="0" parTransId="{BC596E61-8B76-40E1-826A-0D42CEAA644A}" sibTransId="{518E9C31-C6BA-43CB-BD08-09102C4A2CD2}"/>
    <dgm:cxn modelId="{9523AB60-7135-4FCA-80C9-0D7F02B660E3}" type="presOf" srcId="{32AB74C5-2F57-43D4-9F17-503492296F74}" destId="{B2973B23-3705-4B27-8C29-9082D842E2D9}" srcOrd="0" destOrd="1" presId="urn:microsoft.com/office/officeart/2005/8/layout/hList1"/>
    <dgm:cxn modelId="{DD22DA43-3ECC-45ED-945F-FAFB17FE1F48}" srcId="{0764AC47-D248-4627-A147-BB31275C430D}" destId="{EFE3DEE2-7F79-4EA5-893D-01543EE55A89}" srcOrd="0" destOrd="0" parTransId="{393E0ACD-5A9B-43A3-8A26-6E7D9F7B5B0F}" sibTransId="{50D50C45-B892-4A6F-A576-BF3909260536}"/>
    <dgm:cxn modelId="{B91EFC6A-AE06-48BD-9014-B78D9EB383BB}" srcId="{ED61F6D1-08A7-431D-961D-A0CF84A6CF24}" destId="{A1FD87C0-ED5F-4184-9273-E2E2E3E68D04}" srcOrd="1" destOrd="0" parTransId="{23456580-FDFB-4D45-BFFB-9FD0E7E3ACDB}" sibTransId="{C85BCA0A-C0A8-437E-B899-26C7AFB2D63D}"/>
    <dgm:cxn modelId="{1390A14E-A9DC-4B4A-BF45-AFE22654CE35}" type="presOf" srcId="{900034FA-13B3-4439-AF11-6C53EBF413CE}" destId="{B2973B23-3705-4B27-8C29-9082D842E2D9}" srcOrd="0" destOrd="0" presId="urn:microsoft.com/office/officeart/2005/8/layout/hList1"/>
    <dgm:cxn modelId="{0D974C50-B8FB-4011-8F8B-F39DEA0D616E}" type="presOf" srcId="{A1FD87C0-ED5F-4184-9273-E2E2E3E68D04}" destId="{0C0B4AFD-BF1D-468D-A5F3-0DBEFC7D5331}" srcOrd="0" destOrd="1" presId="urn:microsoft.com/office/officeart/2005/8/layout/hList1"/>
    <dgm:cxn modelId="{507DDE53-4026-4424-AF56-C5FEE63D2AC4}" srcId="{3ED58091-5859-4C23-A9CB-532677EC22E1}" destId="{900034FA-13B3-4439-AF11-6C53EBF413CE}" srcOrd="0" destOrd="0" parTransId="{E535FE66-3308-4F04-97B1-ECB7B929EB58}" sibTransId="{5354D77A-3980-4792-A3C1-58850431D06C}"/>
    <dgm:cxn modelId="{9C33DD5A-23EF-43B6-8CBE-33A32E63F0D8}" srcId="{EFE3DEE2-7F79-4EA5-893D-01543EE55A89}" destId="{2F94ABB2-FAD8-46A3-AED3-2D9D76145A8A}" srcOrd="1" destOrd="0" parTransId="{59A4F3CF-506A-4EE4-8E8B-3D2A75389A7C}" sibTransId="{67DF1CF7-A4E0-47EF-8D10-D74B372D4BC7}"/>
    <dgm:cxn modelId="{6DE0868D-C39F-4C82-8F76-64430D119A68}" type="presOf" srcId="{6034D583-A77E-48B9-9A3F-8130B6F560EA}" destId="{9DCC1FCD-1E6B-4FC4-90C6-0FD49ABD597F}" srcOrd="0" destOrd="1" presId="urn:microsoft.com/office/officeart/2005/8/layout/hList1"/>
    <dgm:cxn modelId="{891E328E-D757-4548-87DB-89926EDAAABB}" type="presOf" srcId="{D484EE20-35D7-4B4E-B43B-F4D7B608FD3B}" destId="{2CED8CAC-549D-43C0-AFDE-253977D2C90A}" srcOrd="0" destOrd="1" presId="urn:microsoft.com/office/officeart/2005/8/layout/hList1"/>
    <dgm:cxn modelId="{A2207BA0-A8F8-465C-9B1F-C722413AA338}" srcId="{900034FA-13B3-4439-AF11-6C53EBF413CE}" destId="{32AB74C5-2F57-43D4-9F17-503492296F74}" srcOrd="0" destOrd="0" parTransId="{2BDC7881-C3B6-4D27-8104-3B3FEDAE7CAF}" sibTransId="{8C727291-D4A0-4FEF-8D1A-876AE25F0E2E}"/>
    <dgm:cxn modelId="{CA72E4A3-15B1-4612-8C91-A8BA4C4ED0BD}" type="presOf" srcId="{ED61F6D1-08A7-431D-961D-A0CF84A6CF24}" destId="{E39BB0A2-880E-42C3-A3D8-A871D8893A9F}" srcOrd="0" destOrd="0" presId="urn:microsoft.com/office/officeart/2005/8/layout/hList1"/>
    <dgm:cxn modelId="{80C237A7-2F14-4CE8-A5E9-D56D190B2ADF}" srcId="{246C5653-5C64-4AF4-808C-BF4B59FFB01C}" destId="{D484EE20-35D7-4B4E-B43B-F4D7B608FD3B}" srcOrd="0" destOrd="0" parTransId="{D89E8EC7-DF1B-467F-8E36-140E7FAA579E}" sibTransId="{219FC65F-3AD2-49AE-8AF1-834A60BE65FB}"/>
    <dgm:cxn modelId="{D3B990AF-28E6-407C-B1DE-80E14303D905}" srcId="{F957DA43-E993-4D13-9056-18C5CB095E10}" destId="{0764AC47-D248-4627-A147-BB31275C430D}" srcOrd="1" destOrd="0" parTransId="{671F740B-E249-4773-AA67-5BE6C61BF7BD}" sibTransId="{E0155CCC-9810-46AE-90A6-A89C8BAE5D7E}"/>
    <dgm:cxn modelId="{737957C2-28A9-4106-87CA-376D088CBAF0}" srcId="{ED61F6D1-08A7-431D-961D-A0CF84A6CF24}" destId="{92F10FEE-5232-478E-BC5D-99657D5A64D8}" srcOrd="0" destOrd="0" parTransId="{E0F655C8-7F0D-4C94-97D2-F26BFE63CC7D}" sibTransId="{BEA7A0B1-9D47-428C-9767-A9FFA1F07B34}"/>
    <dgm:cxn modelId="{B3C60BCB-33CA-4CA0-A4EF-7E1ECCE8F3F6}" type="presOf" srcId="{0764AC47-D248-4627-A147-BB31275C430D}" destId="{818CD5E7-6CF5-44E4-89A3-F06990B00A89}" srcOrd="0" destOrd="0" presId="urn:microsoft.com/office/officeart/2005/8/layout/hList1"/>
    <dgm:cxn modelId="{2717F4CF-B546-4825-99E9-F38F2C4066AA}" type="presOf" srcId="{46F9C9B3-8477-4D64-A2BD-5ABFBECF761C}" destId="{AF0C03BA-FF97-4675-A6B2-9034BA60F680}" srcOrd="0" destOrd="0" presId="urn:microsoft.com/office/officeart/2005/8/layout/hList1"/>
    <dgm:cxn modelId="{AF54FBD5-6DF9-41FC-8367-1F986267E14E}" type="presOf" srcId="{C7361416-0EB6-473D-848B-09FE0DC708F5}" destId="{2CED8CAC-549D-43C0-AFDE-253977D2C90A}" srcOrd="0" destOrd="2" presId="urn:microsoft.com/office/officeart/2005/8/layout/hList1"/>
    <dgm:cxn modelId="{A2EAA7D9-7765-45D7-B7EF-A8AE5C2BB9FA}" type="presOf" srcId="{246C5653-5C64-4AF4-808C-BF4B59FFB01C}" destId="{2CED8CAC-549D-43C0-AFDE-253977D2C90A}" srcOrd="0" destOrd="0" presId="urn:microsoft.com/office/officeart/2005/8/layout/hList1"/>
    <dgm:cxn modelId="{D3D4AEE8-9DF7-446A-9193-D28E0887392D}" type="presOf" srcId="{92F10FEE-5232-478E-BC5D-99657D5A64D8}" destId="{0C0B4AFD-BF1D-468D-A5F3-0DBEFC7D5331}" srcOrd="0" destOrd="0" presId="urn:microsoft.com/office/officeart/2005/8/layout/hList1"/>
    <dgm:cxn modelId="{CF19AFE8-062E-4283-AC26-860A0044E757}" srcId="{EFE3DEE2-7F79-4EA5-893D-01543EE55A89}" destId="{E9D1AD3B-167C-41A5-812F-E09309C71C09}" srcOrd="0" destOrd="0" parTransId="{B1D102D6-6702-4BE5-A177-A18AB86D9DB3}" sibTransId="{4033B9A9-FAA2-471E-B710-B970BAB12F89}"/>
    <dgm:cxn modelId="{6EB765EC-E7AE-4737-AE7C-27272DD40F7D}" type="presOf" srcId="{3B33CD16-4AF6-421F-AAE4-B112DF351EDD}" destId="{B273C39D-FB71-487D-B0E1-42D68AA59458}" srcOrd="0" destOrd="0" presId="urn:microsoft.com/office/officeart/2005/8/layout/hList1"/>
    <dgm:cxn modelId="{92E38BF2-9680-4DBB-9EAC-4608E75EE47F}" type="presOf" srcId="{EFE3DEE2-7F79-4EA5-893D-01543EE55A89}" destId="{93DD228A-5BEF-4623-828C-B37C25FAE07C}" srcOrd="0" destOrd="0" presId="urn:microsoft.com/office/officeart/2005/8/layout/hList1"/>
    <dgm:cxn modelId="{5327C0F3-A677-425D-B40E-033836F0A1FA}" srcId="{F957DA43-E993-4D13-9056-18C5CB095E10}" destId="{ED61F6D1-08A7-431D-961D-A0CF84A6CF24}" srcOrd="0" destOrd="0" parTransId="{A70DBFE1-34F3-4E22-929D-73F6950E69DF}" sibTransId="{FCD4D264-DE68-41F9-8C77-C765DC43C685}"/>
    <dgm:cxn modelId="{EDBA2CFA-4F7E-4D2C-9F61-6FDE8B6A4A03}" type="presOf" srcId="{3ED58091-5859-4C23-A9CB-532677EC22E1}" destId="{A172CC29-BB1D-43A4-8603-A2B44058E254}" srcOrd="0" destOrd="0" presId="urn:microsoft.com/office/officeart/2005/8/layout/hList1"/>
    <dgm:cxn modelId="{972FF0FA-DF74-4F13-B4AE-6D460E6F3A45}" type="presOf" srcId="{D31629B6-41D6-472E-86C3-73D996EAFDF6}" destId="{9DCC1FCD-1E6B-4FC4-90C6-0FD49ABD597F}" srcOrd="0" destOrd="0" presId="urn:microsoft.com/office/officeart/2005/8/layout/hList1"/>
    <dgm:cxn modelId="{2A14AEFF-0A13-46C2-A4E2-17BCE5E0C2E8}" type="presOf" srcId="{F957DA43-E993-4D13-9056-18C5CB095E10}" destId="{BC5F4CEB-CB6E-44CE-835F-AD3E7DEF9A02}" srcOrd="0" destOrd="0" presId="urn:microsoft.com/office/officeart/2005/8/layout/hList1"/>
    <dgm:cxn modelId="{C51B2F30-1E89-444C-B263-F8A41B687085}" type="presParOf" srcId="{BC5F4CEB-CB6E-44CE-835F-AD3E7DEF9A02}" destId="{FF2BB4F8-1DF8-4A02-89C1-3B896350916D}" srcOrd="0" destOrd="0" presId="urn:microsoft.com/office/officeart/2005/8/layout/hList1"/>
    <dgm:cxn modelId="{BBCC9EBC-CC32-4323-9354-31E09662155D}" type="presParOf" srcId="{FF2BB4F8-1DF8-4A02-89C1-3B896350916D}" destId="{E39BB0A2-880E-42C3-A3D8-A871D8893A9F}" srcOrd="0" destOrd="0" presId="urn:microsoft.com/office/officeart/2005/8/layout/hList1"/>
    <dgm:cxn modelId="{5CF82DC3-C038-4C0E-B3BF-D249C2E5EC00}" type="presParOf" srcId="{FF2BB4F8-1DF8-4A02-89C1-3B896350916D}" destId="{0C0B4AFD-BF1D-468D-A5F3-0DBEFC7D5331}" srcOrd="1" destOrd="0" presId="urn:microsoft.com/office/officeart/2005/8/layout/hList1"/>
    <dgm:cxn modelId="{ECDC3D0B-4BB9-4735-8D74-3891B1D40334}" type="presParOf" srcId="{BC5F4CEB-CB6E-44CE-835F-AD3E7DEF9A02}" destId="{30CE7531-6322-4911-A9B2-A3DA8AF5AF01}" srcOrd="1" destOrd="0" presId="urn:microsoft.com/office/officeart/2005/8/layout/hList1"/>
    <dgm:cxn modelId="{CFE25ECD-4BDA-4A39-B976-812A36470906}" type="presParOf" srcId="{BC5F4CEB-CB6E-44CE-835F-AD3E7DEF9A02}" destId="{CD9EB59D-0DCF-4AE1-834A-739F364A21FE}" srcOrd="2" destOrd="0" presId="urn:microsoft.com/office/officeart/2005/8/layout/hList1"/>
    <dgm:cxn modelId="{6AB3A7BD-F3ED-4E04-A7ED-0AB8295CADEF}" type="presParOf" srcId="{CD9EB59D-0DCF-4AE1-834A-739F364A21FE}" destId="{818CD5E7-6CF5-44E4-89A3-F06990B00A89}" srcOrd="0" destOrd="0" presId="urn:microsoft.com/office/officeart/2005/8/layout/hList1"/>
    <dgm:cxn modelId="{E117E23F-90AD-427E-A664-17DF40D24315}" type="presParOf" srcId="{CD9EB59D-0DCF-4AE1-834A-739F364A21FE}" destId="{93DD228A-5BEF-4623-828C-B37C25FAE07C}" srcOrd="1" destOrd="0" presId="urn:microsoft.com/office/officeart/2005/8/layout/hList1"/>
    <dgm:cxn modelId="{7748C657-71E5-4849-960F-E805742718A2}" type="presParOf" srcId="{BC5F4CEB-CB6E-44CE-835F-AD3E7DEF9A02}" destId="{067A4580-7954-4131-8A6E-FCFC1B4686BE}" srcOrd="3" destOrd="0" presId="urn:microsoft.com/office/officeart/2005/8/layout/hList1"/>
    <dgm:cxn modelId="{C331392A-506C-46E9-98D5-BADD789EDA4F}" type="presParOf" srcId="{BC5F4CEB-CB6E-44CE-835F-AD3E7DEF9A02}" destId="{B0207B44-1395-42BE-9288-7ED1E69AEEAC}" srcOrd="4" destOrd="0" presId="urn:microsoft.com/office/officeart/2005/8/layout/hList1"/>
    <dgm:cxn modelId="{E5815D92-7ED6-4163-ABFA-8551A777B9A8}" type="presParOf" srcId="{B0207B44-1395-42BE-9288-7ED1E69AEEAC}" destId="{AF0C03BA-FF97-4675-A6B2-9034BA60F680}" srcOrd="0" destOrd="0" presId="urn:microsoft.com/office/officeart/2005/8/layout/hList1"/>
    <dgm:cxn modelId="{9532789F-58BF-4D8B-84CE-A6133B9F19FE}" type="presParOf" srcId="{B0207B44-1395-42BE-9288-7ED1E69AEEAC}" destId="{2CED8CAC-549D-43C0-AFDE-253977D2C90A}" srcOrd="1" destOrd="0" presId="urn:microsoft.com/office/officeart/2005/8/layout/hList1"/>
    <dgm:cxn modelId="{8D1141A0-F747-440F-93EE-CFC339F153B2}" type="presParOf" srcId="{BC5F4CEB-CB6E-44CE-835F-AD3E7DEF9A02}" destId="{142926BC-4B1F-414A-BCA6-071AC957023F}" srcOrd="5" destOrd="0" presId="urn:microsoft.com/office/officeart/2005/8/layout/hList1"/>
    <dgm:cxn modelId="{45AFF7B0-0B2D-4C30-8233-671A67676037}" type="presParOf" srcId="{BC5F4CEB-CB6E-44CE-835F-AD3E7DEF9A02}" destId="{02A1A4DD-254B-49BC-87CD-34B53F5FE1DF}" srcOrd="6" destOrd="0" presId="urn:microsoft.com/office/officeart/2005/8/layout/hList1"/>
    <dgm:cxn modelId="{4F3BA472-005E-4C67-8269-8EEA0F9D1A80}" type="presParOf" srcId="{02A1A4DD-254B-49BC-87CD-34B53F5FE1DF}" destId="{B273C39D-FB71-487D-B0E1-42D68AA59458}" srcOrd="0" destOrd="0" presId="urn:microsoft.com/office/officeart/2005/8/layout/hList1"/>
    <dgm:cxn modelId="{D26799EB-F0CE-423A-B6B4-002B824A3DF4}" type="presParOf" srcId="{02A1A4DD-254B-49BC-87CD-34B53F5FE1DF}" destId="{9DCC1FCD-1E6B-4FC4-90C6-0FD49ABD597F}" srcOrd="1" destOrd="0" presId="urn:microsoft.com/office/officeart/2005/8/layout/hList1"/>
    <dgm:cxn modelId="{F54A3C27-8932-48B8-B5A1-3D8C750005FD}" type="presParOf" srcId="{BC5F4CEB-CB6E-44CE-835F-AD3E7DEF9A02}" destId="{25CDF690-F78E-41AD-AF2C-18973A93B956}" srcOrd="7" destOrd="0" presId="urn:microsoft.com/office/officeart/2005/8/layout/hList1"/>
    <dgm:cxn modelId="{39957C3A-D07D-4CF2-A701-E35D41155598}" type="presParOf" srcId="{BC5F4CEB-CB6E-44CE-835F-AD3E7DEF9A02}" destId="{4E1637BF-255A-4480-AA20-DB1734936DF0}" srcOrd="8" destOrd="0" presId="urn:microsoft.com/office/officeart/2005/8/layout/hList1"/>
    <dgm:cxn modelId="{27CF9D1A-F3E7-4C22-8B08-B46A78561004}" type="presParOf" srcId="{4E1637BF-255A-4480-AA20-DB1734936DF0}" destId="{A172CC29-BB1D-43A4-8603-A2B44058E254}" srcOrd="0" destOrd="0" presId="urn:microsoft.com/office/officeart/2005/8/layout/hList1"/>
    <dgm:cxn modelId="{B720FC5C-091F-414D-8040-137C2841C3A2}" type="presParOf" srcId="{4E1637BF-255A-4480-AA20-DB1734936DF0}" destId="{B2973B23-3705-4B27-8C29-9082D842E2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C801-EEAC-4312-A14D-7667E234D9C4}">
      <dsp:nvSpPr>
        <dsp:cNvPr id="0" name=""/>
        <dsp:cNvSpPr/>
      </dsp:nvSpPr>
      <dsp:spPr>
        <a:xfrm>
          <a:off x="0" y="2931389"/>
          <a:ext cx="1185717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7A74EA17-B5F1-42A0-ABC4-43DFB18CE482}">
      <dsp:nvSpPr>
        <dsp:cNvPr id="0" name=""/>
        <dsp:cNvSpPr/>
      </dsp:nvSpPr>
      <dsp:spPr>
        <a:xfrm rot="8100000">
          <a:off x="96489"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56C36-7C29-47D9-8837-D2EEE4C3030F}">
      <dsp:nvSpPr>
        <dsp:cNvPr id="0" name=""/>
        <dsp:cNvSpPr/>
      </dsp:nvSpPr>
      <dsp:spPr>
        <a:xfrm>
          <a:off x="143928"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4B783F7-A5B5-42EB-A0CF-3B5D14D5BDCF}">
      <dsp:nvSpPr>
        <dsp:cNvPr id="0" name=""/>
        <dsp:cNvSpPr/>
      </dsp:nvSpPr>
      <dsp:spPr>
        <a:xfrm>
          <a:off x="611962"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endParaRPr lang="en-US" sz="1500" b="1" i="0" kern="1200">
            <a:solidFill>
              <a:schemeClr val="tx1">
                <a:lumMod val="65000"/>
                <a:lumOff val="35000"/>
              </a:schemeClr>
            </a:solidFill>
          </a:endParaRPr>
        </a:p>
      </dsp:txBody>
      <dsp:txXfrm>
        <a:off x="611962" y="1196006"/>
        <a:ext cx="2790473" cy="1735382"/>
      </dsp:txXfrm>
    </dsp:sp>
    <dsp:sp modelId="{6BEEC5F8-BD21-44CC-8523-DC6094FEB233}">
      <dsp:nvSpPr>
        <dsp:cNvPr id="0" name=""/>
        <dsp:cNvSpPr/>
      </dsp:nvSpPr>
      <dsp:spPr>
        <a:xfrm>
          <a:off x="611962"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solidFill>
                <a:schemeClr val="tx1">
                  <a:lumMod val="65000"/>
                  <a:lumOff val="35000"/>
                </a:schemeClr>
              </a:solidFill>
              <a:latin typeface="Arial"/>
            </a:rPr>
            <a:t>January  2025</a:t>
          </a:r>
          <a:endParaRPr lang="en-US" sz="2000" kern="1200">
            <a:solidFill>
              <a:schemeClr val="tx1">
                <a:lumMod val="65000"/>
                <a:lumOff val="35000"/>
              </a:schemeClr>
            </a:solidFill>
          </a:endParaRPr>
        </a:p>
      </dsp:txBody>
      <dsp:txXfrm>
        <a:off x="611962" y="586277"/>
        <a:ext cx="2790473" cy="609729"/>
      </dsp:txXfrm>
    </dsp:sp>
    <dsp:sp modelId="{4BF04974-8C30-4CC6-A426-6262C52A71C8}">
      <dsp:nvSpPr>
        <dsp:cNvPr id="0" name=""/>
        <dsp:cNvSpPr/>
      </dsp:nvSpPr>
      <dsp:spPr>
        <a:xfrm>
          <a:off x="310005"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A24A5A1-17D8-4B8B-895A-9B4004B47718}">
      <dsp:nvSpPr>
        <dsp:cNvPr id="0" name=""/>
        <dsp:cNvSpPr/>
      </dsp:nvSpPr>
      <dsp:spPr>
        <a:xfrm>
          <a:off x="258560"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08CD5-3193-415D-9A3E-ED7B7E06B946}">
      <dsp:nvSpPr>
        <dsp:cNvPr id="0" name=""/>
        <dsp:cNvSpPr/>
      </dsp:nvSpPr>
      <dsp:spPr>
        <a:xfrm rot="18900000">
          <a:off x="1785828"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AB15E-DC04-4D4D-92E6-67824DA8E0EA}">
      <dsp:nvSpPr>
        <dsp:cNvPr id="0" name=""/>
        <dsp:cNvSpPr/>
      </dsp:nvSpPr>
      <dsp:spPr>
        <a:xfrm>
          <a:off x="1833267"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99FAA34-B60E-4CBF-9B6B-8196F88FDFA0}">
      <dsp:nvSpPr>
        <dsp:cNvPr id="0" name=""/>
        <dsp:cNvSpPr/>
      </dsp:nvSpPr>
      <dsp:spPr>
        <a:xfrm>
          <a:off x="2301301"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endParaRPr lang="en-US" sz="1500" kern="1200"/>
        </a:p>
      </dsp:txBody>
      <dsp:txXfrm>
        <a:off x="2301301" y="2931389"/>
        <a:ext cx="2790473" cy="1735382"/>
      </dsp:txXfrm>
    </dsp:sp>
    <dsp:sp modelId="{C5A1135F-B16A-47EE-9CF4-4AFEFD626DC5}">
      <dsp:nvSpPr>
        <dsp:cNvPr id="0" name=""/>
        <dsp:cNvSpPr/>
      </dsp:nvSpPr>
      <dsp:spPr>
        <a:xfrm>
          <a:off x="2301301"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solidFill>
                <a:schemeClr val="tx1">
                  <a:lumMod val="65000"/>
                  <a:lumOff val="35000"/>
                </a:schemeClr>
              </a:solidFill>
              <a:latin typeface="Arial"/>
            </a:rPr>
            <a:t>February 2025</a:t>
          </a:r>
          <a:endParaRPr lang="en-US" sz="2000" kern="1200">
            <a:solidFill>
              <a:schemeClr val="tx1">
                <a:lumMod val="65000"/>
                <a:lumOff val="35000"/>
              </a:schemeClr>
            </a:solidFill>
          </a:endParaRPr>
        </a:p>
      </dsp:txBody>
      <dsp:txXfrm>
        <a:off x="2301301" y="4666772"/>
        <a:ext cx="2790473" cy="609729"/>
      </dsp:txXfrm>
    </dsp:sp>
    <dsp:sp modelId="{3A72A471-5520-4C49-BD38-486E19988D40}">
      <dsp:nvSpPr>
        <dsp:cNvPr id="0" name=""/>
        <dsp:cNvSpPr/>
      </dsp:nvSpPr>
      <dsp:spPr>
        <a:xfrm>
          <a:off x="1999344"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0ADF938-77E6-44B5-A10E-0A99457E666C}">
      <dsp:nvSpPr>
        <dsp:cNvPr id="0" name=""/>
        <dsp:cNvSpPr/>
      </dsp:nvSpPr>
      <dsp:spPr>
        <a:xfrm>
          <a:off x="1947899"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6119E-91C4-4BBA-987E-172418990508}">
      <dsp:nvSpPr>
        <dsp:cNvPr id="0" name=""/>
        <dsp:cNvSpPr/>
      </dsp:nvSpPr>
      <dsp:spPr>
        <a:xfrm rot="8100000">
          <a:off x="3475167"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6B3D9-AA62-414E-A8C1-4DCF7A13EEE0}">
      <dsp:nvSpPr>
        <dsp:cNvPr id="0" name=""/>
        <dsp:cNvSpPr/>
      </dsp:nvSpPr>
      <dsp:spPr>
        <a:xfrm>
          <a:off x="3522606"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27DB477-1E4F-40AB-80B1-2992DF48B634}">
      <dsp:nvSpPr>
        <dsp:cNvPr id="0" name=""/>
        <dsp:cNvSpPr/>
      </dsp:nvSpPr>
      <dsp:spPr>
        <a:xfrm>
          <a:off x="3990640"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48ACB229-2709-418D-919E-A321E886AF48}">
      <dsp:nvSpPr>
        <dsp:cNvPr id="0" name=""/>
        <dsp:cNvSpPr/>
      </dsp:nvSpPr>
      <dsp:spPr>
        <a:xfrm>
          <a:off x="3990640"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solidFill>
                <a:schemeClr val="tx1">
                  <a:lumMod val="65000"/>
                  <a:lumOff val="35000"/>
                </a:schemeClr>
              </a:solidFill>
              <a:latin typeface="Arial"/>
            </a:rPr>
            <a:t>March 2025</a:t>
          </a:r>
          <a:endParaRPr lang="en-US" sz="2000" kern="1200">
            <a:solidFill>
              <a:schemeClr val="tx1">
                <a:lumMod val="65000"/>
                <a:lumOff val="35000"/>
              </a:schemeClr>
            </a:solidFill>
          </a:endParaRPr>
        </a:p>
      </dsp:txBody>
      <dsp:txXfrm>
        <a:off x="3990640" y="586277"/>
        <a:ext cx="2790473" cy="609729"/>
      </dsp:txXfrm>
    </dsp:sp>
    <dsp:sp modelId="{9850D653-8221-4856-A2C8-5090856AE661}">
      <dsp:nvSpPr>
        <dsp:cNvPr id="0" name=""/>
        <dsp:cNvSpPr/>
      </dsp:nvSpPr>
      <dsp:spPr>
        <a:xfrm>
          <a:off x="3688683"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ECD1E86-5533-4A9C-BEAC-C75F958E40FA}">
      <dsp:nvSpPr>
        <dsp:cNvPr id="0" name=""/>
        <dsp:cNvSpPr/>
      </dsp:nvSpPr>
      <dsp:spPr>
        <a:xfrm>
          <a:off x="3637238"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BDCAE-DA39-457D-8E65-48C60A48348C}">
      <dsp:nvSpPr>
        <dsp:cNvPr id="0" name=""/>
        <dsp:cNvSpPr/>
      </dsp:nvSpPr>
      <dsp:spPr>
        <a:xfrm rot="18900000">
          <a:off x="5164506"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B4DFD-5592-4BEE-8C6E-E25B6F31A9E4}">
      <dsp:nvSpPr>
        <dsp:cNvPr id="0" name=""/>
        <dsp:cNvSpPr/>
      </dsp:nvSpPr>
      <dsp:spPr>
        <a:xfrm>
          <a:off x="5211945"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B35F85D-6EE6-48A9-A18B-6105D84ACE4F}">
      <dsp:nvSpPr>
        <dsp:cNvPr id="0" name=""/>
        <dsp:cNvSpPr/>
      </dsp:nvSpPr>
      <dsp:spPr>
        <a:xfrm>
          <a:off x="5679979"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0566E4E-851D-45CA-A18D-4E78368EC9C1}">
      <dsp:nvSpPr>
        <dsp:cNvPr id="0" name=""/>
        <dsp:cNvSpPr/>
      </dsp:nvSpPr>
      <dsp:spPr>
        <a:xfrm>
          <a:off x="5679979"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solidFill>
                <a:schemeClr val="tx1">
                  <a:lumMod val="65000"/>
                  <a:lumOff val="35000"/>
                </a:schemeClr>
              </a:solidFill>
              <a:latin typeface="Arial"/>
            </a:rPr>
            <a:t>April 2025</a:t>
          </a:r>
        </a:p>
      </dsp:txBody>
      <dsp:txXfrm>
        <a:off x="5679979" y="4666772"/>
        <a:ext cx="2790473" cy="609729"/>
      </dsp:txXfrm>
    </dsp:sp>
    <dsp:sp modelId="{A03ADBB4-EEAD-4C43-982D-37E7B6A9E423}">
      <dsp:nvSpPr>
        <dsp:cNvPr id="0" name=""/>
        <dsp:cNvSpPr/>
      </dsp:nvSpPr>
      <dsp:spPr>
        <a:xfrm>
          <a:off x="5378022"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56D9DB3-5557-44D4-B2B8-4CE80687C5E1}">
      <dsp:nvSpPr>
        <dsp:cNvPr id="0" name=""/>
        <dsp:cNvSpPr/>
      </dsp:nvSpPr>
      <dsp:spPr>
        <a:xfrm>
          <a:off x="5326577"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26D77-DFEE-43F7-8534-A486A77C3C02}">
      <dsp:nvSpPr>
        <dsp:cNvPr id="0" name=""/>
        <dsp:cNvSpPr/>
      </dsp:nvSpPr>
      <dsp:spPr>
        <a:xfrm rot="8100000">
          <a:off x="6853845"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17F1E-DABF-4156-A0C0-532DE7978FA7}">
      <dsp:nvSpPr>
        <dsp:cNvPr id="0" name=""/>
        <dsp:cNvSpPr/>
      </dsp:nvSpPr>
      <dsp:spPr>
        <a:xfrm>
          <a:off x="6901285"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8F2B490-7EF9-4692-BAF3-0BF61C257F93}">
      <dsp:nvSpPr>
        <dsp:cNvPr id="0" name=""/>
        <dsp:cNvSpPr/>
      </dsp:nvSpPr>
      <dsp:spPr>
        <a:xfrm>
          <a:off x="7369318"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B26BA65-2D0D-41A2-AE3E-8675979E7626}">
      <dsp:nvSpPr>
        <dsp:cNvPr id="0" name=""/>
        <dsp:cNvSpPr/>
      </dsp:nvSpPr>
      <dsp:spPr>
        <a:xfrm>
          <a:off x="7369318"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solidFill>
                <a:schemeClr val="tx1">
                  <a:lumMod val="65000"/>
                  <a:lumOff val="35000"/>
                </a:schemeClr>
              </a:solidFill>
              <a:latin typeface="Arial"/>
            </a:rPr>
            <a:t>May 2025</a:t>
          </a:r>
        </a:p>
      </dsp:txBody>
      <dsp:txXfrm>
        <a:off x="7369318" y="586277"/>
        <a:ext cx="2790473" cy="609729"/>
      </dsp:txXfrm>
    </dsp:sp>
    <dsp:sp modelId="{6E2D30E9-10F8-4948-930E-9037A7567D2F}">
      <dsp:nvSpPr>
        <dsp:cNvPr id="0" name=""/>
        <dsp:cNvSpPr/>
      </dsp:nvSpPr>
      <dsp:spPr>
        <a:xfrm>
          <a:off x="7067361"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E61C8AB-8B7F-47A6-B4E5-0E0DD928854D}">
      <dsp:nvSpPr>
        <dsp:cNvPr id="0" name=""/>
        <dsp:cNvSpPr/>
      </dsp:nvSpPr>
      <dsp:spPr>
        <a:xfrm>
          <a:off x="7015916"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5F757-B6D2-4C67-9CAC-BF6BEEC057F3}">
      <dsp:nvSpPr>
        <dsp:cNvPr id="0" name=""/>
        <dsp:cNvSpPr/>
      </dsp:nvSpPr>
      <dsp:spPr>
        <a:xfrm rot="18900000">
          <a:off x="8543184"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92D2F-F1F5-4D4C-805C-2CB124BDD4CC}">
      <dsp:nvSpPr>
        <dsp:cNvPr id="0" name=""/>
        <dsp:cNvSpPr/>
      </dsp:nvSpPr>
      <dsp:spPr>
        <a:xfrm>
          <a:off x="8590624"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499D995-3C41-4B6C-BB4C-8FD0CAEA65AE}">
      <dsp:nvSpPr>
        <dsp:cNvPr id="0" name=""/>
        <dsp:cNvSpPr/>
      </dsp:nvSpPr>
      <dsp:spPr>
        <a:xfrm>
          <a:off x="9058657"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0822AD2-02E1-40CE-9DE2-7D4801E118BF}">
      <dsp:nvSpPr>
        <dsp:cNvPr id="0" name=""/>
        <dsp:cNvSpPr/>
      </dsp:nvSpPr>
      <dsp:spPr>
        <a:xfrm>
          <a:off x="9058657"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solidFill>
                <a:schemeClr val="tx1">
                  <a:lumMod val="65000"/>
                  <a:lumOff val="35000"/>
                </a:schemeClr>
              </a:solidFill>
              <a:latin typeface="Arial"/>
            </a:rPr>
            <a:t>June 2025</a:t>
          </a:r>
        </a:p>
      </dsp:txBody>
      <dsp:txXfrm>
        <a:off x="9058657" y="4666772"/>
        <a:ext cx="2790473" cy="609729"/>
      </dsp:txXfrm>
    </dsp:sp>
    <dsp:sp modelId="{AEF86052-0E8A-477E-919C-EC81D42DA076}">
      <dsp:nvSpPr>
        <dsp:cNvPr id="0" name=""/>
        <dsp:cNvSpPr/>
      </dsp:nvSpPr>
      <dsp:spPr>
        <a:xfrm>
          <a:off x="8756700"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1BDD1F-3CE4-4181-A279-9EB89AE0A4B1}">
      <dsp:nvSpPr>
        <dsp:cNvPr id="0" name=""/>
        <dsp:cNvSpPr/>
      </dsp:nvSpPr>
      <dsp:spPr>
        <a:xfrm>
          <a:off x="8705255"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BB0A2-880E-42C3-A3D8-A871D8893A9F}">
      <dsp:nvSpPr>
        <dsp:cNvPr id="0" name=""/>
        <dsp:cNvSpPr/>
      </dsp:nvSpPr>
      <dsp:spPr>
        <a:xfrm>
          <a:off x="5119" y="1109912"/>
          <a:ext cx="1962546" cy="5092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rPr>
            <a:t>Enrollment</a:t>
          </a:r>
          <a:endParaRPr lang="en-US" sz="1500" kern="1200"/>
        </a:p>
      </dsp:txBody>
      <dsp:txXfrm>
        <a:off x="5119" y="1109912"/>
        <a:ext cx="1962546" cy="509222"/>
      </dsp:txXfrm>
    </dsp:sp>
    <dsp:sp modelId="{0C0B4AFD-BF1D-468D-A5F3-0DBEFC7D5331}">
      <dsp:nvSpPr>
        <dsp:cNvPr id="0" name=""/>
        <dsp:cNvSpPr/>
      </dsp:nvSpPr>
      <dsp:spPr>
        <a:xfrm>
          <a:off x="5119" y="1619135"/>
          <a:ext cx="1962546" cy="1040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a:rPr>
            <a:t>Projecting a loss of 6,500 students</a:t>
          </a:r>
          <a:endParaRPr lang="en-US" sz="1500" kern="1200"/>
        </a:p>
        <a:p>
          <a:pPr marL="114300" lvl="1" indent="-114300" algn="l" defTabSz="666750" rtl="0">
            <a:lnSpc>
              <a:spcPct val="90000"/>
            </a:lnSpc>
            <a:spcBef>
              <a:spcPct val="0"/>
            </a:spcBef>
            <a:spcAft>
              <a:spcPct val="15000"/>
            </a:spcAft>
            <a:buChar char="•"/>
          </a:pPr>
          <a:r>
            <a:rPr lang="en-US" sz="1500" kern="1200">
              <a:latin typeface="Arial"/>
            </a:rPr>
            <a:t>Total enrollment: 170,000</a:t>
          </a:r>
          <a:endParaRPr lang="en-US" sz="1500" kern="1200"/>
        </a:p>
      </dsp:txBody>
      <dsp:txXfrm>
        <a:off x="5119" y="1619135"/>
        <a:ext cx="1962546" cy="1040312"/>
      </dsp:txXfrm>
    </dsp:sp>
    <dsp:sp modelId="{818CD5E7-6CF5-44E4-89A3-F06990B00A89}">
      <dsp:nvSpPr>
        <dsp:cNvPr id="0" name=""/>
        <dsp:cNvSpPr/>
      </dsp:nvSpPr>
      <dsp:spPr>
        <a:xfrm>
          <a:off x="2242423" y="1109912"/>
          <a:ext cx="1962546" cy="5092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rPr>
            <a:t>Average Daily Attendance (ADA)</a:t>
          </a:r>
          <a:endParaRPr lang="en-US" sz="1500" kern="1200"/>
        </a:p>
      </dsp:txBody>
      <dsp:txXfrm>
        <a:off x="2242423" y="1109912"/>
        <a:ext cx="1962546" cy="509222"/>
      </dsp:txXfrm>
    </dsp:sp>
    <dsp:sp modelId="{93DD228A-5BEF-4623-828C-B37C25FAE07C}">
      <dsp:nvSpPr>
        <dsp:cNvPr id="0" name=""/>
        <dsp:cNvSpPr/>
      </dsp:nvSpPr>
      <dsp:spPr>
        <a:xfrm>
          <a:off x="2242423" y="1619135"/>
          <a:ext cx="1962546" cy="1040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a:rPr>
            <a:t>Remains similar</a:t>
          </a:r>
          <a:endParaRPr lang="en-US" sz="1500" kern="1200"/>
        </a:p>
        <a:p>
          <a:pPr marL="228600" lvl="2" indent="-114300" algn="l" defTabSz="666750" rtl="0">
            <a:lnSpc>
              <a:spcPct val="90000"/>
            </a:lnSpc>
            <a:spcBef>
              <a:spcPct val="0"/>
            </a:spcBef>
            <a:spcAft>
              <a:spcPct val="15000"/>
            </a:spcAft>
            <a:buChar char="•"/>
          </a:pPr>
          <a:r>
            <a:rPr lang="en-US" sz="1500" kern="1200">
              <a:latin typeface="Arial"/>
            </a:rPr>
            <a:t>SY24-25: 94.1%  </a:t>
          </a:r>
        </a:p>
        <a:p>
          <a:pPr marL="228600" lvl="2" indent="-114300" algn="l" defTabSz="666750" rtl="0">
            <a:lnSpc>
              <a:spcPct val="90000"/>
            </a:lnSpc>
            <a:spcBef>
              <a:spcPct val="0"/>
            </a:spcBef>
            <a:spcAft>
              <a:spcPct val="15000"/>
            </a:spcAft>
            <a:buChar char="•"/>
          </a:pPr>
          <a:r>
            <a:rPr lang="en-US" sz="1500" kern="1200">
              <a:latin typeface="Arial"/>
            </a:rPr>
            <a:t>SY25-26:   94%</a:t>
          </a:r>
          <a:endParaRPr lang="en-US" sz="1500" kern="1200"/>
        </a:p>
      </dsp:txBody>
      <dsp:txXfrm>
        <a:off x="2242423" y="1619135"/>
        <a:ext cx="1962546" cy="1040312"/>
      </dsp:txXfrm>
    </dsp:sp>
    <dsp:sp modelId="{AF0C03BA-FF97-4675-A6B2-9034BA60F680}">
      <dsp:nvSpPr>
        <dsp:cNvPr id="0" name=""/>
        <dsp:cNvSpPr/>
      </dsp:nvSpPr>
      <dsp:spPr>
        <a:xfrm>
          <a:off x="4479726" y="1109912"/>
          <a:ext cx="1962546" cy="5092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rPr>
            <a:t>Weighted Average Daily Attendance</a:t>
          </a:r>
          <a:endParaRPr lang="en-US" sz="1500" kern="1200"/>
        </a:p>
      </dsp:txBody>
      <dsp:txXfrm>
        <a:off x="4479726" y="1109912"/>
        <a:ext cx="1962546" cy="509222"/>
      </dsp:txXfrm>
    </dsp:sp>
    <dsp:sp modelId="{2CED8CAC-549D-43C0-AFDE-253977D2C90A}">
      <dsp:nvSpPr>
        <dsp:cNvPr id="0" name=""/>
        <dsp:cNvSpPr/>
      </dsp:nvSpPr>
      <dsp:spPr>
        <a:xfrm>
          <a:off x="4479726" y="1619135"/>
          <a:ext cx="1962546" cy="1040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a:rPr>
            <a:t>Estimated ~2.8% decrease</a:t>
          </a:r>
          <a:endParaRPr lang="en-US" sz="1500" kern="1200"/>
        </a:p>
        <a:p>
          <a:pPr marL="228600" lvl="2" indent="-114300" algn="l" defTabSz="666750" rtl="0">
            <a:lnSpc>
              <a:spcPct val="90000"/>
            </a:lnSpc>
            <a:spcBef>
              <a:spcPct val="0"/>
            </a:spcBef>
            <a:spcAft>
              <a:spcPct val="15000"/>
            </a:spcAft>
            <a:buChar char="•"/>
          </a:pPr>
          <a:r>
            <a:rPr lang="en-US" sz="1500" kern="1200">
              <a:latin typeface="Arial"/>
            </a:rPr>
            <a:t>SY24-25: 227,500</a:t>
          </a:r>
          <a:endParaRPr lang="en-US" sz="1500" kern="1200"/>
        </a:p>
        <a:p>
          <a:pPr marL="228600" lvl="2" indent="-114300" algn="l" defTabSz="666750" rtl="0">
            <a:lnSpc>
              <a:spcPct val="90000"/>
            </a:lnSpc>
            <a:spcBef>
              <a:spcPct val="0"/>
            </a:spcBef>
            <a:spcAft>
              <a:spcPct val="15000"/>
            </a:spcAft>
            <a:buChar char="•"/>
          </a:pPr>
          <a:r>
            <a:rPr lang="en-US" sz="1500" kern="1200">
              <a:latin typeface="Arial"/>
            </a:rPr>
            <a:t>SY25-26: 223,000</a:t>
          </a:r>
        </a:p>
      </dsp:txBody>
      <dsp:txXfrm>
        <a:off x="4479726" y="1619135"/>
        <a:ext cx="1962546" cy="1040312"/>
      </dsp:txXfrm>
    </dsp:sp>
    <dsp:sp modelId="{B273C39D-FB71-487D-B0E1-42D68AA59458}">
      <dsp:nvSpPr>
        <dsp:cNvPr id="0" name=""/>
        <dsp:cNvSpPr/>
      </dsp:nvSpPr>
      <dsp:spPr>
        <a:xfrm>
          <a:off x="6717030" y="1109912"/>
          <a:ext cx="1962546" cy="5092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bg1"/>
              </a:solidFill>
              <a:latin typeface="Arial"/>
            </a:rPr>
            <a:t>Taxable Property Values</a:t>
          </a:r>
        </a:p>
      </dsp:txBody>
      <dsp:txXfrm>
        <a:off x="6717030" y="1109912"/>
        <a:ext cx="1962546" cy="509222"/>
      </dsp:txXfrm>
    </dsp:sp>
    <dsp:sp modelId="{9DCC1FCD-1E6B-4FC4-90C6-0FD49ABD597F}">
      <dsp:nvSpPr>
        <dsp:cNvPr id="0" name=""/>
        <dsp:cNvSpPr/>
      </dsp:nvSpPr>
      <dsp:spPr>
        <a:xfrm>
          <a:off x="6717030" y="1619135"/>
          <a:ext cx="1962546" cy="1040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solidFill>
                <a:schemeClr val="tx1"/>
              </a:solidFill>
              <a:latin typeface="Arial"/>
            </a:rPr>
            <a:t>$241,143,766,896</a:t>
          </a:r>
          <a:endParaRPr lang="en-US" sz="1500" kern="1200">
            <a:solidFill>
              <a:schemeClr val="tx1"/>
            </a:solidFill>
          </a:endParaRPr>
        </a:p>
        <a:p>
          <a:pPr marL="114300" lvl="1" indent="-114300" algn="l" defTabSz="666750">
            <a:lnSpc>
              <a:spcPct val="90000"/>
            </a:lnSpc>
            <a:spcBef>
              <a:spcPct val="0"/>
            </a:spcBef>
            <a:spcAft>
              <a:spcPct val="15000"/>
            </a:spcAft>
            <a:buChar char="•"/>
          </a:pPr>
          <a:r>
            <a:rPr lang="en-US" sz="1500" kern="1200">
              <a:solidFill>
                <a:schemeClr val="tx1"/>
              </a:solidFill>
              <a:highlight>
                <a:srgbClr val="FFFF00"/>
              </a:highlight>
              <a:latin typeface="Arial"/>
            </a:rPr>
            <a:t>M&amp;O</a:t>
          </a:r>
          <a:r>
            <a:rPr lang="en-US" sz="1500" kern="1200">
              <a:solidFill>
                <a:schemeClr val="tx1"/>
              </a:solidFill>
              <a:highlight>
                <a:srgbClr val="FFFF00"/>
              </a:highlight>
            </a:rPr>
            <a:t> 0.6823</a:t>
          </a:r>
        </a:p>
      </dsp:txBody>
      <dsp:txXfrm>
        <a:off x="6717030" y="1619135"/>
        <a:ext cx="1962546" cy="1040312"/>
      </dsp:txXfrm>
    </dsp:sp>
    <dsp:sp modelId="{A172CC29-BB1D-43A4-8603-A2B44058E254}">
      <dsp:nvSpPr>
        <dsp:cNvPr id="0" name=""/>
        <dsp:cNvSpPr/>
      </dsp:nvSpPr>
      <dsp:spPr>
        <a:xfrm>
          <a:off x="8954333" y="1109912"/>
          <a:ext cx="1962546" cy="5092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bg1"/>
              </a:solidFill>
              <a:latin typeface="Arial"/>
            </a:rPr>
            <a:t>State Basic Allotment</a:t>
          </a:r>
        </a:p>
      </dsp:txBody>
      <dsp:txXfrm>
        <a:off x="8954333" y="1109912"/>
        <a:ext cx="1962546" cy="509222"/>
      </dsp:txXfrm>
    </dsp:sp>
    <dsp:sp modelId="{B2973B23-3705-4B27-8C29-9082D842E2D9}">
      <dsp:nvSpPr>
        <dsp:cNvPr id="0" name=""/>
        <dsp:cNvSpPr/>
      </dsp:nvSpPr>
      <dsp:spPr>
        <a:xfrm>
          <a:off x="8954333" y="1619135"/>
          <a:ext cx="1962546" cy="1040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solidFill>
                <a:schemeClr val="tx1"/>
              </a:solidFill>
              <a:latin typeface="Arial"/>
            </a:rPr>
            <a:t>Anticipated increase based on current legislation </a:t>
          </a:r>
        </a:p>
        <a:p>
          <a:pPr marL="228600" lvl="2" indent="-114300" algn="l" defTabSz="666750" rtl="0">
            <a:lnSpc>
              <a:spcPct val="90000"/>
            </a:lnSpc>
            <a:spcBef>
              <a:spcPct val="0"/>
            </a:spcBef>
            <a:spcAft>
              <a:spcPct val="15000"/>
            </a:spcAft>
            <a:buChar char="•"/>
          </a:pPr>
          <a:r>
            <a:rPr lang="en-US" sz="1500" kern="1200">
              <a:solidFill>
                <a:schemeClr val="tx1"/>
              </a:solidFill>
              <a:latin typeface="Arial"/>
            </a:rPr>
            <a:t>$220-$395</a:t>
          </a:r>
        </a:p>
      </dsp:txBody>
      <dsp:txXfrm>
        <a:off x="8954333" y="1619135"/>
        <a:ext cx="1962546" cy="1040312"/>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0.56862</cdr:x>
      <cdr:y>0.46129</cdr:y>
    </cdr:from>
    <cdr:to>
      <cdr:x>0.7736</cdr:x>
      <cdr:y>0.5387</cdr:y>
    </cdr:to>
    <cdr:sp macro="" textlink="">
      <cdr:nvSpPr>
        <cdr:cNvPr id="2" name="TextBox 1">
          <a:extLst xmlns:a="http://schemas.openxmlformats.org/drawingml/2006/main">
            <a:ext uri="{FF2B5EF4-FFF2-40B4-BE49-F238E27FC236}">
              <a16:creationId xmlns:a16="http://schemas.microsoft.com/office/drawing/2014/main" id="{22823673-9FDB-75ED-F739-6327B1C22C80}"/>
            </a:ext>
          </a:extLst>
        </cdr:cNvPr>
        <cdr:cNvSpPr txBox="1"/>
      </cdr:nvSpPr>
      <cdr:spPr>
        <a:xfrm xmlns:a="http://schemas.openxmlformats.org/drawingml/2006/main">
          <a:off x="3061920" y="2087803"/>
          <a:ext cx="1103776" cy="3503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Choice Plans 21%</a:t>
          </a:r>
        </a:p>
      </cdr:txBody>
    </cdr:sp>
  </cdr:relSizeAnchor>
  <cdr:relSizeAnchor xmlns:cdr="http://schemas.openxmlformats.org/drawingml/2006/chartDrawing">
    <cdr:from>
      <cdr:x>0.38351</cdr:x>
      <cdr:y>0.63947</cdr:y>
    </cdr:from>
    <cdr:to>
      <cdr:x>0.56721</cdr:x>
      <cdr:y>0.87064</cdr:y>
    </cdr:to>
    <cdr:sp macro="" textlink="">
      <cdr:nvSpPr>
        <cdr:cNvPr id="3" name="TextBox 2">
          <a:extLst xmlns:a="http://schemas.openxmlformats.org/drawingml/2006/main">
            <a:ext uri="{FF2B5EF4-FFF2-40B4-BE49-F238E27FC236}">
              <a16:creationId xmlns:a16="http://schemas.microsoft.com/office/drawing/2014/main" id="{5108DE83-1777-A383-C32C-120139FAC1B6}"/>
            </a:ext>
          </a:extLst>
        </cdr:cNvPr>
        <cdr:cNvSpPr txBox="1"/>
      </cdr:nvSpPr>
      <cdr:spPr>
        <a:xfrm xmlns:a="http://schemas.openxmlformats.org/drawingml/2006/main">
          <a:off x="3296741" y="2902285"/>
          <a:ext cx="1579143" cy="10491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Charter Plans</a:t>
          </a:r>
        </a:p>
        <a:p xmlns:a="http://schemas.openxmlformats.org/drawingml/2006/main">
          <a:pPr algn="ctr"/>
          <a:r>
            <a:rPr lang="en-US" sz="1600" dirty="0"/>
            <a:t>Plans</a:t>
          </a:r>
        </a:p>
        <a:p xmlns:a="http://schemas.openxmlformats.org/drawingml/2006/main">
          <a:pPr algn="ctr"/>
          <a:r>
            <a:rPr lang="en-US" sz="1600" dirty="0"/>
            <a:t>57%</a:t>
          </a:r>
        </a:p>
      </cdr:txBody>
    </cdr:sp>
  </cdr:relSizeAnchor>
  <cdr:relSizeAnchor xmlns:cdr="http://schemas.openxmlformats.org/drawingml/2006/chartDrawing">
    <cdr:from>
      <cdr:x>0.43508</cdr:x>
      <cdr:y>0.18139</cdr:y>
    </cdr:from>
    <cdr:to>
      <cdr:x>0.6064</cdr:x>
      <cdr:y>0.4274</cdr:y>
    </cdr:to>
    <cdr:sp macro="" textlink="">
      <cdr:nvSpPr>
        <cdr:cNvPr id="4" name="TextBox 3">
          <a:extLst xmlns:a="http://schemas.openxmlformats.org/drawingml/2006/main">
            <a:ext uri="{FF2B5EF4-FFF2-40B4-BE49-F238E27FC236}">
              <a16:creationId xmlns:a16="http://schemas.microsoft.com/office/drawing/2014/main" id="{943DE426-BA6E-1102-D0AC-7F623142E811}"/>
            </a:ext>
          </a:extLst>
        </cdr:cNvPr>
        <cdr:cNvSpPr txBox="1"/>
      </cdr:nvSpPr>
      <cdr:spPr>
        <a:xfrm xmlns:a="http://schemas.openxmlformats.org/drawingml/2006/main">
          <a:off x="3740103" y="823250"/>
          <a:ext cx="1472721" cy="11165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Nexus Plans</a:t>
          </a:r>
        </a:p>
        <a:p xmlns:a="http://schemas.openxmlformats.org/drawingml/2006/main">
          <a:pPr algn="ctr"/>
          <a:r>
            <a:rPr lang="en-US" sz="1600" dirty="0"/>
            <a:t>30%</a:t>
          </a:r>
        </a:p>
        <a:p xmlns:a="http://schemas.openxmlformats.org/drawingml/2006/main">
          <a:endParaRPr lang="en-US" sz="1100" dirty="0"/>
        </a:p>
      </cdr:txBody>
    </cdr:sp>
  </cdr:relSizeAnchor>
  <cdr:relSizeAnchor xmlns:cdr="http://schemas.openxmlformats.org/drawingml/2006/chartDrawing">
    <cdr:from>
      <cdr:x>0.0152</cdr:x>
      <cdr:y>0.17502</cdr:y>
    </cdr:from>
    <cdr:to>
      <cdr:x>0.2201</cdr:x>
      <cdr:y>0.81761</cdr:y>
    </cdr:to>
    <cdr:sp macro="" textlink="">
      <cdr:nvSpPr>
        <cdr:cNvPr id="5" name="TextBox 4">
          <a:extLst xmlns:a="http://schemas.openxmlformats.org/drawingml/2006/main">
            <a:ext uri="{FF2B5EF4-FFF2-40B4-BE49-F238E27FC236}">
              <a16:creationId xmlns:a16="http://schemas.microsoft.com/office/drawing/2014/main" id="{AB283A95-F012-DBB2-ED10-654773CF935D}"/>
            </a:ext>
          </a:extLst>
        </cdr:cNvPr>
        <cdr:cNvSpPr txBox="1"/>
      </cdr:nvSpPr>
      <cdr:spPr>
        <a:xfrm xmlns:a="http://schemas.openxmlformats.org/drawingml/2006/main">
          <a:off x="130660" y="794367"/>
          <a:ext cx="1761423" cy="2916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0.03983</cdr:x>
      <cdr:y>0.16018</cdr:y>
    </cdr:from>
    <cdr:to>
      <cdr:x>0.1462</cdr:x>
      <cdr:y>0.36165</cdr:y>
    </cdr:to>
    <cdr:sp macro="" textlink="">
      <cdr:nvSpPr>
        <cdr:cNvPr id="6" name="TextBox 5">
          <a:extLst xmlns:a="http://schemas.openxmlformats.org/drawingml/2006/main">
            <a:ext uri="{FF2B5EF4-FFF2-40B4-BE49-F238E27FC236}">
              <a16:creationId xmlns:a16="http://schemas.microsoft.com/office/drawing/2014/main" id="{9D30AE32-1DB3-740F-6C4A-00A6B0F295D5}"/>
            </a:ext>
          </a:extLst>
        </cdr:cNvPr>
        <cdr:cNvSpPr txBox="1"/>
      </cdr:nvSpPr>
      <cdr:spPr>
        <a:xfrm xmlns:a="http://schemas.openxmlformats.org/drawingml/2006/main">
          <a:off x="342416" y="7269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91A53-5811-4F28-84DF-DB3D5A6EC9FF}" type="datetimeFigureOut">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6C427-7441-4A6B-BF1E-D6E81D486C19}" type="slidenum">
              <a:t>‹#›</a:t>
            </a:fld>
            <a:endParaRPr lang="en-US"/>
          </a:p>
        </p:txBody>
      </p:sp>
    </p:spTree>
    <p:extLst>
      <p:ext uri="{BB962C8B-B14F-4D97-AF65-F5344CB8AC3E}">
        <p14:creationId xmlns:p14="http://schemas.microsoft.com/office/powerpoint/2010/main" val="129708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1C441-B7B4-4D09-A54B-E34A75370D2E}" type="slidenum">
              <a:rPr lang="en-US" smtClean="0"/>
              <a:t>1</a:t>
            </a:fld>
            <a:endParaRPr lang="en-US"/>
          </a:p>
        </p:txBody>
      </p:sp>
    </p:spTree>
    <p:extLst>
      <p:ext uri="{BB962C8B-B14F-4D97-AF65-F5344CB8AC3E}">
        <p14:creationId xmlns:p14="http://schemas.microsoft.com/office/powerpoint/2010/main" val="248948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indent="-342900">
              <a:buFont typeface="Wingdings,Sans-Serif"/>
              <a:buChar char="§"/>
            </a:pPr>
            <a:r>
              <a:rPr lang="en-US" b="1"/>
              <a:t>School Safety Allotment</a:t>
            </a:r>
            <a:endParaRPr lang="en-US"/>
          </a:p>
          <a:p>
            <a:pPr marL="1085850" lvl="2" indent="-342900">
              <a:buFont typeface="Courier New,monospace"/>
              <a:buChar char="•"/>
            </a:pPr>
            <a:r>
              <a:rPr lang="en-US"/>
              <a:t>Increase from $10 to $20 per pupil, and from $15,000 to $34,000 per campus.</a:t>
            </a:r>
            <a:endParaRPr lang="en-US">
              <a:ea typeface="Calibri"/>
              <a:cs typeface="Calibri"/>
            </a:endParaRPr>
          </a:p>
          <a:p>
            <a:pPr marL="628650" lvl="1" indent="-342900">
              <a:buFont typeface="Wingdings,Sans-Serif"/>
              <a:buChar char="•"/>
            </a:pPr>
            <a:r>
              <a:rPr lang="en-US" b="1"/>
              <a:t>Teacher Compensation</a:t>
            </a:r>
            <a:endParaRPr lang="en-US"/>
          </a:p>
          <a:p>
            <a:pPr marL="2000250" lvl="2" indent="-342900">
              <a:buFont typeface="Arial,Sans-Serif"/>
              <a:buChar char="•"/>
            </a:pPr>
            <a:r>
              <a:rPr lang="en-US"/>
              <a:t>Salary Increase: $2,500 for 3-4 years of experience, and $5,500</a:t>
            </a:r>
            <a:endParaRPr lang="en-US">
              <a:ea typeface="Calibri"/>
              <a:cs typeface="Calibri"/>
            </a:endParaRPr>
          </a:p>
          <a:p>
            <a:pPr marL="1085850" lvl="2" indent="-342900">
              <a:buFont typeface="Courier New,monospace"/>
              <a:buChar char="•"/>
            </a:pPr>
            <a:r>
              <a:rPr lang="en-US"/>
              <a:t>For 5+ years of experience </a:t>
            </a:r>
            <a:endParaRPr lang="en-US">
              <a:ea typeface="Calibri"/>
              <a:cs typeface="Calibri"/>
            </a:endParaRPr>
          </a:p>
          <a:p>
            <a:pPr marL="1085850" lvl="2" indent="-342900">
              <a:buFont typeface="Courier New,monospace"/>
              <a:buChar char="•"/>
            </a:pPr>
            <a:r>
              <a:rPr lang="en-US"/>
              <a:t>TIA increase from 33% to 50% for teacher eligibility. An additional 10% for TIA by implementing a principal evaluation system tied to compensation and teacher evaluation system tied to compensation.</a:t>
            </a:r>
            <a:endParaRPr lang="en-US">
              <a:ea typeface="Calibri"/>
              <a:cs typeface="Calibri"/>
            </a:endParaRPr>
          </a:p>
          <a:p>
            <a:pPr marL="628650" lvl="1" indent="-342900">
              <a:buFont typeface="Wingdings,Sans-Serif"/>
              <a:buChar char="•"/>
            </a:pPr>
            <a:r>
              <a:rPr lang="en-US" b="1"/>
              <a:t>Special Education</a:t>
            </a:r>
            <a:endParaRPr lang="en-US"/>
          </a:p>
          <a:p>
            <a:pPr marL="1085850" lvl="2" indent="-342900">
              <a:buFont typeface="Courier New,monospace"/>
              <a:buChar char="•"/>
            </a:pPr>
            <a:r>
              <a:rPr lang="en-US"/>
              <a:t>$1.3 billion for special education students</a:t>
            </a:r>
            <a:endParaRPr lang="en-US">
              <a:ea typeface="Calibri"/>
              <a:cs typeface="Calibri"/>
            </a:endParaRPr>
          </a:p>
          <a:p>
            <a:pPr marL="1085850" lvl="2" indent="-342900">
              <a:buFont typeface="Courier New,monospace"/>
              <a:buChar char="•"/>
            </a:pPr>
            <a:r>
              <a:rPr lang="en-US"/>
              <a:t>$1,000 reimbursement for special education evaluations</a:t>
            </a:r>
            <a:endParaRPr lang="en-US">
              <a:ea typeface="Calibri"/>
              <a:cs typeface="Calibri"/>
            </a:endParaRPr>
          </a:p>
          <a:p>
            <a:pPr marL="628650" lvl="1" indent="-342900">
              <a:buFont typeface="Wingdings,Sans-Serif"/>
              <a:buChar char="•"/>
            </a:pPr>
            <a:r>
              <a:rPr lang="en-US" b="1"/>
              <a:t>Early Childhood </a:t>
            </a:r>
            <a:endParaRPr lang="en-US"/>
          </a:p>
          <a:p>
            <a:pPr marL="1085850" lvl="2" indent="-342900">
              <a:buFont typeface="Courier New,monospace"/>
              <a:buChar char="•"/>
            </a:pPr>
            <a:r>
              <a:rPr lang="en-US"/>
              <a:t>Full day PreK funding</a:t>
            </a:r>
          </a:p>
          <a:p>
            <a:pPr marL="628650" lvl="1" indent="-342900">
              <a:buFont typeface="Wingdings,Sans-Serif"/>
              <a:buChar char="•"/>
            </a:pPr>
            <a:r>
              <a:rPr lang="en-US" b="1"/>
              <a:t>Increases Basic Allotment</a:t>
            </a:r>
            <a:r>
              <a:rPr lang="en-US"/>
              <a:t> </a:t>
            </a:r>
            <a:r>
              <a:rPr lang="en-US" b="1"/>
              <a:t>by $55</a:t>
            </a:r>
            <a:endParaRPr lang="en-US"/>
          </a:p>
          <a:p>
            <a:pPr marL="628650" indent="-342900">
              <a:buFont typeface="Wingdings,Sans-Serif"/>
              <a:buChar char="§"/>
            </a:pPr>
            <a:r>
              <a:rPr lang="en-US" b="1"/>
              <a:t>HB 500 - Supplemental Appropriations bill</a:t>
            </a:r>
            <a:endParaRPr lang="en-US"/>
          </a:p>
          <a:p>
            <a:pPr marL="1085850" lvl="2" indent="-342900">
              <a:buFont typeface="Courier New,monospace"/>
              <a:buChar char="•"/>
            </a:pPr>
            <a:r>
              <a:rPr lang="en-US"/>
              <a:t>Appropriates $934.5M for the School Health and Related Services Program (SHARS).</a:t>
            </a:r>
          </a:p>
        </p:txBody>
      </p:sp>
      <p:sp>
        <p:nvSpPr>
          <p:cNvPr id="4" name="Slide Number Placeholder 3"/>
          <p:cNvSpPr>
            <a:spLocks noGrp="1"/>
          </p:cNvSpPr>
          <p:nvPr>
            <p:ph type="sldNum" sz="quarter" idx="5"/>
          </p:nvPr>
        </p:nvSpPr>
        <p:spPr/>
        <p:txBody>
          <a:bodyPr/>
          <a:lstStyle/>
          <a:p>
            <a:fld id="{7EE6C427-7441-4A6B-BF1E-D6E81D486C19}" type="slidenum">
              <a:rPr lang="en-US"/>
              <a:t>9</a:t>
            </a:fld>
            <a:endParaRPr lang="en-US"/>
          </a:p>
        </p:txBody>
      </p:sp>
    </p:spTree>
    <p:extLst>
      <p:ext uri="{BB962C8B-B14F-4D97-AF65-F5344CB8AC3E}">
        <p14:creationId xmlns:p14="http://schemas.microsoft.com/office/powerpoint/2010/main" val="309136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WADA - # of qualifying students per weighted averages </a:t>
            </a:r>
          </a:p>
          <a:p>
            <a:r>
              <a:rPr lang="en-US">
                <a:ea typeface="Calibri"/>
                <a:cs typeface="Calibri"/>
              </a:rPr>
              <a:t>M&amp;O decreasing by 2 cents due to compressed rate </a:t>
            </a:r>
          </a:p>
        </p:txBody>
      </p:sp>
      <p:sp>
        <p:nvSpPr>
          <p:cNvPr id="4" name="Slide Number Placeholder 3"/>
          <p:cNvSpPr>
            <a:spLocks noGrp="1"/>
          </p:cNvSpPr>
          <p:nvPr>
            <p:ph type="sldNum" sz="quarter" idx="5"/>
          </p:nvPr>
        </p:nvSpPr>
        <p:spPr/>
        <p:txBody>
          <a:bodyPr/>
          <a:lstStyle/>
          <a:p>
            <a:fld id="{5281C441-B7B4-4D09-A54B-E34A75370D2E}" type="slidenum">
              <a:rPr lang="en-US"/>
              <a:t>11</a:t>
            </a:fld>
            <a:endParaRPr lang="en-US"/>
          </a:p>
        </p:txBody>
      </p:sp>
    </p:spTree>
    <p:extLst>
      <p:ext uri="{BB962C8B-B14F-4D97-AF65-F5344CB8AC3E}">
        <p14:creationId xmlns:p14="http://schemas.microsoft.com/office/powerpoint/2010/main" val="100578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Local Revenue includes tax collections (current, delinquent, penalty and interest), Insurance proceeds, Interest earnings, Facility rentals             </a:t>
            </a:r>
            <a:br>
              <a:rPr lang="en-US"/>
            </a:br>
            <a:r>
              <a:rPr lang="en-US"/>
              <a:t> Other revenue and TIRZ            </a:t>
            </a:r>
            <a:br>
              <a:rPr lang="en-US"/>
            </a:br>
            <a:r>
              <a:rPr lang="en-US"/>
              <a:t> 2.  State Revenue includes FSP, ASF, decrease of enrollment, increase in basic allotment, increase in state entitlements, ASAHE,            </a:t>
            </a:r>
            <a:br>
              <a:rPr lang="en-US"/>
            </a:br>
            <a:r>
              <a:rPr lang="en-US"/>
              <a:t> Charter schools and Indirect costs            </a:t>
            </a:r>
            <a:br>
              <a:rPr lang="en-US"/>
            </a:br>
            <a:r>
              <a:rPr lang="en-US"/>
              <a:t> 3.  Federal Revenue includes Indirect costs, BABS, and JROTC            </a:t>
            </a:r>
            <a:br>
              <a:rPr lang="en-US"/>
            </a:br>
            <a:r>
              <a:rPr lang="en-US"/>
              <a:t> 4.  Legislative items not accounted for as of 4/21/25 are regional disaster insurance variation and additional specific weighted funding            </a:t>
            </a:r>
            <a:br>
              <a:rPr lang="en-US"/>
            </a:br>
            <a:r>
              <a:rPr lang="en-US"/>
              <a:t> for Special Education, Bilingual and Economically Disadvantaged (weights will take effect in 26-27) </a:t>
            </a:r>
          </a:p>
        </p:txBody>
      </p:sp>
      <p:sp>
        <p:nvSpPr>
          <p:cNvPr id="4" name="Slide Number Placeholder 3"/>
          <p:cNvSpPr>
            <a:spLocks noGrp="1"/>
          </p:cNvSpPr>
          <p:nvPr>
            <p:ph type="sldNum" sz="quarter" idx="5"/>
          </p:nvPr>
        </p:nvSpPr>
        <p:spPr/>
        <p:txBody>
          <a:bodyPr/>
          <a:lstStyle/>
          <a:p>
            <a:fld id="{5281C441-B7B4-4D09-A54B-E34A75370D2E}" type="slidenum">
              <a:rPr lang="en-US"/>
              <a:t>12</a:t>
            </a:fld>
            <a:endParaRPr lang="en-US"/>
          </a:p>
        </p:txBody>
      </p:sp>
    </p:spTree>
    <p:extLst>
      <p:ext uri="{BB962C8B-B14F-4D97-AF65-F5344CB8AC3E}">
        <p14:creationId xmlns:p14="http://schemas.microsoft.com/office/powerpoint/2010/main" val="102780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Budget 2026 note re; title of Expenditures 2026</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5281C441-B7B4-4D09-A54B-E34A75370D2E}" type="slidenum">
              <a:rPr lang="en-US"/>
              <a:t>13</a:t>
            </a:fld>
            <a:endParaRPr lang="en-US"/>
          </a:p>
        </p:txBody>
      </p:sp>
    </p:spTree>
    <p:extLst>
      <p:ext uri="{BB962C8B-B14F-4D97-AF65-F5344CB8AC3E}">
        <p14:creationId xmlns:p14="http://schemas.microsoft.com/office/powerpoint/2010/main" val="273171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6C891-112D-0828-3B61-F004CD6A8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84416-ADAF-A6EF-57A5-6B02899F5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6836A-7B89-5E44-F288-3881919CFAF8}"/>
              </a:ext>
            </a:extLst>
          </p:cNvPr>
          <p:cNvSpPr>
            <a:spLocks noGrp="1"/>
          </p:cNvSpPr>
          <p:nvPr>
            <p:ph type="body" idx="1"/>
          </p:nvPr>
        </p:nvSpPr>
        <p:spPr/>
        <p:txBody>
          <a:bodyPr/>
          <a:lstStyle/>
          <a:p>
            <a:pPr algn="ctr"/>
            <a:r>
              <a:rPr lang="en-US" b="1">
                <a:ea typeface="Calibri"/>
                <a:cs typeface="Calibri"/>
              </a:rPr>
              <a:t>Special Education Student Counts </a:t>
            </a:r>
          </a:p>
          <a:p>
            <a:pPr algn="ctr"/>
            <a:r>
              <a:rPr lang="en-US" b="1">
                <a:ea typeface="Calibri"/>
                <a:cs typeface="Calibri"/>
              </a:rPr>
              <a:t>NES: 10,109</a:t>
            </a:r>
          </a:p>
          <a:p>
            <a:pPr algn="ctr"/>
            <a:r>
              <a:rPr lang="en-US" b="1">
                <a:ea typeface="Calibri"/>
                <a:cs typeface="Calibri"/>
              </a:rPr>
              <a:t>Non-NES: 12,480 </a:t>
            </a:r>
          </a:p>
          <a:p>
            <a:pPr algn="ctr"/>
            <a:r>
              <a:rPr lang="en-US" b="1">
                <a:ea typeface="Calibri"/>
                <a:cs typeface="Calibri"/>
              </a:rPr>
              <a:t>TOTAL: 22,589</a:t>
            </a:r>
          </a:p>
        </p:txBody>
      </p:sp>
      <p:sp>
        <p:nvSpPr>
          <p:cNvPr id="4" name="Slide Number Placeholder 3">
            <a:extLst>
              <a:ext uri="{FF2B5EF4-FFF2-40B4-BE49-F238E27FC236}">
                <a16:creationId xmlns:a16="http://schemas.microsoft.com/office/drawing/2014/main" id="{CA9B1D84-2FE8-090B-E92E-D74F57197309}"/>
              </a:ext>
            </a:extLst>
          </p:cNvPr>
          <p:cNvSpPr>
            <a:spLocks noGrp="1"/>
          </p:cNvSpPr>
          <p:nvPr>
            <p:ph type="sldNum" sz="quarter" idx="5"/>
          </p:nvPr>
        </p:nvSpPr>
        <p:spPr/>
        <p:txBody>
          <a:bodyPr/>
          <a:lstStyle/>
          <a:p>
            <a:fld id="{7EE6C427-7441-4A6B-BF1E-D6E81D486C19}" type="slidenum">
              <a:rPr lang="en-US"/>
              <a:t>15</a:t>
            </a:fld>
            <a:endParaRPr lang="en-US"/>
          </a:p>
        </p:txBody>
      </p:sp>
    </p:spTree>
    <p:extLst>
      <p:ext uri="{BB962C8B-B14F-4D97-AF65-F5344CB8AC3E}">
        <p14:creationId xmlns:p14="http://schemas.microsoft.com/office/powerpoint/2010/main" val="190962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Number of positions reduced</a:t>
            </a:r>
          </a:p>
          <a:p>
            <a:r>
              <a:rPr lang="en-US">
                <a:ea typeface="Calibri"/>
                <a:cs typeface="Calibri"/>
              </a:rPr>
              <a:t>FMO Reductions: Custodial services (50), BSMs (Ratio), Athletics, Construction, Grounds (90 --&gt; 75) // NO HVAC Cuts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EE6C427-7441-4A6B-BF1E-D6E81D486C19}" type="slidenum">
              <a:rPr lang="en-US"/>
              <a:t>19</a:t>
            </a:fld>
            <a:endParaRPr lang="en-US"/>
          </a:p>
        </p:txBody>
      </p:sp>
    </p:spTree>
    <p:extLst>
      <p:ext uri="{BB962C8B-B14F-4D97-AF65-F5344CB8AC3E}">
        <p14:creationId xmlns:p14="http://schemas.microsoft.com/office/powerpoint/2010/main" val="158778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a:stretch/>
        </p:blipFill>
        <p:spPr>
          <a:xfrm>
            <a:off x="6429" y="0"/>
            <a:ext cx="12179144" cy="6856856"/>
          </a:xfrm>
          <a:prstGeom prst="rect">
            <a:avLst/>
          </a:prstGeom>
          <a:noFill/>
          <a:ln>
            <a:noFill/>
          </a:ln>
        </p:spPr>
      </p:pic>
      <p:sp>
        <p:nvSpPr>
          <p:cNvPr id="59" name="Google Shape;59;p14"/>
          <p:cNvSpPr txBox="1">
            <a:spLocks noGrp="1"/>
          </p:cNvSpPr>
          <p:nvPr>
            <p:ph type="ctrTitle"/>
          </p:nvPr>
        </p:nvSpPr>
        <p:spPr>
          <a:xfrm>
            <a:off x="609600" y="883003"/>
            <a:ext cx="10363200" cy="1714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500"/>
              <a:buFont typeface="Rockwell"/>
              <a:buNone/>
              <a:defRPr sz="7333" b="1" i="0">
                <a:solidFill>
                  <a:srgbClr val="FFFFFF"/>
                </a:solidFill>
                <a:latin typeface="Rockwell"/>
                <a:ea typeface="Rockwell"/>
                <a:cs typeface="Rockwell"/>
                <a:sym typeface="Rockwe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609601" y="2818597"/>
            <a:ext cx="10236400" cy="17524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Clr>
                <a:srgbClr val="FFFFFF"/>
              </a:buClr>
              <a:buSzPts val="2200"/>
              <a:buNone/>
              <a:defRPr sz="2933" b="0">
                <a:solidFill>
                  <a:srgbClr val="FFFFFF"/>
                </a:solidFill>
              </a:defRPr>
            </a:lvl1pPr>
            <a:lvl2pPr lvl="1" algn="ctr" rtl="0">
              <a:spcBef>
                <a:spcPts val="747"/>
              </a:spcBef>
              <a:spcAft>
                <a:spcPts val="0"/>
              </a:spcAft>
              <a:buClr>
                <a:srgbClr val="888888"/>
              </a:buClr>
              <a:buSzPts val="2800"/>
              <a:buNone/>
              <a:defRPr>
                <a:solidFill>
                  <a:srgbClr val="888888"/>
                </a:solidFill>
              </a:defRPr>
            </a:lvl2pPr>
            <a:lvl3pPr lvl="2" algn="ctr" rtl="0">
              <a:spcBef>
                <a:spcPts val="640"/>
              </a:spcBef>
              <a:spcAft>
                <a:spcPts val="0"/>
              </a:spcAft>
              <a:buClr>
                <a:srgbClr val="888888"/>
              </a:buClr>
              <a:buSzPts val="2400"/>
              <a:buNone/>
              <a:defRPr>
                <a:solidFill>
                  <a:srgbClr val="888888"/>
                </a:solidFill>
              </a:defRPr>
            </a:lvl3pPr>
            <a:lvl4pPr lvl="3" algn="ctr" rtl="0">
              <a:spcBef>
                <a:spcPts val="533"/>
              </a:spcBef>
              <a:spcAft>
                <a:spcPts val="0"/>
              </a:spcAft>
              <a:buClr>
                <a:srgbClr val="888888"/>
              </a:buClr>
              <a:buSzPts val="2000"/>
              <a:buNone/>
              <a:defRPr>
                <a:solidFill>
                  <a:srgbClr val="888888"/>
                </a:solidFill>
              </a:defRPr>
            </a:lvl4pPr>
            <a:lvl5pPr lvl="4" algn="ctr" rtl="0">
              <a:spcBef>
                <a:spcPts val="533"/>
              </a:spcBef>
              <a:spcAft>
                <a:spcPts val="0"/>
              </a:spcAft>
              <a:buClr>
                <a:srgbClr val="888888"/>
              </a:buClr>
              <a:buSzPts val="2000"/>
              <a:buNone/>
              <a:defRPr>
                <a:solidFill>
                  <a:srgbClr val="888888"/>
                </a:solidFill>
              </a:defRPr>
            </a:lvl5pPr>
            <a:lvl6pPr lvl="5" algn="ctr" rtl="0">
              <a:spcBef>
                <a:spcPts val="533"/>
              </a:spcBef>
              <a:spcAft>
                <a:spcPts val="0"/>
              </a:spcAft>
              <a:buClr>
                <a:srgbClr val="888888"/>
              </a:buClr>
              <a:buSzPts val="2000"/>
              <a:buNone/>
              <a:defRPr>
                <a:solidFill>
                  <a:srgbClr val="888888"/>
                </a:solidFill>
              </a:defRPr>
            </a:lvl6pPr>
            <a:lvl7pPr lvl="6" algn="ctr" rtl="0">
              <a:spcBef>
                <a:spcPts val="533"/>
              </a:spcBef>
              <a:spcAft>
                <a:spcPts val="0"/>
              </a:spcAft>
              <a:buClr>
                <a:srgbClr val="888888"/>
              </a:buClr>
              <a:buSzPts val="2000"/>
              <a:buNone/>
              <a:defRPr>
                <a:solidFill>
                  <a:srgbClr val="888888"/>
                </a:solidFill>
              </a:defRPr>
            </a:lvl7pPr>
            <a:lvl8pPr lvl="7" algn="ctr" rtl="0">
              <a:spcBef>
                <a:spcPts val="533"/>
              </a:spcBef>
              <a:spcAft>
                <a:spcPts val="0"/>
              </a:spcAft>
              <a:buClr>
                <a:srgbClr val="888888"/>
              </a:buClr>
              <a:buSzPts val="2000"/>
              <a:buNone/>
              <a:defRPr>
                <a:solidFill>
                  <a:srgbClr val="888888"/>
                </a:solidFill>
              </a:defRPr>
            </a:lvl8pPr>
            <a:lvl9pPr lvl="8" algn="ctr" rtl="0">
              <a:spcBef>
                <a:spcPts val="533"/>
              </a:spcBef>
              <a:spcAft>
                <a:spcPts val="0"/>
              </a:spcAft>
              <a:buClr>
                <a:srgbClr val="888888"/>
              </a:buClr>
              <a:buSzPts val="2000"/>
              <a:buNone/>
              <a:defRPr>
                <a:solidFill>
                  <a:srgbClr val="888888"/>
                </a:solidFill>
              </a:defRPr>
            </a:lvl9pPr>
          </a:lstStyle>
          <a:p>
            <a:endParaRPr/>
          </a:p>
        </p:txBody>
      </p:sp>
      <p:sp>
        <p:nvSpPr>
          <p:cNvPr id="61" name="Google Shape;61;p14"/>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600" b="0" i="0" u="none" strike="noStrike" cap="none">
                <a:solidFill>
                  <a:schemeClr val="lt1"/>
                </a:solidFill>
                <a:latin typeface="Arial"/>
                <a:ea typeface="Arial"/>
                <a:cs typeface="Arial"/>
                <a:sym typeface="Arial"/>
              </a:defRPr>
            </a:lvl1pPr>
            <a:lvl2pPr marL="0" lvl="1" indent="0" algn="r" rtl="0">
              <a:spcBef>
                <a:spcPts val="0"/>
              </a:spcBef>
              <a:buNone/>
              <a:defRPr sz="1600" b="0" i="0" u="none" strike="noStrike" cap="none">
                <a:solidFill>
                  <a:schemeClr val="lt1"/>
                </a:solidFill>
                <a:latin typeface="Arial"/>
                <a:ea typeface="Arial"/>
                <a:cs typeface="Arial"/>
                <a:sym typeface="Arial"/>
              </a:defRPr>
            </a:lvl2pPr>
            <a:lvl3pPr marL="0" lvl="2" indent="0" algn="r" rtl="0">
              <a:spcBef>
                <a:spcPts val="0"/>
              </a:spcBef>
              <a:buNone/>
              <a:defRPr sz="1600" b="0" i="0" u="none" strike="noStrike" cap="none">
                <a:solidFill>
                  <a:schemeClr val="lt1"/>
                </a:solidFill>
                <a:latin typeface="Arial"/>
                <a:ea typeface="Arial"/>
                <a:cs typeface="Arial"/>
                <a:sym typeface="Arial"/>
              </a:defRPr>
            </a:lvl3pPr>
            <a:lvl4pPr marL="0" lvl="3" indent="0" algn="r" rtl="0">
              <a:spcBef>
                <a:spcPts val="0"/>
              </a:spcBef>
              <a:buNone/>
              <a:defRPr sz="1600" b="0" i="0" u="none" strike="noStrike" cap="none">
                <a:solidFill>
                  <a:schemeClr val="lt1"/>
                </a:solidFill>
                <a:latin typeface="Arial"/>
                <a:ea typeface="Arial"/>
                <a:cs typeface="Arial"/>
                <a:sym typeface="Arial"/>
              </a:defRPr>
            </a:lvl4pPr>
            <a:lvl5pPr marL="0" lvl="4" indent="0" algn="r" rtl="0">
              <a:spcBef>
                <a:spcPts val="0"/>
              </a:spcBef>
              <a:buNone/>
              <a:defRPr sz="1600" b="0" i="0" u="none" strike="noStrike" cap="none">
                <a:solidFill>
                  <a:schemeClr val="lt1"/>
                </a:solidFill>
                <a:latin typeface="Arial"/>
                <a:ea typeface="Arial"/>
                <a:cs typeface="Arial"/>
                <a:sym typeface="Arial"/>
              </a:defRPr>
            </a:lvl5pPr>
            <a:lvl6pPr marL="0" lvl="5" indent="0" algn="r" rtl="0">
              <a:spcBef>
                <a:spcPts val="0"/>
              </a:spcBef>
              <a:buNone/>
              <a:defRPr sz="1600" b="0" i="0" u="none" strike="noStrike" cap="none">
                <a:solidFill>
                  <a:schemeClr val="lt1"/>
                </a:solidFill>
                <a:latin typeface="Arial"/>
                <a:ea typeface="Arial"/>
                <a:cs typeface="Arial"/>
                <a:sym typeface="Arial"/>
              </a:defRPr>
            </a:lvl6pPr>
            <a:lvl7pPr marL="0" lvl="6" indent="0" algn="r" rtl="0">
              <a:spcBef>
                <a:spcPts val="0"/>
              </a:spcBef>
              <a:buNone/>
              <a:defRPr sz="1600" b="0" i="0" u="none" strike="noStrike" cap="none">
                <a:solidFill>
                  <a:schemeClr val="lt1"/>
                </a:solidFill>
                <a:latin typeface="Arial"/>
                <a:ea typeface="Arial"/>
                <a:cs typeface="Arial"/>
                <a:sym typeface="Arial"/>
              </a:defRPr>
            </a:lvl7pPr>
            <a:lvl8pPr marL="0" lvl="7" indent="0" algn="r" rtl="0">
              <a:spcBef>
                <a:spcPts val="0"/>
              </a:spcBef>
              <a:buNone/>
              <a:defRPr sz="1600" b="0" i="0" u="none" strike="noStrike" cap="none">
                <a:solidFill>
                  <a:schemeClr val="lt1"/>
                </a:solidFill>
                <a:latin typeface="Arial"/>
                <a:ea typeface="Arial"/>
                <a:cs typeface="Arial"/>
                <a:sym typeface="Arial"/>
              </a:defRPr>
            </a:lvl8pPr>
            <a:lvl9pPr marL="0" lvl="8" indent="0" algn="r" rtl="0">
              <a:spcBef>
                <a:spcPts val="0"/>
              </a:spcBef>
              <a:buNone/>
              <a:defRPr sz="16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1618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6433" y="0"/>
            <a:ext cx="12179141" cy="6856857"/>
          </a:xfrm>
          <a:prstGeom prst="rect">
            <a:avLst/>
          </a:prstGeom>
          <a:noFill/>
          <a:ln>
            <a:noFill/>
          </a:ln>
        </p:spPr>
      </p:pic>
      <p:sp>
        <p:nvSpPr>
          <p:cNvPr id="18" name="Google Shape;18;p2"/>
          <p:cNvSpPr txBox="1">
            <a:spLocks noGrp="1"/>
          </p:cNvSpPr>
          <p:nvPr>
            <p:ph type="ctrTitle"/>
          </p:nvPr>
        </p:nvSpPr>
        <p:spPr>
          <a:xfrm>
            <a:off x="609600" y="883003"/>
            <a:ext cx="10363200" cy="1714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500"/>
              <a:buFont typeface="Rockwell"/>
              <a:buNone/>
              <a:defRPr sz="5500" b="1" i="0">
                <a:solidFill>
                  <a:srgbClr val="FFFFFF"/>
                </a:solidFill>
                <a:latin typeface="Rockwell"/>
                <a:ea typeface="Rockwell"/>
                <a:cs typeface="Rockwell"/>
                <a:sym typeface="Rockwe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19" name="Google Shape;19;p2"/>
          <p:cNvSpPr txBox="1">
            <a:spLocks noGrp="1"/>
          </p:cNvSpPr>
          <p:nvPr>
            <p:ph type="subTitle" idx="1"/>
          </p:nvPr>
        </p:nvSpPr>
        <p:spPr>
          <a:xfrm>
            <a:off x="609607" y="2818597"/>
            <a:ext cx="10236600" cy="17526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Clr>
                <a:srgbClr val="FFFFFF"/>
              </a:buClr>
              <a:buSzPts val="2200"/>
              <a:buNone/>
              <a:defRPr sz="2200" b="0">
                <a:solidFill>
                  <a:srgbClr val="FFFFFF"/>
                </a:solidFill>
              </a:defRPr>
            </a:lvl1pPr>
            <a:lvl2pPr lvl="1" algn="ctr" rtl="0">
              <a:spcBef>
                <a:spcPts val="600"/>
              </a:spcBef>
              <a:spcAft>
                <a:spcPts val="0"/>
              </a:spcAft>
              <a:buClr>
                <a:srgbClr val="888888"/>
              </a:buClr>
              <a:buSzPts val="2800"/>
              <a:buNone/>
              <a:defRPr>
                <a:solidFill>
                  <a:srgbClr val="888888"/>
                </a:solidFill>
              </a:defRPr>
            </a:lvl2pPr>
            <a:lvl3pPr lvl="2" algn="ctr" rtl="0">
              <a:spcBef>
                <a:spcPts val="50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20" name="Google Shape;20;p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5/21/2025</a:t>
            </a:fld>
            <a:endParaRPr lang="en-US"/>
          </a:p>
        </p:txBody>
      </p:sp>
      <p:sp>
        <p:nvSpPr>
          <p:cNvPr id="21" name="Google Shape;21;p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22" name="Google Shape;22;p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sz="1200" b="0" i="0" u="none" strike="noStrike" cap="none">
                <a:solidFill>
                  <a:schemeClr val="lt1"/>
                </a:solidFill>
                <a:latin typeface="Arial"/>
                <a:ea typeface="Arial"/>
                <a:cs typeface="Arial"/>
                <a:sym typeface="Arial"/>
              </a:defRPr>
            </a:lvl1pPr>
            <a:lvl2pPr marL="0" lvl="1" indent="0" algn="r" rtl="0">
              <a:spcBef>
                <a:spcPts val="0"/>
              </a:spcBef>
              <a:buNone/>
              <a:defRPr sz="1200" b="0" i="0" u="none" strike="noStrike" cap="none">
                <a:solidFill>
                  <a:schemeClr val="lt1"/>
                </a:solidFill>
                <a:latin typeface="Arial"/>
                <a:ea typeface="Arial"/>
                <a:cs typeface="Arial"/>
                <a:sym typeface="Arial"/>
              </a:defRPr>
            </a:lvl2pPr>
            <a:lvl3pPr marL="0" lvl="2" indent="0" algn="r" rtl="0">
              <a:spcBef>
                <a:spcPts val="0"/>
              </a:spcBef>
              <a:buNone/>
              <a:defRPr sz="1200" b="0" i="0" u="none" strike="noStrike" cap="none">
                <a:solidFill>
                  <a:schemeClr val="lt1"/>
                </a:solidFill>
                <a:latin typeface="Arial"/>
                <a:ea typeface="Arial"/>
                <a:cs typeface="Arial"/>
                <a:sym typeface="Arial"/>
              </a:defRPr>
            </a:lvl3pPr>
            <a:lvl4pPr marL="0" lvl="3" indent="0" algn="r" rtl="0">
              <a:spcBef>
                <a:spcPts val="0"/>
              </a:spcBef>
              <a:buNone/>
              <a:defRPr sz="1200" b="0" i="0" u="none" strike="noStrike" cap="none">
                <a:solidFill>
                  <a:schemeClr val="lt1"/>
                </a:solidFill>
                <a:latin typeface="Arial"/>
                <a:ea typeface="Arial"/>
                <a:cs typeface="Arial"/>
                <a:sym typeface="Arial"/>
              </a:defRPr>
            </a:lvl4pPr>
            <a:lvl5pPr marL="0" lvl="4" indent="0" algn="r" rtl="0">
              <a:spcBef>
                <a:spcPts val="0"/>
              </a:spcBef>
              <a:buNone/>
              <a:defRPr sz="1200" b="0" i="0" u="none" strike="noStrike" cap="none">
                <a:solidFill>
                  <a:schemeClr val="lt1"/>
                </a:solidFill>
                <a:latin typeface="Arial"/>
                <a:ea typeface="Arial"/>
                <a:cs typeface="Arial"/>
                <a:sym typeface="Arial"/>
              </a:defRPr>
            </a:lvl5pPr>
            <a:lvl6pPr marL="0" lvl="5" indent="0" algn="r" rtl="0">
              <a:spcBef>
                <a:spcPts val="0"/>
              </a:spcBef>
              <a:buNone/>
              <a:defRPr sz="1200" b="0" i="0" u="none" strike="noStrike" cap="none">
                <a:solidFill>
                  <a:schemeClr val="lt1"/>
                </a:solidFill>
                <a:latin typeface="Arial"/>
                <a:ea typeface="Arial"/>
                <a:cs typeface="Arial"/>
                <a:sym typeface="Arial"/>
              </a:defRPr>
            </a:lvl6pPr>
            <a:lvl7pPr marL="0" lvl="6" indent="0" algn="r" rtl="0">
              <a:spcBef>
                <a:spcPts val="0"/>
              </a:spcBef>
              <a:buNone/>
              <a:defRPr sz="1200" b="0" i="0" u="none" strike="noStrike" cap="none">
                <a:solidFill>
                  <a:schemeClr val="lt1"/>
                </a:solidFill>
                <a:latin typeface="Arial"/>
                <a:ea typeface="Arial"/>
                <a:cs typeface="Arial"/>
                <a:sym typeface="Arial"/>
              </a:defRPr>
            </a:lvl7pPr>
            <a:lvl8pPr marL="0" lvl="7" indent="0" algn="r" rtl="0">
              <a:spcBef>
                <a:spcPts val="0"/>
              </a:spcBef>
              <a:buNone/>
              <a:defRPr sz="1200" b="0" i="0" u="none" strike="noStrike" cap="none">
                <a:solidFill>
                  <a:schemeClr val="lt1"/>
                </a:solidFill>
                <a:latin typeface="Arial"/>
                <a:ea typeface="Arial"/>
                <a:cs typeface="Arial"/>
                <a:sym typeface="Arial"/>
              </a:defRPr>
            </a:lvl8pPr>
            <a:lvl9pPr marL="0" lvl="8" indent="0" algn="r" rtl="0">
              <a:spcBef>
                <a:spcPts val="0"/>
              </a:spcBef>
              <a:buNone/>
              <a:defRPr sz="1200" b="0" i="0" u="none" strike="noStrike" cap="none">
                <a:solidFill>
                  <a:schemeClr val="lt1"/>
                </a:solidFill>
                <a:latin typeface="Arial"/>
                <a:ea typeface="Arial"/>
                <a:cs typeface="Arial"/>
                <a:sym typeface="Arial"/>
              </a:defRPr>
            </a:lvl9pPr>
          </a:lstStyle>
          <a:p>
            <a:fld id="{E0F6B6AD-8CF8-4F54-B364-C96585720807}" type="slidenum">
              <a:rPr lang="en-US" smtClean="0"/>
              <a:t>‹#›</a:t>
            </a:fld>
            <a:endParaRPr lang="en-US"/>
          </a:p>
        </p:txBody>
      </p:sp>
    </p:spTree>
    <p:extLst>
      <p:ext uri="{BB962C8B-B14F-4D97-AF65-F5344CB8AC3E}">
        <p14:creationId xmlns:p14="http://schemas.microsoft.com/office/powerpoint/2010/main" val="118526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429100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1" y="0"/>
            <a:ext cx="12179140" cy="6856856"/>
          </a:xfrm>
          <a:prstGeom prst="rect">
            <a:avLst/>
          </a:prstGeom>
        </p:spPr>
      </p:pic>
      <p:sp>
        <p:nvSpPr>
          <p:cNvPr id="2" name="Title 1"/>
          <p:cNvSpPr>
            <a:spLocks noGrp="1"/>
          </p:cNvSpPr>
          <p:nvPr>
            <p:ph type="ctrTitle"/>
          </p:nvPr>
        </p:nvSpPr>
        <p:spPr>
          <a:xfrm>
            <a:off x="609600" y="883004"/>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5/21/2025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160631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5/21/2025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548175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333">
                <a:latin typeface="Novecento sans wide Normal" panose="00000505000000000000" pitchFamily="50"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386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731031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09451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cxnSp>
        <p:nvCxnSpPr>
          <p:cNvPr id="9" name="Straight Connector 8"/>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150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826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620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527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274137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914037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57054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647025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806529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8" name="Straight Connector 7"/>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95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6826D-2BDC-0A4B-A6EF-0D3953E01A94}"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8839200" y="274639"/>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39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89530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2243359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1" i="0" kern="0" spc="27"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2134023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530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163833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cxnSp>
        <p:nvCxnSpPr>
          <p:cNvPr id="9" name="Straight Connector 8"/>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634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092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143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272892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62980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941175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8" name="Straight Connector 7"/>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328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8839200" y="274639"/>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689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856"/>
          </a:xfrm>
          <a:prstGeom prst="rect">
            <a:avLst/>
          </a:prstGeom>
        </p:spPr>
      </p:pic>
      <p:sp>
        <p:nvSpPr>
          <p:cNvPr id="2" name="Title 1"/>
          <p:cNvSpPr>
            <a:spLocks noGrp="1"/>
          </p:cNvSpPr>
          <p:nvPr>
            <p:ph type="ctrTitle"/>
          </p:nvPr>
        </p:nvSpPr>
        <p:spPr>
          <a:xfrm>
            <a:off x="609600" y="883002"/>
            <a:ext cx="10363200" cy="1714725"/>
          </a:xfr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36097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477212" y="1202167"/>
            <a:ext cx="11229956" cy="1333500"/>
          </a:xfrm>
        </p:spPr>
        <p:txBody>
          <a:bodyPr/>
          <a:lstStyle>
            <a:lvl1pPr marL="145236" marR="0"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lvl1pPr>
            <a:lvl2pPr marL="306608" marR="0" indent="-129099" algn="l" defTabSz="451845" rtl="0" eaLnBrk="1" fontAlgn="base" latinLnBrk="0" hangingPunct="1">
              <a:lnSpc>
                <a:spcPct val="100000"/>
              </a:lnSpc>
              <a:spcBef>
                <a:spcPts val="353"/>
              </a:spcBef>
              <a:spcAft>
                <a:spcPts val="0"/>
              </a:spcAft>
              <a:buClrTx/>
              <a:buSzTx/>
              <a:buFont typeface="Symbol" panose="05050102010706020507" pitchFamily="18" charset="2"/>
              <a:buChar char=""/>
              <a:tabLst/>
              <a:defRPr/>
            </a:lvl2pPr>
            <a:lvl4pPr marL="467983" marR="0" indent="-128875" algn="l" defTabSz="451845" rtl="0" eaLnBrk="1" fontAlgn="base" latinLnBrk="0" hangingPunct="1">
              <a:lnSpc>
                <a:spcPct val="100000"/>
              </a:lnSpc>
              <a:spcBef>
                <a:spcPts val="353"/>
              </a:spcBef>
              <a:spcAft>
                <a:spcPts val="0"/>
              </a:spcAft>
              <a:buClrTx/>
              <a:buSzPct val="85000"/>
              <a:buFont typeface="Arial" pitchFamily="34" charset="0"/>
              <a:buChar char="–"/>
              <a:tabLst/>
              <a:defRPr/>
            </a:lvl4pPr>
            <a:lvl6pPr marL="629356" marR="0" indent="-129099" algn="l" defTabSz="437719" rtl="0" eaLnBrk="1" fontAlgn="base" latinLnBrk="0" hangingPunct="1">
              <a:lnSpc>
                <a:spcPct val="100000"/>
              </a:lnSpc>
              <a:spcBef>
                <a:spcPts val="353"/>
              </a:spcBef>
              <a:spcAft>
                <a:spcPts val="0"/>
              </a:spcAft>
              <a:buClrTx/>
              <a:buSzPct val="65000"/>
              <a:buFont typeface="Arial" pitchFamily="34" charset="0"/>
              <a:buChar char="–"/>
              <a:tabLst/>
              <a:defRPr/>
            </a:lvl6pPr>
            <a:lvl7pPr marL="814935" marR="0" indent="-156329" algn="l" defTabSz="437719" rtl="0" eaLnBrk="1" fontAlgn="base" latinLnBrk="0" hangingPunct="1">
              <a:lnSpc>
                <a:spcPct val="100000"/>
              </a:lnSpc>
              <a:spcBef>
                <a:spcPts val="353"/>
              </a:spcBef>
              <a:spcAft>
                <a:spcPts val="0"/>
              </a:spcAft>
              <a:buClrTx/>
              <a:buSzPct val="65000"/>
              <a:buFont typeface="Arial" pitchFamily="34" charset="0"/>
              <a:buChar char="–"/>
              <a:tabLst/>
              <a:defRPr/>
            </a:lvl7pPr>
          </a:lstStyle>
          <a:p>
            <a:pPr marL="145236" marR="0" lvl="0"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Click to edit Master text styles</a:t>
            </a:r>
          </a:p>
          <a:p>
            <a:pPr marL="145236" marR="0" lvl="1"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Second level</a:t>
            </a:r>
          </a:p>
          <a:p>
            <a:pPr marL="145236" marR="0" lvl="2"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Third level</a:t>
            </a:r>
          </a:p>
          <a:p>
            <a:pPr marL="145236" marR="0" lvl="3"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Fourth level</a:t>
            </a:r>
          </a:p>
          <a:p>
            <a:pPr marL="145236" marR="0" lvl="4"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Fifth level</a:t>
            </a:r>
            <a:endParaRPr kumimoji="0" lang="en-US" sz="856" b="0" i="0" u="none" strike="noStrike" kern="0" cap="none" spc="0" normalizeH="0" baseline="0" noProof="0">
              <a:ln>
                <a:noFill/>
              </a:ln>
              <a:solidFill>
                <a:srgbClr val="000000"/>
              </a:solidFill>
              <a:effectLst/>
              <a:uLnTx/>
              <a:uFillTx/>
              <a:latin typeface="+mn-lt"/>
            </a:endParaRPr>
          </a:p>
        </p:txBody>
      </p:sp>
    </p:spTree>
    <p:extLst>
      <p:ext uri="{BB962C8B-B14F-4D97-AF65-F5344CB8AC3E}">
        <p14:creationId xmlns:p14="http://schemas.microsoft.com/office/powerpoint/2010/main" val="470364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835360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508002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2931362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9514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a:stretch/>
        </p:blipFill>
        <p:spPr>
          <a:xfrm>
            <a:off x="6429" y="0"/>
            <a:ext cx="12179144" cy="6856856"/>
          </a:xfrm>
          <a:prstGeom prst="rect">
            <a:avLst/>
          </a:prstGeom>
          <a:noFill/>
          <a:ln>
            <a:noFill/>
          </a:ln>
        </p:spPr>
      </p:pic>
      <p:sp>
        <p:nvSpPr>
          <p:cNvPr id="59" name="Google Shape;59;p14"/>
          <p:cNvSpPr txBox="1">
            <a:spLocks noGrp="1"/>
          </p:cNvSpPr>
          <p:nvPr>
            <p:ph type="ctrTitle"/>
          </p:nvPr>
        </p:nvSpPr>
        <p:spPr>
          <a:xfrm>
            <a:off x="609600" y="883003"/>
            <a:ext cx="10363200" cy="1714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500"/>
              <a:buFont typeface="Rockwell"/>
              <a:buNone/>
              <a:defRPr sz="7333" b="1" i="0">
                <a:solidFill>
                  <a:srgbClr val="FFFFFF"/>
                </a:solidFill>
                <a:latin typeface="Rockwell"/>
                <a:ea typeface="Rockwell"/>
                <a:cs typeface="Rockwell"/>
                <a:sym typeface="Rockwe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609601" y="2818597"/>
            <a:ext cx="10236400" cy="17524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Clr>
                <a:srgbClr val="FFFFFF"/>
              </a:buClr>
              <a:buSzPts val="2200"/>
              <a:buNone/>
              <a:defRPr sz="2933" b="0">
                <a:solidFill>
                  <a:srgbClr val="FFFFFF"/>
                </a:solidFill>
              </a:defRPr>
            </a:lvl1pPr>
            <a:lvl2pPr lvl="1" algn="ctr" rtl="0">
              <a:spcBef>
                <a:spcPts val="747"/>
              </a:spcBef>
              <a:spcAft>
                <a:spcPts val="0"/>
              </a:spcAft>
              <a:buClr>
                <a:srgbClr val="888888"/>
              </a:buClr>
              <a:buSzPts val="2800"/>
              <a:buNone/>
              <a:defRPr>
                <a:solidFill>
                  <a:srgbClr val="888888"/>
                </a:solidFill>
              </a:defRPr>
            </a:lvl2pPr>
            <a:lvl3pPr lvl="2" algn="ctr" rtl="0">
              <a:spcBef>
                <a:spcPts val="640"/>
              </a:spcBef>
              <a:spcAft>
                <a:spcPts val="0"/>
              </a:spcAft>
              <a:buClr>
                <a:srgbClr val="888888"/>
              </a:buClr>
              <a:buSzPts val="2400"/>
              <a:buNone/>
              <a:defRPr>
                <a:solidFill>
                  <a:srgbClr val="888888"/>
                </a:solidFill>
              </a:defRPr>
            </a:lvl3pPr>
            <a:lvl4pPr lvl="3" algn="ctr" rtl="0">
              <a:spcBef>
                <a:spcPts val="533"/>
              </a:spcBef>
              <a:spcAft>
                <a:spcPts val="0"/>
              </a:spcAft>
              <a:buClr>
                <a:srgbClr val="888888"/>
              </a:buClr>
              <a:buSzPts val="2000"/>
              <a:buNone/>
              <a:defRPr>
                <a:solidFill>
                  <a:srgbClr val="888888"/>
                </a:solidFill>
              </a:defRPr>
            </a:lvl4pPr>
            <a:lvl5pPr lvl="4" algn="ctr" rtl="0">
              <a:spcBef>
                <a:spcPts val="533"/>
              </a:spcBef>
              <a:spcAft>
                <a:spcPts val="0"/>
              </a:spcAft>
              <a:buClr>
                <a:srgbClr val="888888"/>
              </a:buClr>
              <a:buSzPts val="2000"/>
              <a:buNone/>
              <a:defRPr>
                <a:solidFill>
                  <a:srgbClr val="888888"/>
                </a:solidFill>
              </a:defRPr>
            </a:lvl5pPr>
            <a:lvl6pPr lvl="5" algn="ctr" rtl="0">
              <a:spcBef>
                <a:spcPts val="533"/>
              </a:spcBef>
              <a:spcAft>
                <a:spcPts val="0"/>
              </a:spcAft>
              <a:buClr>
                <a:srgbClr val="888888"/>
              </a:buClr>
              <a:buSzPts val="2000"/>
              <a:buNone/>
              <a:defRPr>
                <a:solidFill>
                  <a:srgbClr val="888888"/>
                </a:solidFill>
              </a:defRPr>
            </a:lvl6pPr>
            <a:lvl7pPr lvl="6" algn="ctr" rtl="0">
              <a:spcBef>
                <a:spcPts val="533"/>
              </a:spcBef>
              <a:spcAft>
                <a:spcPts val="0"/>
              </a:spcAft>
              <a:buClr>
                <a:srgbClr val="888888"/>
              </a:buClr>
              <a:buSzPts val="2000"/>
              <a:buNone/>
              <a:defRPr>
                <a:solidFill>
                  <a:srgbClr val="888888"/>
                </a:solidFill>
              </a:defRPr>
            </a:lvl7pPr>
            <a:lvl8pPr lvl="7" algn="ctr" rtl="0">
              <a:spcBef>
                <a:spcPts val="533"/>
              </a:spcBef>
              <a:spcAft>
                <a:spcPts val="0"/>
              </a:spcAft>
              <a:buClr>
                <a:srgbClr val="888888"/>
              </a:buClr>
              <a:buSzPts val="2000"/>
              <a:buNone/>
              <a:defRPr>
                <a:solidFill>
                  <a:srgbClr val="888888"/>
                </a:solidFill>
              </a:defRPr>
            </a:lvl8pPr>
            <a:lvl9pPr lvl="8" algn="ctr" rtl="0">
              <a:spcBef>
                <a:spcPts val="533"/>
              </a:spcBef>
              <a:spcAft>
                <a:spcPts val="0"/>
              </a:spcAft>
              <a:buClr>
                <a:srgbClr val="888888"/>
              </a:buClr>
              <a:buSzPts val="2000"/>
              <a:buNone/>
              <a:defRPr>
                <a:solidFill>
                  <a:srgbClr val="888888"/>
                </a:solidFill>
              </a:defRPr>
            </a:lvl9pPr>
          </a:lstStyle>
          <a:p>
            <a:endParaRPr/>
          </a:p>
        </p:txBody>
      </p:sp>
      <p:sp>
        <p:nvSpPr>
          <p:cNvPr id="61" name="Google Shape;61;p14"/>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600" b="0" i="0" u="none" strike="noStrike" cap="none">
                <a:solidFill>
                  <a:schemeClr val="lt1"/>
                </a:solidFill>
                <a:latin typeface="Arial"/>
                <a:ea typeface="Arial"/>
                <a:cs typeface="Arial"/>
                <a:sym typeface="Arial"/>
              </a:defRPr>
            </a:lvl1pPr>
            <a:lvl2pPr marL="0" lvl="1" indent="0" algn="r" rtl="0">
              <a:spcBef>
                <a:spcPts val="0"/>
              </a:spcBef>
              <a:buNone/>
              <a:defRPr sz="1600" b="0" i="0" u="none" strike="noStrike" cap="none">
                <a:solidFill>
                  <a:schemeClr val="lt1"/>
                </a:solidFill>
                <a:latin typeface="Arial"/>
                <a:ea typeface="Arial"/>
                <a:cs typeface="Arial"/>
                <a:sym typeface="Arial"/>
              </a:defRPr>
            </a:lvl2pPr>
            <a:lvl3pPr marL="0" lvl="2" indent="0" algn="r" rtl="0">
              <a:spcBef>
                <a:spcPts val="0"/>
              </a:spcBef>
              <a:buNone/>
              <a:defRPr sz="1600" b="0" i="0" u="none" strike="noStrike" cap="none">
                <a:solidFill>
                  <a:schemeClr val="lt1"/>
                </a:solidFill>
                <a:latin typeface="Arial"/>
                <a:ea typeface="Arial"/>
                <a:cs typeface="Arial"/>
                <a:sym typeface="Arial"/>
              </a:defRPr>
            </a:lvl3pPr>
            <a:lvl4pPr marL="0" lvl="3" indent="0" algn="r" rtl="0">
              <a:spcBef>
                <a:spcPts val="0"/>
              </a:spcBef>
              <a:buNone/>
              <a:defRPr sz="1600" b="0" i="0" u="none" strike="noStrike" cap="none">
                <a:solidFill>
                  <a:schemeClr val="lt1"/>
                </a:solidFill>
                <a:latin typeface="Arial"/>
                <a:ea typeface="Arial"/>
                <a:cs typeface="Arial"/>
                <a:sym typeface="Arial"/>
              </a:defRPr>
            </a:lvl4pPr>
            <a:lvl5pPr marL="0" lvl="4" indent="0" algn="r" rtl="0">
              <a:spcBef>
                <a:spcPts val="0"/>
              </a:spcBef>
              <a:buNone/>
              <a:defRPr sz="1600" b="0" i="0" u="none" strike="noStrike" cap="none">
                <a:solidFill>
                  <a:schemeClr val="lt1"/>
                </a:solidFill>
                <a:latin typeface="Arial"/>
                <a:ea typeface="Arial"/>
                <a:cs typeface="Arial"/>
                <a:sym typeface="Arial"/>
              </a:defRPr>
            </a:lvl5pPr>
            <a:lvl6pPr marL="0" lvl="5" indent="0" algn="r" rtl="0">
              <a:spcBef>
                <a:spcPts val="0"/>
              </a:spcBef>
              <a:buNone/>
              <a:defRPr sz="1600" b="0" i="0" u="none" strike="noStrike" cap="none">
                <a:solidFill>
                  <a:schemeClr val="lt1"/>
                </a:solidFill>
                <a:latin typeface="Arial"/>
                <a:ea typeface="Arial"/>
                <a:cs typeface="Arial"/>
                <a:sym typeface="Arial"/>
              </a:defRPr>
            </a:lvl6pPr>
            <a:lvl7pPr marL="0" lvl="6" indent="0" algn="r" rtl="0">
              <a:spcBef>
                <a:spcPts val="0"/>
              </a:spcBef>
              <a:buNone/>
              <a:defRPr sz="1600" b="0" i="0" u="none" strike="noStrike" cap="none">
                <a:solidFill>
                  <a:schemeClr val="lt1"/>
                </a:solidFill>
                <a:latin typeface="Arial"/>
                <a:ea typeface="Arial"/>
                <a:cs typeface="Arial"/>
                <a:sym typeface="Arial"/>
              </a:defRPr>
            </a:lvl7pPr>
            <a:lvl8pPr marL="0" lvl="7" indent="0" algn="r" rtl="0">
              <a:spcBef>
                <a:spcPts val="0"/>
              </a:spcBef>
              <a:buNone/>
              <a:defRPr sz="1600" b="0" i="0" u="none" strike="noStrike" cap="none">
                <a:solidFill>
                  <a:schemeClr val="lt1"/>
                </a:solidFill>
                <a:latin typeface="Arial"/>
                <a:ea typeface="Arial"/>
                <a:cs typeface="Arial"/>
                <a:sym typeface="Arial"/>
              </a:defRPr>
            </a:lvl8pPr>
            <a:lvl9pPr marL="0" lvl="8" indent="0" algn="r" rtl="0">
              <a:spcBef>
                <a:spcPts val="0"/>
              </a:spcBef>
              <a:buNone/>
              <a:defRPr sz="16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6127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67A2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609600" y="1600201"/>
            <a:ext cx="10972800" cy="4526000"/>
          </a:xfrm>
          <a:prstGeom prst="rect">
            <a:avLst/>
          </a:prstGeom>
          <a:noFill/>
          <a:ln>
            <a:noFill/>
          </a:ln>
        </p:spPr>
        <p:txBody>
          <a:bodyPr spcFirstLastPara="1" wrap="square" lIns="91425" tIns="45700" rIns="91425" bIns="45700" anchor="t" anchorCtr="0">
            <a:normAutofit/>
          </a:bodyPr>
          <a:lstStyle>
            <a:lvl1pPr marL="609570" lvl="0" indent="-457178" algn="l" rtl="0">
              <a:spcBef>
                <a:spcPts val="480"/>
              </a:spcBef>
              <a:spcAft>
                <a:spcPts val="0"/>
              </a:spcAft>
              <a:buClr>
                <a:srgbClr val="595959"/>
              </a:buClr>
              <a:buSzPts val="1800"/>
              <a:buChar char="•"/>
              <a:defRPr/>
            </a:lvl1pPr>
            <a:lvl2pPr marL="1219140" lvl="1" indent="-457178" algn="l" rtl="0">
              <a:spcBef>
                <a:spcPts val="480"/>
              </a:spcBef>
              <a:spcAft>
                <a:spcPts val="0"/>
              </a:spcAft>
              <a:buClr>
                <a:srgbClr val="595959"/>
              </a:buClr>
              <a:buSzPts val="1800"/>
              <a:buChar char="–"/>
              <a:defRPr/>
            </a:lvl2pPr>
            <a:lvl3pPr marL="1828709" lvl="2" indent="-457178" algn="l" rtl="0">
              <a:spcBef>
                <a:spcPts val="480"/>
              </a:spcBef>
              <a:spcAft>
                <a:spcPts val="0"/>
              </a:spcAft>
              <a:buClr>
                <a:srgbClr val="595959"/>
              </a:buClr>
              <a:buSzPts val="1800"/>
              <a:buChar char="•"/>
              <a:defRPr/>
            </a:lvl3pPr>
            <a:lvl4pPr marL="2438278" lvl="3" indent="-457178" algn="l" rtl="0">
              <a:spcBef>
                <a:spcPts val="480"/>
              </a:spcBef>
              <a:spcAft>
                <a:spcPts val="0"/>
              </a:spcAft>
              <a:buClr>
                <a:srgbClr val="595959"/>
              </a:buClr>
              <a:buSzPts val="1800"/>
              <a:buChar char="–"/>
              <a:defRPr/>
            </a:lvl4pPr>
            <a:lvl5pPr marL="3047848" lvl="4" indent="-457178" algn="l" rtl="0">
              <a:spcBef>
                <a:spcPts val="480"/>
              </a:spcBef>
              <a:spcAft>
                <a:spcPts val="0"/>
              </a:spcAft>
              <a:buClr>
                <a:srgbClr val="595959"/>
              </a:buClr>
              <a:buSzPts val="1800"/>
              <a:buChar char="»"/>
              <a:defRPr/>
            </a:lvl5pPr>
            <a:lvl6pPr marL="3657418" lvl="5" indent="-457178" algn="l" rtl="0">
              <a:spcBef>
                <a:spcPts val="480"/>
              </a:spcBef>
              <a:spcAft>
                <a:spcPts val="0"/>
              </a:spcAft>
              <a:buClr>
                <a:schemeClr val="dk1"/>
              </a:buClr>
              <a:buSzPts val="1800"/>
              <a:buChar char="•"/>
              <a:defRPr/>
            </a:lvl6pPr>
            <a:lvl7pPr marL="4266987" lvl="6" indent="-457178" algn="l" rtl="0">
              <a:spcBef>
                <a:spcPts val="480"/>
              </a:spcBef>
              <a:spcAft>
                <a:spcPts val="0"/>
              </a:spcAft>
              <a:buClr>
                <a:schemeClr val="dk1"/>
              </a:buClr>
              <a:buSzPts val="1800"/>
              <a:buChar char="•"/>
              <a:defRPr/>
            </a:lvl7pPr>
            <a:lvl8pPr marL="4876557" lvl="7" indent="-457178" algn="l" rtl="0">
              <a:spcBef>
                <a:spcPts val="480"/>
              </a:spcBef>
              <a:spcAft>
                <a:spcPts val="0"/>
              </a:spcAft>
              <a:buClr>
                <a:schemeClr val="dk1"/>
              </a:buClr>
              <a:buSzPts val="1800"/>
              <a:buChar char="•"/>
              <a:defRPr/>
            </a:lvl8pPr>
            <a:lvl9pPr marL="5486126" lvl="8" indent="-457178" algn="l" rtl="0">
              <a:spcBef>
                <a:spcPts val="480"/>
              </a:spcBef>
              <a:spcAft>
                <a:spcPts val="0"/>
              </a:spcAft>
              <a:buClr>
                <a:schemeClr val="dk1"/>
              </a:buClr>
              <a:buSzPts val="1800"/>
              <a:buChar char="•"/>
              <a:defRPr/>
            </a:lvl9pPr>
          </a:lstStyle>
          <a:p>
            <a:endParaRPr/>
          </a:p>
        </p:txBody>
      </p:sp>
      <p:sp>
        <p:nvSpPr>
          <p:cNvPr id="67" name="Google Shape;67;p15"/>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cxnSp>
        <p:nvCxnSpPr>
          <p:cNvPr id="70" name="Google Shape;70;p15"/>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1037500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963084" y="4406901"/>
            <a:ext cx="103632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67A2B9"/>
              </a:buClr>
              <a:buSzPts val="4000"/>
              <a:buFont typeface="Rockwell"/>
              <a:buNone/>
              <a:defRPr sz="5333"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6"/>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rmAutofit/>
          </a:bodyPr>
          <a:lstStyle>
            <a:lvl1pPr marL="609570" lvl="0" indent="-304784" algn="l" rtl="0">
              <a:spcBef>
                <a:spcPts val="533"/>
              </a:spcBef>
              <a:spcAft>
                <a:spcPts val="0"/>
              </a:spcAft>
              <a:buClr>
                <a:srgbClr val="888888"/>
              </a:buClr>
              <a:buSzPts val="2000"/>
              <a:buNone/>
              <a:defRPr sz="2667">
                <a:solidFill>
                  <a:srgbClr val="888888"/>
                </a:solidFill>
              </a:defRPr>
            </a:lvl1pPr>
            <a:lvl2pPr marL="1219140" lvl="1" indent="-304784" algn="l" rtl="0">
              <a:spcBef>
                <a:spcPts val="480"/>
              </a:spcBef>
              <a:spcAft>
                <a:spcPts val="0"/>
              </a:spcAft>
              <a:buClr>
                <a:srgbClr val="888888"/>
              </a:buClr>
              <a:buSzPts val="1800"/>
              <a:buNone/>
              <a:defRPr sz="2400">
                <a:solidFill>
                  <a:srgbClr val="888888"/>
                </a:solidFill>
              </a:defRPr>
            </a:lvl2pPr>
            <a:lvl3pPr marL="1828709" lvl="2" indent="-304784" algn="l" rtl="0">
              <a:spcBef>
                <a:spcPts val="427"/>
              </a:spcBef>
              <a:spcAft>
                <a:spcPts val="0"/>
              </a:spcAft>
              <a:buClr>
                <a:srgbClr val="888888"/>
              </a:buClr>
              <a:buSzPts val="1600"/>
              <a:buNone/>
              <a:defRPr sz="2133">
                <a:solidFill>
                  <a:srgbClr val="888888"/>
                </a:solidFill>
              </a:defRPr>
            </a:lvl3pPr>
            <a:lvl4pPr marL="2438278" lvl="3" indent="-304784" algn="l" rtl="0">
              <a:spcBef>
                <a:spcPts val="373"/>
              </a:spcBef>
              <a:spcAft>
                <a:spcPts val="0"/>
              </a:spcAft>
              <a:buClr>
                <a:srgbClr val="888888"/>
              </a:buClr>
              <a:buSzPts val="1400"/>
              <a:buNone/>
              <a:defRPr sz="1867">
                <a:solidFill>
                  <a:srgbClr val="888888"/>
                </a:solidFill>
              </a:defRPr>
            </a:lvl4pPr>
            <a:lvl5pPr marL="3047848" lvl="4" indent="-304784" algn="l" rtl="0">
              <a:spcBef>
                <a:spcPts val="373"/>
              </a:spcBef>
              <a:spcAft>
                <a:spcPts val="0"/>
              </a:spcAft>
              <a:buClr>
                <a:srgbClr val="888888"/>
              </a:buClr>
              <a:buSzPts val="1400"/>
              <a:buNone/>
              <a:defRPr sz="1867">
                <a:solidFill>
                  <a:srgbClr val="888888"/>
                </a:solidFill>
              </a:defRPr>
            </a:lvl5pPr>
            <a:lvl6pPr marL="3657418" lvl="5" indent="-304784" algn="l" rtl="0">
              <a:spcBef>
                <a:spcPts val="373"/>
              </a:spcBef>
              <a:spcAft>
                <a:spcPts val="0"/>
              </a:spcAft>
              <a:buClr>
                <a:srgbClr val="888888"/>
              </a:buClr>
              <a:buSzPts val="1400"/>
              <a:buNone/>
              <a:defRPr sz="1867">
                <a:solidFill>
                  <a:srgbClr val="888888"/>
                </a:solidFill>
              </a:defRPr>
            </a:lvl6pPr>
            <a:lvl7pPr marL="4266987" lvl="6" indent="-304784" algn="l" rtl="0">
              <a:spcBef>
                <a:spcPts val="373"/>
              </a:spcBef>
              <a:spcAft>
                <a:spcPts val="0"/>
              </a:spcAft>
              <a:buClr>
                <a:srgbClr val="888888"/>
              </a:buClr>
              <a:buSzPts val="1400"/>
              <a:buNone/>
              <a:defRPr sz="1867">
                <a:solidFill>
                  <a:srgbClr val="888888"/>
                </a:solidFill>
              </a:defRPr>
            </a:lvl7pPr>
            <a:lvl8pPr marL="4876557" lvl="7" indent="-304784" algn="l" rtl="0">
              <a:spcBef>
                <a:spcPts val="373"/>
              </a:spcBef>
              <a:spcAft>
                <a:spcPts val="0"/>
              </a:spcAft>
              <a:buClr>
                <a:srgbClr val="888888"/>
              </a:buClr>
              <a:buSzPts val="1400"/>
              <a:buNone/>
              <a:defRPr sz="1867">
                <a:solidFill>
                  <a:srgbClr val="888888"/>
                </a:solidFill>
              </a:defRPr>
            </a:lvl8pPr>
            <a:lvl9pPr marL="5486126" lvl="8" indent="-304784" algn="l" rtl="0">
              <a:spcBef>
                <a:spcPts val="373"/>
              </a:spcBef>
              <a:spcAft>
                <a:spcPts val="0"/>
              </a:spcAft>
              <a:buClr>
                <a:srgbClr val="888888"/>
              </a:buClr>
              <a:buSzPts val="1400"/>
              <a:buNone/>
              <a:defRPr sz="1867">
                <a:solidFill>
                  <a:srgbClr val="888888"/>
                </a:solidFill>
              </a:defRPr>
            </a:lvl9pPr>
          </a:lstStyle>
          <a:p>
            <a:endParaRPr/>
          </a:p>
        </p:txBody>
      </p:sp>
      <p:sp>
        <p:nvSpPr>
          <p:cNvPr id="74" name="Google Shape;74;p16"/>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6370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963084" y="4406901"/>
            <a:ext cx="103632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67A2B9"/>
              </a:buClr>
              <a:buSzPts val="4000"/>
              <a:buFont typeface="Rockwell"/>
              <a:buNone/>
              <a:defRPr sz="5333"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6"/>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rmAutofit/>
          </a:bodyPr>
          <a:lstStyle>
            <a:lvl1pPr marL="609585" lvl="0" indent="-304792" algn="l" rtl="0">
              <a:spcBef>
                <a:spcPts val="533"/>
              </a:spcBef>
              <a:spcAft>
                <a:spcPts val="0"/>
              </a:spcAft>
              <a:buClr>
                <a:srgbClr val="888888"/>
              </a:buClr>
              <a:buSzPts val="2000"/>
              <a:buNone/>
              <a:defRPr sz="2667">
                <a:solidFill>
                  <a:srgbClr val="888888"/>
                </a:solidFill>
              </a:defRPr>
            </a:lvl1pPr>
            <a:lvl2pPr marL="1219170" lvl="1" indent="-304792" algn="l" rtl="0">
              <a:spcBef>
                <a:spcPts val="480"/>
              </a:spcBef>
              <a:spcAft>
                <a:spcPts val="0"/>
              </a:spcAft>
              <a:buClr>
                <a:srgbClr val="888888"/>
              </a:buClr>
              <a:buSzPts val="1800"/>
              <a:buNone/>
              <a:defRPr sz="2400">
                <a:solidFill>
                  <a:srgbClr val="888888"/>
                </a:solidFill>
              </a:defRPr>
            </a:lvl2pPr>
            <a:lvl3pPr marL="1828754" lvl="2" indent="-304792" algn="l" rtl="0">
              <a:spcBef>
                <a:spcPts val="427"/>
              </a:spcBef>
              <a:spcAft>
                <a:spcPts val="0"/>
              </a:spcAft>
              <a:buClr>
                <a:srgbClr val="888888"/>
              </a:buClr>
              <a:buSzPts val="1600"/>
              <a:buNone/>
              <a:defRPr sz="2133">
                <a:solidFill>
                  <a:srgbClr val="888888"/>
                </a:solidFill>
              </a:defRPr>
            </a:lvl3pPr>
            <a:lvl4pPr marL="2438339" lvl="3" indent="-304792" algn="l" rtl="0">
              <a:spcBef>
                <a:spcPts val="373"/>
              </a:spcBef>
              <a:spcAft>
                <a:spcPts val="0"/>
              </a:spcAft>
              <a:buClr>
                <a:srgbClr val="888888"/>
              </a:buClr>
              <a:buSzPts val="1400"/>
              <a:buNone/>
              <a:defRPr sz="1867">
                <a:solidFill>
                  <a:srgbClr val="888888"/>
                </a:solidFill>
              </a:defRPr>
            </a:lvl4pPr>
            <a:lvl5pPr marL="3047924" lvl="4" indent="-304792" algn="l" rtl="0">
              <a:spcBef>
                <a:spcPts val="373"/>
              </a:spcBef>
              <a:spcAft>
                <a:spcPts val="0"/>
              </a:spcAft>
              <a:buClr>
                <a:srgbClr val="888888"/>
              </a:buClr>
              <a:buSzPts val="1400"/>
              <a:buNone/>
              <a:defRPr sz="1867">
                <a:solidFill>
                  <a:srgbClr val="888888"/>
                </a:solidFill>
              </a:defRPr>
            </a:lvl5pPr>
            <a:lvl6pPr marL="3657509" lvl="5" indent="-304792" algn="l" rtl="0">
              <a:spcBef>
                <a:spcPts val="373"/>
              </a:spcBef>
              <a:spcAft>
                <a:spcPts val="0"/>
              </a:spcAft>
              <a:buClr>
                <a:srgbClr val="888888"/>
              </a:buClr>
              <a:buSzPts val="1400"/>
              <a:buNone/>
              <a:defRPr sz="1867">
                <a:solidFill>
                  <a:srgbClr val="888888"/>
                </a:solidFill>
              </a:defRPr>
            </a:lvl6pPr>
            <a:lvl7pPr marL="4267093" lvl="6" indent="-304792" algn="l" rtl="0">
              <a:spcBef>
                <a:spcPts val="373"/>
              </a:spcBef>
              <a:spcAft>
                <a:spcPts val="0"/>
              </a:spcAft>
              <a:buClr>
                <a:srgbClr val="888888"/>
              </a:buClr>
              <a:buSzPts val="1400"/>
              <a:buNone/>
              <a:defRPr sz="1867">
                <a:solidFill>
                  <a:srgbClr val="888888"/>
                </a:solidFill>
              </a:defRPr>
            </a:lvl7pPr>
            <a:lvl8pPr marL="4876678" lvl="7" indent="-304792" algn="l" rtl="0">
              <a:spcBef>
                <a:spcPts val="373"/>
              </a:spcBef>
              <a:spcAft>
                <a:spcPts val="0"/>
              </a:spcAft>
              <a:buClr>
                <a:srgbClr val="888888"/>
              </a:buClr>
              <a:buSzPts val="1400"/>
              <a:buNone/>
              <a:defRPr sz="1867">
                <a:solidFill>
                  <a:srgbClr val="888888"/>
                </a:solidFill>
              </a:defRPr>
            </a:lvl8pPr>
            <a:lvl9pPr marL="5486263" lvl="8" indent="-304792" algn="l" rtl="0">
              <a:spcBef>
                <a:spcPts val="373"/>
              </a:spcBef>
              <a:spcAft>
                <a:spcPts val="0"/>
              </a:spcAft>
              <a:buClr>
                <a:srgbClr val="888888"/>
              </a:buClr>
              <a:buSzPts val="1400"/>
              <a:buNone/>
              <a:defRPr sz="1867">
                <a:solidFill>
                  <a:srgbClr val="888888"/>
                </a:solidFill>
              </a:defRPr>
            </a:lvl9pPr>
          </a:lstStyle>
          <a:p>
            <a:endParaRPr/>
          </a:p>
        </p:txBody>
      </p:sp>
      <p:sp>
        <p:nvSpPr>
          <p:cNvPr id="74" name="Google Shape;74;p16"/>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48971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67A2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7"/>
          <p:cNvSpPr txBox="1">
            <a:spLocks noGrp="1"/>
          </p:cNvSpPr>
          <p:nvPr>
            <p:ph type="body" idx="1"/>
          </p:nvPr>
        </p:nvSpPr>
        <p:spPr>
          <a:xfrm>
            <a:off x="609600" y="1600201"/>
            <a:ext cx="5384800" cy="4526000"/>
          </a:xfrm>
          <a:prstGeom prst="rect">
            <a:avLst/>
          </a:prstGeom>
          <a:noFill/>
          <a:ln>
            <a:noFill/>
          </a:ln>
        </p:spPr>
        <p:txBody>
          <a:bodyPr spcFirstLastPara="1" wrap="square" lIns="91425" tIns="45700" rIns="91425" bIns="45700" anchor="t" anchorCtr="0">
            <a:normAutofit/>
          </a:bodyPr>
          <a:lstStyle>
            <a:lvl1pPr marL="609585" lvl="0" indent="-541853" algn="l" rtl="0">
              <a:spcBef>
                <a:spcPts val="747"/>
              </a:spcBef>
              <a:spcAft>
                <a:spcPts val="0"/>
              </a:spcAft>
              <a:buClr>
                <a:srgbClr val="595959"/>
              </a:buClr>
              <a:buSzPts val="2800"/>
              <a:buChar char="•"/>
              <a:defRPr sz="3733"/>
            </a:lvl1pPr>
            <a:lvl2pPr marL="1219170" lvl="1" indent="-507987" algn="l" rtl="0">
              <a:spcBef>
                <a:spcPts val="640"/>
              </a:spcBef>
              <a:spcAft>
                <a:spcPts val="0"/>
              </a:spcAft>
              <a:buClr>
                <a:srgbClr val="595959"/>
              </a:buClr>
              <a:buSzPts val="2400"/>
              <a:buChar char="–"/>
              <a:defRPr sz="3200"/>
            </a:lvl2pPr>
            <a:lvl3pPr marL="1828754" lvl="2" indent="-474121" algn="l" rtl="0">
              <a:spcBef>
                <a:spcPts val="533"/>
              </a:spcBef>
              <a:spcAft>
                <a:spcPts val="0"/>
              </a:spcAft>
              <a:buClr>
                <a:srgbClr val="595959"/>
              </a:buClr>
              <a:buSzPts val="2000"/>
              <a:buChar char="•"/>
              <a:defRPr sz="2667"/>
            </a:lvl3pPr>
            <a:lvl4pPr marL="2438339" lvl="3" indent="-457189" algn="l" rtl="0">
              <a:spcBef>
                <a:spcPts val="480"/>
              </a:spcBef>
              <a:spcAft>
                <a:spcPts val="0"/>
              </a:spcAft>
              <a:buClr>
                <a:srgbClr val="595959"/>
              </a:buClr>
              <a:buSzPts val="1800"/>
              <a:buChar char="–"/>
              <a:defRPr sz="2400"/>
            </a:lvl4pPr>
            <a:lvl5pPr marL="3047924" lvl="4" indent="-457189" algn="l" rtl="0">
              <a:spcBef>
                <a:spcPts val="480"/>
              </a:spcBef>
              <a:spcAft>
                <a:spcPts val="0"/>
              </a:spcAft>
              <a:buClr>
                <a:srgbClr val="595959"/>
              </a:buClr>
              <a:buSzPts val="1800"/>
              <a:buChar char="»"/>
              <a:defRPr sz="2400"/>
            </a:lvl5pPr>
            <a:lvl6pPr marL="3657509" lvl="5" indent="-457189" algn="l" rtl="0">
              <a:spcBef>
                <a:spcPts val="480"/>
              </a:spcBef>
              <a:spcAft>
                <a:spcPts val="0"/>
              </a:spcAft>
              <a:buClr>
                <a:schemeClr val="dk1"/>
              </a:buClr>
              <a:buSzPts val="1800"/>
              <a:buChar char="•"/>
              <a:defRPr sz="2400"/>
            </a:lvl6pPr>
            <a:lvl7pPr marL="4267093" lvl="6" indent="-457189" algn="l" rtl="0">
              <a:spcBef>
                <a:spcPts val="480"/>
              </a:spcBef>
              <a:spcAft>
                <a:spcPts val="0"/>
              </a:spcAft>
              <a:buClr>
                <a:schemeClr val="dk1"/>
              </a:buClr>
              <a:buSzPts val="1800"/>
              <a:buChar char="•"/>
              <a:defRPr sz="2400"/>
            </a:lvl7pPr>
            <a:lvl8pPr marL="4876678" lvl="7" indent="-457189" algn="l" rtl="0">
              <a:spcBef>
                <a:spcPts val="480"/>
              </a:spcBef>
              <a:spcAft>
                <a:spcPts val="0"/>
              </a:spcAft>
              <a:buClr>
                <a:schemeClr val="dk1"/>
              </a:buClr>
              <a:buSzPts val="1800"/>
              <a:buChar char="•"/>
              <a:defRPr sz="2400"/>
            </a:lvl8pPr>
            <a:lvl9pPr marL="5486263" lvl="8" indent="-457189" algn="l" rtl="0">
              <a:spcBef>
                <a:spcPts val="480"/>
              </a:spcBef>
              <a:spcAft>
                <a:spcPts val="0"/>
              </a:spcAft>
              <a:buClr>
                <a:schemeClr val="dk1"/>
              </a:buClr>
              <a:buSzPts val="1800"/>
              <a:buChar char="•"/>
              <a:defRPr sz="2400"/>
            </a:lvl9pPr>
          </a:lstStyle>
          <a:p>
            <a:endParaRPr/>
          </a:p>
        </p:txBody>
      </p:sp>
      <p:sp>
        <p:nvSpPr>
          <p:cNvPr id="80" name="Google Shape;80;p17"/>
          <p:cNvSpPr txBox="1">
            <a:spLocks noGrp="1"/>
          </p:cNvSpPr>
          <p:nvPr>
            <p:ph type="body" idx="2"/>
          </p:nvPr>
        </p:nvSpPr>
        <p:spPr>
          <a:xfrm>
            <a:off x="6197600" y="1600201"/>
            <a:ext cx="5384800" cy="4526000"/>
          </a:xfrm>
          <a:prstGeom prst="rect">
            <a:avLst/>
          </a:prstGeom>
          <a:noFill/>
          <a:ln>
            <a:noFill/>
          </a:ln>
        </p:spPr>
        <p:txBody>
          <a:bodyPr spcFirstLastPara="1" wrap="square" lIns="91425" tIns="45700" rIns="91425" bIns="45700" anchor="t" anchorCtr="0">
            <a:normAutofit/>
          </a:bodyPr>
          <a:lstStyle>
            <a:lvl1pPr marL="609585" lvl="0" indent="-541853" algn="l" rtl="0">
              <a:spcBef>
                <a:spcPts val="747"/>
              </a:spcBef>
              <a:spcAft>
                <a:spcPts val="0"/>
              </a:spcAft>
              <a:buClr>
                <a:srgbClr val="595959"/>
              </a:buClr>
              <a:buSzPts val="2800"/>
              <a:buChar char="•"/>
              <a:defRPr sz="3733"/>
            </a:lvl1pPr>
            <a:lvl2pPr marL="1219170" lvl="1" indent="-507987" algn="l" rtl="0">
              <a:spcBef>
                <a:spcPts val="640"/>
              </a:spcBef>
              <a:spcAft>
                <a:spcPts val="0"/>
              </a:spcAft>
              <a:buClr>
                <a:srgbClr val="595959"/>
              </a:buClr>
              <a:buSzPts val="2400"/>
              <a:buChar char="–"/>
              <a:defRPr sz="3200"/>
            </a:lvl2pPr>
            <a:lvl3pPr marL="1828754" lvl="2" indent="-474121" algn="l" rtl="0">
              <a:spcBef>
                <a:spcPts val="533"/>
              </a:spcBef>
              <a:spcAft>
                <a:spcPts val="0"/>
              </a:spcAft>
              <a:buClr>
                <a:srgbClr val="595959"/>
              </a:buClr>
              <a:buSzPts val="2000"/>
              <a:buChar char="•"/>
              <a:defRPr sz="2667"/>
            </a:lvl3pPr>
            <a:lvl4pPr marL="2438339" lvl="3" indent="-457189" algn="l" rtl="0">
              <a:spcBef>
                <a:spcPts val="480"/>
              </a:spcBef>
              <a:spcAft>
                <a:spcPts val="0"/>
              </a:spcAft>
              <a:buClr>
                <a:srgbClr val="595959"/>
              </a:buClr>
              <a:buSzPts val="1800"/>
              <a:buChar char="–"/>
              <a:defRPr sz="2400"/>
            </a:lvl4pPr>
            <a:lvl5pPr marL="3047924" lvl="4" indent="-457189" algn="l" rtl="0">
              <a:spcBef>
                <a:spcPts val="480"/>
              </a:spcBef>
              <a:spcAft>
                <a:spcPts val="0"/>
              </a:spcAft>
              <a:buClr>
                <a:srgbClr val="595959"/>
              </a:buClr>
              <a:buSzPts val="1800"/>
              <a:buChar char="»"/>
              <a:defRPr sz="2400"/>
            </a:lvl5pPr>
            <a:lvl6pPr marL="3657509" lvl="5" indent="-457189" algn="l" rtl="0">
              <a:spcBef>
                <a:spcPts val="480"/>
              </a:spcBef>
              <a:spcAft>
                <a:spcPts val="0"/>
              </a:spcAft>
              <a:buClr>
                <a:schemeClr val="dk1"/>
              </a:buClr>
              <a:buSzPts val="1800"/>
              <a:buChar char="•"/>
              <a:defRPr sz="2400"/>
            </a:lvl6pPr>
            <a:lvl7pPr marL="4267093" lvl="6" indent="-457189" algn="l" rtl="0">
              <a:spcBef>
                <a:spcPts val="480"/>
              </a:spcBef>
              <a:spcAft>
                <a:spcPts val="0"/>
              </a:spcAft>
              <a:buClr>
                <a:schemeClr val="dk1"/>
              </a:buClr>
              <a:buSzPts val="1800"/>
              <a:buChar char="•"/>
              <a:defRPr sz="2400"/>
            </a:lvl7pPr>
            <a:lvl8pPr marL="4876678" lvl="7" indent="-457189" algn="l" rtl="0">
              <a:spcBef>
                <a:spcPts val="480"/>
              </a:spcBef>
              <a:spcAft>
                <a:spcPts val="0"/>
              </a:spcAft>
              <a:buClr>
                <a:schemeClr val="dk1"/>
              </a:buClr>
              <a:buSzPts val="1800"/>
              <a:buChar char="•"/>
              <a:defRPr sz="2400"/>
            </a:lvl8pPr>
            <a:lvl9pPr marL="5486263" lvl="8" indent="-457189" algn="l" rtl="0">
              <a:spcBef>
                <a:spcPts val="480"/>
              </a:spcBef>
              <a:spcAft>
                <a:spcPts val="0"/>
              </a:spcAft>
              <a:buClr>
                <a:schemeClr val="dk1"/>
              </a:buClr>
              <a:buSzPts val="1800"/>
              <a:buChar char="•"/>
              <a:defRPr sz="2400"/>
            </a:lvl9pPr>
          </a:lstStyle>
          <a:p>
            <a:endParaRPr/>
          </a:p>
        </p:txBody>
      </p:sp>
      <p:sp>
        <p:nvSpPr>
          <p:cNvPr id="81" name="Google Shape;81;p17"/>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cxnSp>
        <p:nvCxnSpPr>
          <p:cNvPr id="84" name="Google Shape;84;p17"/>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535427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67A2B9"/>
              </a:buClr>
              <a:buSzPts val="4400"/>
              <a:buFont typeface="Rockwel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8"/>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rmAutofit/>
          </a:bodyPr>
          <a:lstStyle>
            <a:lvl1pPr marL="609585" lvl="0" indent="-304792" algn="l" rtl="0">
              <a:spcBef>
                <a:spcPts val="640"/>
              </a:spcBef>
              <a:spcAft>
                <a:spcPts val="0"/>
              </a:spcAft>
              <a:buClr>
                <a:srgbClr val="595959"/>
              </a:buClr>
              <a:buSzPts val="2400"/>
              <a:buNone/>
              <a:defRPr sz="3200" b="1"/>
            </a:lvl1pPr>
            <a:lvl2pPr marL="1219170" lvl="1" indent="-304792" algn="l" rtl="0">
              <a:spcBef>
                <a:spcPts val="533"/>
              </a:spcBef>
              <a:spcAft>
                <a:spcPts val="0"/>
              </a:spcAft>
              <a:buClr>
                <a:srgbClr val="595959"/>
              </a:buClr>
              <a:buSzPts val="2000"/>
              <a:buNone/>
              <a:defRPr sz="2667" b="1"/>
            </a:lvl2pPr>
            <a:lvl3pPr marL="1828754" lvl="2" indent="-304792" algn="l" rtl="0">
              <a:spcBef>
                <a:spcPts val="480"/>
              </a:spcBef>
              <a:spcAft>
                <a:spcPts val="0"/>
              </a:spcAft>
              <a:buClr>
                <a:srgbClr val="595959"/>
              </a:buClr>
              <a:buSzPts val="1800"/>
              <a:buNone/>
              <a:defRPr sz="2400" b="1"/>
            </a:lvl3pPr>
            <a:lvl4pPr marL="2438339" lvl="3" indent="-304792" algn="l" rtl="0">
              <a:spcBef>
                <a:spcPts val="427"/>
              </a:spcBef>
              <a:spcAft>
                <a:spcPts val="0"/>
              </a:spcAft>
              <a:buClr>
                <a:srgbClr val="595959"/>
              </a:buClr>
              <a:buSzPts val="1600"/>
              <a:buNone/>
              <a:defRPr sz="2133" b="1"/>
            </a:lvl4pPr>
            <a:lvl5pPr marL="3047924" lvl="4" indent="-304792" algn="l" rtl="0">
              <a:spcBef>
                <a:spcPts val="427"/>
              </a:spcBef>
              <a:spcAft>
                <a:spcPts val="0"/>
              </a:spcAft>
              <a:buClr>
                <a:srgbClr val="595959"/>
              </a:buClr>
              <a:buSzPts val="1600"/>
              <a:buNone/>
              <a:defRPr sz="2133" b="1"/>
            </a:lvl5pPr>
            <a:lvl6pPr marL="3657509" lvl="5" indent="-304792" algn="l" rtl="0">
              <a:spcBef>
                <a:spcPts val="427"/>
              </a:spcBef>
              <a:spcAft>
                <a:spcPts val="0"/>
              </a:spcAft>
              <a:buClr>
                <a:schemeClr val="dk1"/>
              </a:buClr>
              <a:buSzPts val="1600"/>
              <a:buNone/>
              <a:defRPr sz="2133" b="1"/>
            </a:lvl6pPr>
            <a:lvl7pPr marL="4267093" lvl="6" indent="-304792" algn="l" rtl="0">
              <a:spcBef>
                <a:spcPts val="427"/>
              </a:spcBef>
              <a:spcAft>
                <a:spcPts val="0"/>
              </a:spcAft>
              <a:buClr>
                <a:schemeClr val="dk1"/>
              </a:buClr>
              <a:buSzPts val="1600"/>
              <a:buNone/>
              <a:defRPr sz="2133" b="1"/>
            </a:lvl7pPr>
            <a:lvl8pPr marL="4876678" lvl="7" indent="-304792" algn="l" rtl="0">
              <a:spcBef>
                <a:spcPts val="427"/>
              </a:spcBef>
              <a:spcAft>
                <a:spcPts val="0"/>
              </a:spcAft>
              <a:buClr>
                <a:schemeClr val="dk1"/>
              </a:buClr>
              <a:buSzPts val="1600"/>
              <a:buNone/>
              <a:defRPr sz="2133" b="1"/>
            </a:lvl8pPr>
            <a:lvl9pPr marL="5486263" lvl="8" indent="-304792" algn="l" rtl="0">
              <a:spcBef>
                <a:spcPts val="427"/>
              </a:spcBef>
              <a:spcAft>
                <a:spcPts val="0"/>
              </a:spcAft>
              <a:buClr>
                <a:schemeClr val="dk1"/>
              </a:buClr>
              <a:buSzPts val="1600"/>
              <a:buNone/>
              <a:defRPr sz="2133" b="1"/>
            </a:lvl9pPr>
          </a:lstStyle>
          <a:p>
            <a:endParaRPr/>
          </a:p>
        </p:txBody>
      </p:sp>
      <p:sp>
        <p:nvSpPr>
          <p:cNvPr id="88" name="Google Shape;88;p18"/>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rmAutofit/>
          </a:bodyPr>
          <a:lstStyle>
            <a:lvl1pPr marL="609585" lvl="0" indent="-507987" algn="l" rtl="0">
              <a:spcBef>
                <a:spcPts val="640"/>
              </a:spcBef>
              <a:spcAft>
                <a:spcPts val="0"/>
              </a:spcAft>
              <a:buClr>
                <a:srgbClr val="595959"/>
              </a:buClr>
              <a:buSzPts val="2400"/>
              <a:buChar char="•"/>
              <a:defRPr sz="3200"/>
            </a:lvl1pPr>
            <a:lvl2pPr marL="1219170" lvl="1" indent="-474121" algn="l" rtl="0">
              <a:spcBef>
                <a:spcPts val="533"/>
              </a:spcBef>
              <a:spcAft>
                <a:spcPts val="0"/>
              </a:spcAft>
              <a:buClr>
                <a:srgbClr val="595959"/>
              </a:buClr>
              <a:buSzPts val="2000"/>
              <a:buChar char="–"/>
              <a:defRPr sz="2667"/>
            </a:lvl2pPr>
            <a:lvl3pPr marL="1828754" lvl="2" indent="-457189" algn="l" rtl="0">
              <a:spcBef>
                <a:spcPts val="480"/>
              </a:spcBef>
              <a:spcAft>
                <a:spcPts val="0"/>
              </a:spcAft>
              <a:buClr>
                <a:srgbClr val="595959"/>
              </a:buClr>
              <a:buSzPts val="1800"/>
              <a:buChar char="•"/>
              <a:defRPr sz="2400"/>
            </a:lvl3pPr>
            <a:lvl4pPr marL="2438339" lvl="3" indent="-440256" algn="l" rtl="0">
              <a:spcBef>
                <a:spcPts val="427"/>
              </a:spcBef>
              <a:spcAft>
                <a:spcPts val="0"/>
              </a:spcAft>
              <a:buClr>
                <a:srgbClr val="595959"/>
              </a:buClr>
              <a:buSzPts val="1600"/>
              <a:buChar char="–"/>
              <a:defRPr sz="2133"/>
            </a:lvl4pPr>
            <a:lvl5pPr marL="3047924" lvl="4" indent="-440256" algn="l" rtl="0">
              <a:spcBef>
                <a:spcPts val="427"/>
              </a:spcBef>
              <a:spcAft>
                <a:spcPts val="0"/>
              </a:spcAft>
              <a:buClr>
                <a:srgbClr val="595959"/>
              </a:buClr>
              <a:buSzPts val="1600"/>
              <a:buChar char="»"/>
              <a:defRPr sz="2133"/>
            </a:lvl5pPr>
            <a:lvl6pPr marL="3657509" lvl="5" indent="-440256" algn="l" rtl="0">
              <a:spcBef>
                <a:spcPts val="427"/>
              </a:spcBef>
              <a:spcAft>
                <a:spcPts val="0"/>
              </a:spcAft>
              <a:buClr>
                <a:schemeClr val="dk1"/>
              </a:buClr>
              <a:buSzPts val="1600"/>
              <a:buChar char="•"/>
              <a:defRPr sz="2133"/>
            </a:lvl6pPr>
            <a:lvl7pPr marL="4267093" lvl="6" indent="-440256" algn="l" rtl="0">
              <a:spcBef>
                <a:spcPts val="427"/>
              </a:spcBef>
              <a:spcAft>
                <a:spcPts val="0"/>
              </a:spcAft>
              <a:buClr>
                <a:schemeClr val="dk1"/>
              </a:buClr>
              <a:buSzPts val="1600"/>
              <a:buChar char="•"/>
              <a:defRPr sz="2133"/>
            </a:lvl7pPr>
            <a:lvl8pPr marL="4876678" lvl="7" indent="-440256" algn="l" rtl="0">
              <a:spcBef>
                <a:spcPts val="427"/>
              </a:spcBef>
              <a:spcAft>
                <a:spcPts val="0"/>
              </a:spcAft>
              <a:buClr>
                <a:schemeClr val="dk1"/>
              </a:buClr>
              <a:buSzPts val="1600"/>
              <a:buChar char="•"/>
              <a:defRPr sz="2133"/>
            </a:lvl8pPr>
            <a:lvl9pPr marL="5486263" lvl="8" indent="-440256" algn="l" rtl="0">
              <a:spcBef>
                <a:spcPts val="427"/>
              </a:spcBef>
              <a:spcAft>
                <a:spcPts val="0"/>
              </a:spcAft>
              <a:buClr>
                <a:schemeClr val="dk1"/>
              </a:buClr>
              <a:buSzPts val="1600"/>
              <a:buChar char="•"/>
              <a:defRPr sz="2133"/>
            </a:lvl9pPr>
          </a:lstStyle>
          <a:p>
            <a:endParaRPr/>
          </a:p>
        </p:txBody>
      </p:sp>
      <p:sp>
        <p:nvSpPr>
          <p:cNvPr id="89" name="Google Shape;89;p18"/>
          <p:cNvSpPr txBox="1">
            <a:spLocks noGrp="1"/>
          </p:cNvSpPr>
          <p:nvPr>
            <p:ph type="body" idx="3"/>
          </p:nvPr>
        </p:nvSpPr>
        <p:spPr>
          <a:xfrm>
            <a:off x="6193368" y="1535113"/>
            <a:ext cx="5389200" cy="639600"/>
          </a:xfrm>
          <a:prstGeom prst="rect">
            <a:avLst/>
          </a:prstGeom>
          <a:noFill/>
          <a:ln>
            <a:noFill/>
          </a:ln>
        </p:spPr>
        <p:txBody>
          <a:bodyPr spcFirstLastPara="1" wrap="square" lIns="91425" tIns="45700" rIns="91425" bIns="45700" anchor="b" anchorCtr="0">
            <a:normAutofit/>
          </a:bodyPr>
          <a:lstStyle>
            <a:lvl1pPr marL="609585" lvl="0" indent="-304792" algn="l" rtl="0">
              <a:spcBef>
                <a:spcPts val="640"/>
              </a:spcBef>
              <a:spcAft>
                <a:spcPts val="0"/>
              </a:spcAft>
              <a:buClr>
                <a:srgbClr val="595959"/>
              </a:buClr>
              <a:buSzPts val="2400"/>
              <a:buNone/>
              <a:defRPr sz="3200" b="1"/>
            </a:lvl1pPr>
            <a:lvl2pPr marL="1219170" lvl="1" indent="-304792" algn="l" rtl="0">
              <a:spcBef>
                <a:spcPts val="533"/>
              </a:spcBef>
              <a:spcAft>
                <a:spcPts val="0"/>
              </a:spcAft>
              <a:buClr>
                <a:srgbClr val="595959"/>
              </a:buClr>
              <a:buSzPts val="2000"/>
              <a:buNone/>
              <a:defRPr sz="2667" b="1"/>
            </a:lvl2pPr>
            <a:lvl3pPr marL="1828754" lvl="2" indent="-304792" algn="l" rtl="0">
              <a:spcBef>
                <a:spcPts val="480"/>
              </a:spcBef>
              <a:spcAft>
                <a:spcPts val="0"/>
              </a:spcAft>
              <a:buClr>
                <a:srgbClr val="595959"/>
              </a:buClr>
              <a:buSzPts val="1800"/>
              <a:buNone/>
              <a:defRPr sz="2400" b="1"/>
            </a:lvl3pPr>
            <a:lvl4pPr marL="2438339" lvl="3" indent="-304792" algn="l" rtl="0">
              <a:spcBef>
                <a:spcPts val="427"/>
              </a:spcBef>
              <a:spcAft>
                <a:spcPts val="0"/>
              </a:spcAft>
              <a:buClr>
                <a:srgbClr val="595959"/>
              </a:buClr>
              <a:buSzPts val="1600"/>
              <a:buNone/>
              <a:defRPr sz="2133" b="1"/>
            </a:lvl4pPr>
            <a:lvl5pPr marL="3047924" lvl="4" indent="-304792" algn="l" rtl="0">
              <a:spcBef>
                <a:spcPts val="427"/>
              </a:spcBef>
              <a:spcAft>
                <a:spcPts val="0"/>
              </a:spcAft>
              <a:buClr>
                <a:srgbClr val="595959"/>
              </a:buClr>
              <a:buSzPts val="1600"/>
              <a:buNone/>
              <a:defRPr sz="2133" b="1"/>
            </a:lvl5pPr>
            <a:lvl6pPr marL="3657509" lvl="5" indent="-304792" algn="l" rtl="0">
              <a:spcBef>
                <a:spcPts val="427"/>
              </a:spcBef>
              <a:spcAft>
                <a:spcPts val="0"/>
              </a:spcAft>
              <a:buClr>
                <a:schemeClr val="dk1"/>
              </a:buClr>
              <a:buSzPts val="1600"/>
              <a:buNone/>
              <a:defRPr sz="2133" b="1"/>
            </a:lvl6pPr>
            <a:lvl7pPr marL="4267093" lvl="6" indent="-304792" algn="l" rtl="0">
              <a:spcBef>
                <a:spcPts val="427"/>
              </a:spcBef>
              <a:spcAft>
                <a:spcPts val="0"/>
              </a:spcAft>
              <a:buClr>
                <a:schemeClr val="dk1"/>
              </a:buClr>
              <a:buSzPts val="1600"/>
              <a:buNone/>
              <a:defRPr sz="2133" b="1"/>
            </a:lvl7pPr>
            <a:lvl8pPr marL="4876678" lvl="7" indent="-304792" algn="l" rtl="0">
              <a:spcBef>
                <a:spcPts val="427"/>
              </a:spcBef>
              <a:spcAft>
                <a:spcPts val="0"/>
              </a:spcAft>
              <a:buClr>
                <a:schemeClr val="dk1"/>
              </a:buClr>
              <a:buSzPts val="1600"/>
              <a:buNone/>
              <a:defRPr sz="2133" b="1"/>
            </a:lvl8pPr>
            <a:lvl9pPr marL="5486263" lvl="8" indent="-304792" algn="l" rtl="0">
              <a:spcBef>
                <a:spcPts val="427"/>
              </a:spcBef>
              <a:spcAft>
                <a:spcPts val="0"/>
              </a:spcAft>
              <a:buClr>
                <a:schemeClr val="dk1"/>
              </a:buClr>
              <a:buSzPts val="1600"/>
              <a:buNone/>
              <a:defRPr sz="2133" b="1"/>
            </a:lvl9pPr>
          </a:lstStyle>
          <a:p>
            <a:endParaRPr/>
          </a:p>
        </p:txBody>
      </p:sp>
      <p:sp>
        <p:nvSpPr>
          <p:cNvPr id="90" name="Google Shape;90;p18"/>
          <p:cNvSpPr txBox="1">
            <a:spLocks noGrp="1"/>
          </p:cNvSpPr>
          <p:nvPr>
            <p:ph type="body" idx="4"/>
          </p:nvPr>
        </p:nvSpPr>
        <p:spPr>
          <a:xfrm>
            <a:off x="6193368" y="2174875"/>
            <a:ext cx="5389200" cy="3951200"/>
          </a:xfrm>
          <a:prstGeom prst="rect">
            <a:avLst/>
          </a:prstGeom>
          <a:noFill/>
          <a:ln>
            <a:noFill/>
          </a:ln>
        </p:spPr>
        <p:txBody>
          <a:bodyPr spcFirstLastPara="1" wrap="square" lIns="91425" tIns="45700" rIns="91425" bIns="45700" anchor="t" anchorCtr="0">
            <a:normAutofit/>
          </a:bodyPr>
          <a:lstStyle>
            <a:lvl1pPr marL="609585" lvl="0" indent="-507987" algn="l" rtl="0">
              <a:spcBef>
                <a:spcPts val="640"/>
              </a:spcBef>
              <a:spcAft>
                <a:spcPts val="0"/>
              </a:spcAft>
              <a:buClr>
                <a:srgbClr val="595959"/>
              </a:buClr>
              <a:buSzPts val="2400"/>
              <a:buChar char="•"/>
              <a:defRPr sz="3200"/>
            </a:lvl1pPr>
            <a:lvl2pPr marL="1219170" lvl="1" indent="-474121" algn="l" rtl="0">
              <a:spcBef>
                <a:spcPts val="533"/>
              </a:spcBef>
              <a:spcAft>
                <a:spcPts val="0"/>
              </a:spcAft>
              <a:buClr>
                <a:srgbClr val="595959"/>
              </a:buClr>
              <a:buSzPts val="2000"/>
              <a:buChar char="–"/>
              <a:defRPr sz="2667"/>
            </a:lvl2pPr>
            <a:lvl3pPr marL="1828754" lvl="2" indent="-457189" algn="l" rtl="0">
              <a:spcBef>
                <a:spcPts val="480"/>
              </a:spcBef>
              <a:spcAft>
                <a:spcPts val="0"/>
              </a:spcAft>
              <a:buClr>
                <a:srgbClr val="595959"/>
              </a:buClr>
              <a:buSzPts val="1800"/>
              <a:buChar char="•"/>
              <a:defRPr sz="2400"/>
            </a:lvl3pPr>
            <a:lvl4pPr marL="2438339" lvl="3" indent="-440256" algn="l" rtl="0">
              <a:spcBef>
                <a:spcPts val="427"/>
              </a:spcBef>
              <a:spcAft>
                <a:spcPts val="0"/>
              </a:spcAft>
              <a:buClr>
                <a:srgbClr val="595959"/>
              </a:buClr>
              <a:buSzPts val="1600"/>
              <a:buChar char="–"/>
              <a:defRPr sz="2133"/>
            </a:lvl4pPr>
            <a:lvl5pPr marL="3047924" lvl="4" indent="-440256" algn="l" rtl="0">
              <a:spcBef>
                <a:spcPts val="427"/>
              </a:spcBef>
              <a:spcAft>
                <a:spcPts val="0"/>
              </a:spcAft>
              <a:buClr>
                <a:srgbClr val="595959"/>
              </a:buClr>
              <a:buSzPts val="1600"/>
              <a:buChar char="»"/>
              <a:defRPr sz="2133"/>
            </a:lvl5pPr>
            <a:lvl6pPr marL="3657509" lvl="5" indent="-440256" algn="l" rtl="0">
              <a:spcBef>
                <a:spcPts val="427"/>
              </a:spcBef>
              <a:spcAft>
                <a:spcPts val="0"/>
              </a:spcAft>
              <a:buClr>
                <a:schemeClr val="dk1"/>
              </a:buClr>
              <a:buSzPts val="1600"/>
              <a:buChar char="•"/>
              <a:defRPr sz="2133"/>
            </a:lvl6pPr>
            <a:lvl7pPr marL="4267093" lvl="6" indent="-440256" algn="l" rtl="0">
              <a:spcBef>
                <a:spcPts val="427"/>
              </a:spcBef>
              <a:spcAft>
                <a:spcPts val="0"/>
              </a:spcAft>
              <a:buClr>
                <a:schemeClr val="dk1"/>
              </a:buClr>
              <a:buSzPts val="1600"/>
              <a:buChar char="•"/>
              <a:defRPr sz="2133"/>
            </a:lvl7pPr>
            <a:lvl8pPr marL="4876678" lvl="7" indent="-440256" algn="l" rtl="0">
              <a:spcBef>
                <a:spcPts val="427"/>
              </a:spcBef>
              <a:spcAft>
                <a:spcPts val="0"/>
              </a:spcAft>
              <a:buClr>
                <a:schemeClr val="dk1"/>
              </a:buClr>
              <a:buSzPts val="1600"/>
              <a:buChar char="•"/>
              <a:defRPr sz="2133"/>
            </a:lvl8pPr>
            <a:lvl9pPr marL="5486263" lvl="8" indent="-440256" algn="l" rtl="0">
              <a:spcBef>
                <a:spcPts val="427"/>
              </a:spcBef>
              <a:spcAft>
                <a:spcPts val="0"/>
              </a:spcAft>
              <a:buClr>
                <a:schemeClr val="dk1"/>
              </a:buClr>
              <a:buSzPts val="1600"/>
              <a:buChar char="•"/>
              <a:defRPr sz="2133"/>
            </a:lvl9pPr>
          </a:lstStyle>
          <a:p>
            <a:endParaRPr/>
          </a:p>
        </p:txBody>
      </p:sp>
      <p:sp>
        <p:nvSpPr>
          <p:cNvPr id="91" name="Google Shape;91;p18"/>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cxnSp>
        <p:nvCxnSpPr>
          <p:cNvPr id="94" name="Google Shape;94;p18"/>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5685103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609601" y="273049"/>
            <a:ext cx="4011200" cy="11620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67A2B9"/>
              </a:buClr>
              <a:buSzPts val="2000"/>
              <a:buFont typeface="Rockwell"/>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1"/>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rmAutofit/>
          </a:bodyPr>
          <a:lstStyle>
            <a:lvl1pPr marL="609570" lvl="0" indent="-575704" algn="l" rtl="0">
              <a:spcBef>
                <a:spcPts val="853"/>
              </a:spcBef>
              <a:spcAft>
                <a:spcPts val="0"/>
              </a:spcAft>
              <a:buClr>
                <a:srgbClr val="595959"/>
              </a:buClr>
              <a:buSzPts val="3200"/>
              <a:buChar char="•"/>
              <a:defRPr sz="4267"/>
            </a:lvl1pPr>
            <a:lvl2pPr marL="1219140" lvl="1" indent="-541840" algn="l" rtl="0">
              <a:spcBef>
                <a:spcPts val="747"/>
              </a:spcBef>
              <a:spcAft>
                <a:spcPts val="0"/>
              </a:spcAft>
              <a:buClr>
                <a:srgbClr val="595959"/>
              </a:buClr>
              <a:buSzPts val="2800"/>
              <a:buChar char="–"/>
              <a:defRPr sz="3733"/>
            </a:lvl2pPr>
            <a:lvl3pPr marL="1828709" lvl="2" indent="-507974" algn="l" rtl="0">
              <a:spcBef>
                <a:spcPts val="640"/>
              </a:spcBef>
              <a:spcAft>
                <a:spcPts val="0"/>
              </a:spcAft>
              <a:buClr>
                <a:srgbClr val="595959"/>
              </a:buClr>
              <a:buSzPts val="2400"/>
              <a:buChar char="•"/>
              <a:defRPr sz="3200"/>
            </a:lvl3pPr>
            <a:lvl4pPr marL="2438278" lvl="3" indent="-474109" algn="l" rtl="0">
              <a:spcBef>
                <a:spcPts val="533"/>
              </a:spcBef>
              <a:spcAft>
                <a:spcPts val="0"/>
              </a:spcAft>
              <a:buClr>
                <a:srgbClr val="595959"/>
              </a:buClr>
              <a:buSzPts val="2000"/>
              <a:buChar char="–"/>
              <a:defRPr sz="2667"/>
            </a:lvl4pPr>
            <a:lvl5pPr marL="3047848" lvl="4" indent="-474109" algn="l" rtl="0">
              <a:spcBef>
                <a:spcPts val="533"/>
              </a:spcBef>
              <a:spcAft>
                <a:spcPts val="0"/>
              </a:spcAft>
              <a:buClr>
                <a:srgbClr val="595959"/>
              </a:buClr>
              <a:buSzPts val="2000"/>
              <a:buChar char="»"/>
              <a:defRPr sz="2667"/>
            </a:lvl5pPr>
            <a:lvl6pPr marL="3657418" lvl="5" indent="-474109" algn="l" rtl="0">
              <a:spcBef>
                <a:spcPts val="533"/>
              </a:spcBef>
              <a:spcAft>
                <a:spcPts val="0"/>
              </a:spcAft>
              <a:buClr>
                <a:schemeClr val="dk1"/>
              </a:buClr>
              <a:buSzPts val="2000"/>
              <a:buChar char="•"/>
              <a:defRPr sz="2667"/>
            </a:lvl6pPr>
            <a:lvl7pPr marL="4266987" lvl="6" indent="-474109" algn="l" rtl="0">
              <a:spcBef>
                <a:spcPts val="533"/>
              </a:spcBef>
              <a:spcAft>
                <a:spcPts val="0"/>
              </a:spcAft>
              <a:buClr>
                <a:schemeClr val="dk1"/>
              </a:buClr>
              <a:buSzPts val="2000"/>
              <a:buChar char="•"/>
              <a:defRPr sz="2667"/>
            </a:lvl7pPr>
            <a:lvl8pPr marL="4876557" lvl="7" indent="-474109" algn="l" rtl="0">
              <a:spcBef>
                <a:spcPts val="533"/>
              </a:spcBef>
              <a:spcAft>
                <a:spcPts val="0"/>
              </a:spcAft>
              <a:buClr>
                <a:schemeClr val="dk1"/>
              </a:buClr>
              <a:buSzPts val="2000"/>
              <a:buChar char="•"/>
              <a:defRPr sz="2667"/>
            </a:lvl8pPr>
            <a:lvl9pPr marL="5486126" lvl="8" indent="-474109" algn="l" rtl="0">
              <a:spcBef>
                <a:spcPts val="533"/>
              </a:spcBef>
              <a:spcAft>
                <a:spcPts val="0"/>
              </a:spcAft>
              <a:buClr>
                <a:schemeClr val="dk1"/>
              </a:buClr>
              <a:buSzPts val="2000"/>
              <a:buChar char="•"/>
              <a:defRPr sz="2667"/>
            </a:lvl9pPr>
          </a:lstStyle>
          <a:p>
            <a:endParaRPr/>
          </a:p>
        </p:txBody>
      </p:sp>
      <p:sp>
        <p:nvSpPr>
          <p:cNvPr id="108" name="Google Shape;108;p21"/>
          <p:cNvSpPr txBox="1">
            <a:spLocks noGrp="1"/>
          </p:cNvSpPr>
          <p:nvPr>
            <p:ph type="body" idx="2"/>
          </p:nvPr>
        </p:nvSpPr>
        <p:spPr>
          <a:xfrm>
            <a:off x="609601" y="1435101"/>
            <a:ext cx="4011200" cy="4691200"/>
          </a:xfrm>
          <a:prstGeom prst="rect">
            <a:avLst/>
          </a:prstGeom>
          <a:noFill/>
          <a:ln>
            <a:noFill/>
          </a:ln>
        </p:spPr>
        <p:txBody>
          <a:bodyPr spcFirstLastPara="1" wrap="square" lIns="91425" tIns="45700" rIns="91425" bIns="45700" anchor="t" anchorCtr="0">
            <a:normAutofit/>
          </a:bodyPr>
          <a:lstStyle>
            <a:lvl1pPr marL="609570" lvl="0" indent="-304784" algn="l" rtl="0">
              <a:spcBef>
                <a:spcPts val="373"/>
              </a:spcBef>
              <a:spcAft>
                <a:spcPts val="0"/>
              </a:spcAft>
              <a:buClr>
                <a:srgbClr val="595959"/>
              </a:buClr>
              <a:buSzPts val="1400"/>
              <a:buNone/>
              <a:defRPr sz="1867"/>
            </a:lvl1pPr>
            <a:lvl2pPr marL="1219140" lvl="1" indent="-304784" algn="l" rtl="0">
              <a:spcBef>
                <a:spcPts val="320"/>
              </a:spcBef>
              <a:spcAft>
                <a:spcPts val="0"/>
              </a:spcAft>
              <a:buClr>
                <a:srgbClr val="595959"/>
              </a:buClr>
              <a:buSzPts val="1200"/>
              <a:buNone/>
              <a:defRPr sz="1600"/>
            </a:lvl2pPr>
            <a:lvl3pPr marL="1828709" lvl="2" indent="-304784" algn="l" rtl="0">
              <a:spcBef>
                <a:spcPts val="267"/>
              </a:spcBef>
              <a:spcAft>
                <a:spcPts val="0"/>
              </a:spcAft>
              <a:buClr>
                <a:srgbClr val="595959"/>
              </a:buClr>
              <a:buSzPts val="1000"/>
              <a:buNone/>
              <a:defRPr sz="1333"/>
            </a:lvl3pPr>
            <a:lvl4pPr marL="2438278" lvl="3" indent="-304784" algn="l" rtl="0">
              <a:spcBef>
                <a:spcPts val="240"/>
              </a:spcBef>
              <a:spcAft>
                <a:spcPts val="0"/>
              </a:spcAft>
              <a:buClr>
                <a:srgbClr val="595959"/>
              </a:buClr>
              <a:buSzPts val="900"/>
              <a:buNone/>
              <a:defRPr sz="1200"/>
            </a:lvl4pPr>
            <a:lvl5pPr marL="3047848" lvl="4" indent="-304784" algn="l" rtl="0">
              <a:spcBef>
                <a:spcPts val="240"/>
              </a:spcBef>
              <a:spcAft>
                <a:spcPts val="0"/>
              </a:spcAft>
              <a:buClr>
                <a:srgbClr val="595959"/>
              </a:buClr>
              <a:buSzPts val="900"/>
              <a:buNone/>
              <a:defRPr sz="1200"/>
            </a:lvl5pPr>
            <a:lvl6pPr marL="3657418" lvl="5" indent="-304784" algn="l" rtl="0">
              <a:spcBef>
                <a:spcPts val="240"/>
              </a:spcBef>
              <a:spcAft>
                <a:spcPts val="0"/>
              </a:spcAft>
              <a:buClr>
                <a:schemeClr val="dk1"/>
              </a:buClr>
              <a:buSzPts val="900"/>
              <a:buNone/>
              <a:defRPr sz="1200"/>
            </a:lvl6pPr>
            <a:lvl7pPr marL="4266987" lvl="6" indent="-304784" algn="l" rtl="0">
              <a:spcBef>
                <a:spcPts val="240"/>
              </a:spcBef>
              <a:spcAft>
                <a:spcPts val="0"/>
              </a:spcAft>
              <a:buClr>
                <a:schemeClr val="dk1"/>
              </a:buClr>
              <a:buSzPts val="900"/>
              <a:buNone/>
              <a:defRPr sz="1200"/>
            </a:lvl7pPr>
            <a:lvl8pPr marL="4876557" lvl="7" indent="-304784" algn="l" rtl="0">
              <a:spcBef>
                <a:spcPts val="240"/>
              </a:spcBef>
              <a:spcAft>
                <a:spcPts val="0"/>
              </a:spcAft>
              <a:buClr>
                <a:schemeClr val="dk1"/>
              </a:buClr>
              <a:buSzPts val="900"/>
              <a:buNone/>
              <a:defRPr sz="1200"/>
            </a:lvl8pPr>
            <a:lvl9pPr marL="5486126" lvl="8" indent="-304784" algn="l" rtl="0">
              <a:spcBef>
                <a:spcPts val="240"/>
              </a:spcBef>
              <a:spcAft>
                <a:spcPts val="0"/>
              </a:spcAft>
              <a:buClr>
                <a:schemeClr val="dk1"/>
              </a:buClr>
              <a:buSzPts val="900"/>
              <a:buNone/>
              <a:defRPr sz="1200"/>
            </a:lvl9pPr>
          </a:lstStyle>
          <a:p>
            <a:endParaRPr/>
          </a:p>
        </p:txBody>
      </p:sp>
      <p:sp>
        <p:nvSpPr>
          <p:cNvPr id="109" name="Google Shape;109;p2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2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5440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67A2B9"/>
              </a:buClr>
              <a:buSzPts val="2000"/>
              <a:buFont typeface="Rockwell"/>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22"/>
          <p:cNvSpPr>
            <a:spLocks noGrp="1"/>
          </p:cNvSpPr>
          <p:nvPr>
            <p:ph type="pic" idx="2"/>
          </p:nvPr>
        </p:nvSpPr>
        <p:spPr>
          <a:xfrm>
            <a:off x="2389717" y="612775"/>
            <a:ext cx="7315200" cy="4114800"/>
          </a:xfrm>
          <a:prstGeom prst="rect">
            <a:avLst/>
          </a:prstGeom>
          <a:noFill/>
          <a:ln>
            <a:noFill/>
          </a:ln>
        </p:spPr>
      </p:sp>
      <p:sp>
        <p:nvSpPr>
          <p:cNvPr id="115" name="Google Shape;115;p22"/>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rmAutofit/>
          </a:bodyPr>
          <a:lstStyle>
            <a:lvl1pPr marL="609570" lvl="0" indent="-304784" algn="l" rtl="0">
              <a:spcBef>
                <a:spcPts val="373"/>
              </a:spcBef>
              <a:spcAft>
                <a:spcPts val="0"/>
              </a:spcAft>
              <a:buClr>
                <a:srgbClr val="595959"/>
              </a:buClr>
              <a:buSzPts val="1400"/>
              <a:buNone/>
              <a:defRPr sz="1867"/>
            </a:lvl1pPr>
            <a:lvl2pPr marL="1219140" lvl="1" indent="-304784" algn="l" rtl="0">
              <a:spcBef>
                <a:spcPts val="320"/>
              </a:spcBef>
              <a:spcAft>
                <a:spcPts val="0"/>
              </a:spcAft>
              <a:buClr>
                <a:srgbClr val="595959"/>
              </a:buClr>
              <a:buSzPts val="1200"/>
              <a:buNone/>
              <a:defRPr sz="1600"/>
            </a:lvl2pPr>
            <a:lvl3pPr marL="1828709" lvl="2" indent="-304784" algn="l" rtl="0">
              <a:spcBef>
                <a:spcPts val="267"/>
              </a:spcBef>
              <a:spcAft>
                <a:spcPts val="0"/>
              </a:spcAft>
              <a:buClr>
                <a:srgbClr val="595959"/>
              </a:buClr>
              <a:buSzPts val="1000"/>
              <a:buNone/>
              <a:defRPr sz="1333"/>
            </a:lvl3pPr>
            <a:lvl4pPr marL="2438278" lvl="3" indent="-304784" algn="l" rtl="0">
              <a:spcBef>
                <a:spcPts val="240"/>
              </a:spcBef>
              <a:spcAft>
                <a:spcPts val="0"/>
              </a:spcAft>
              <a:buClr>
                <a:srgbClr val="595959"/>
              </a:buClr>
              <a:buSzPts val="900"/>
              <a:buNone/>
              <a:defRPr sz="1200"/>
            </a:lvl4pPr>
            <a:lvl5pPr marL="3047848" lvl="4" indent="-304784" algn="l" rtl="0">
              <a:spcBef>
                <a:spcPts val="240"/>
              </a:spcBef>
              <a:spcAft>
                <a:spcPts val="0"/>
              </a:spcAft>
              <a:buClr>
                <a:srgbClr val="595959"/>
              </a:buClr>
              <a:buSzPts val="900"/>
              <a:buNone/>
              <a:defRPr sz="1200"/>
            </a:lvl5pPr>
            <a:lvl6pPr marL="3657418" lvl="5" indent="-304784" algn="l" rtl="0">
              <a:spcBef>
                <a:spcPts val="240"/>
              </a:spcBef>
              <a:spcAft>
                <a:spcPts val="0"/>
              </a:spcAft>
              <a:buClr>
                <a:schemeClr val="dk1"/>
              </a:buClr>
              <a:buSzPts val="900"/>
              <a:buNone/>
              <a:defRPr sz="1200"/>
            </a:lvl6pPr>
            <a:lvl7pPr marL="4266987" lvl="6" indent="-304784" algn="l" rtl="0">
              <a:spcBef>
                <a:spcPts val="240"/>
              </a:spcBef>
              <a:spcAft>
                <a:spcPts val="0"/>
              </a:spcAft>
              <a:buClr>
                <a:schemeClr val="dk1"/>
              </a:buClr>
              <a:buSzPts val="900"/>
              <a:buNone/>
              <a:defRPr sz="1200"/>
            </a:lvl7pPr>
            <a:lvl8pPr marL="4876557" lvl="7" indent="-304784" algn="l" rtl="0">
              <a:spcBef>
                <a:spcPts val="240"/>
              </a:spcBef>
              <a:spcAft>
                <a:spcPts val="0"/>
              </a:spcAft>
              <a:buClr>
                <a:schemeClr val="dk1"/>
              </a:buClr>
              <a:buSzPts val="900"/>
              <a:buNone/>
              <a:defRPr sz="1200"/>
            </a:lvl8pPr>
            <a:lvl9pPr marL="5486126" lvl="8" indent="-304784" algn="l" rtl="0">
              <a:spcBef>
                <a:spcPts val="240"/>
              </a:spcBef>
              <a:spcAft>
                <a:spcPts val="0"/>
              </a:spcAft>
              <a:buClr>
                <a:schemeClr val="dk1"/>
              </a:buClr>
              <a:buSzPts val="900"/>
              <a:buNone/>
              <a:defRPr sz="1200"/>
            </a:lvl9pPr>
          </a:lstStyle>
          <a:p>
            <a:endParaRPr/>
          </a:p>
        </p:txBody>
      </p:sp>
      <p:sp>
        <p:nvSpPr>
          <p:cNvPr id="116" name="Google Shape;116;p2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2035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67A2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3"/>
          <p:cNvSpPr txBox="1">
            <a:spLocks noGrp="1"/>
          </p:cNvSpPr>
          <p:nvPr>
            <p:ph type="body" idx="1"/>
          </p:nvPr>
        </p:nvSpPr>
        <p:spPr>
          <a:xfrm rot="5400000">
            <a:off x="3833000" y="-1623199"/>
            <a:ext cx="4526000" cy="10972800"/>
          </a:xfrm>
          <a:prstGeom prst="rect">
            <a:avLst/>
          </a:prstGeom>
          <a:noFill/>
          <a:ln>
            <a:noFill/>
          </a:ln>
        </p:spPr>
        <p:txBody>
          <a:bodyPr spcFirstLastPara="1" wrap="square" lIns="91425" tIns="45700" rIns="91425" bIns="45700" anchor="t" anchorCtr="0">
            <a:normAutofit/>
          </a:bodyPr>
          <a:lstStyle>
            <a:lvl1pPr marL="609570" lvl="0" indent="-457178" algn="l" rtl="0">
              <a:spcBef>
                <a:spcPts val="480"/>
              </a:spcBef>
              <a:spcAft>
                <a:spcPts val="0"/>
              </a:spcAft>
              <a:buClr>
                <a:srgbClr val="595959"/>
              </a:buClr>
              <a:buSzPts val="1800"/>
              <a:buChar char="•"/>
              <a:defRPr/>
            </a:lvl1pPr>
            <a:lvl2pPr marL="1219140" lvl="1" indent="-457178" algn="l" rtl="0">
              <a:spcBef>
                <a:spcPts val="480"/>
              </a:spcBef>
              <a:spcAft>
                <a:spcPts val="0"/>
              </a:spcAft>
              <a:buClr>
                <a:srgbClr val="595959"/>
              </a:buClr>
              <a:buSzPts val="1800"/>
              <a:buChar char="–"/>
              <a:defRPr/>
            </a:lvl2pPr>
            <a:lvl3pPr marL="1828709" lvl="2" indent="-457178" algn="l" rtl="0">
              <a:spcBef>
                <a:spcPts val="480"/>
              </a:spcBef>
              <a:spcAft>
                <a:spcPts val="0"/>
              </a:spcAft>
              <a:buClr>
                <a:srgbClr val="595959"/>
              </a:buClr>
              <a:buSzPts val="1800"/>
              <a:buChar char="•"/>
              <a:defRPr/>
            </a:lvl3pPr>
            <a:lvl4pPr marL="2438278" lvl="3" indent="-457178" algn="l" rtl="0">
              <a:spcBef>
                <a:spcPts val="480"/>
              </a:spcBef>
              <a:spcAft>
                <a:spcPts val="0"/>
              </a:spcAft>
              <a:buClr>
                <a:srgbClr val="595959"/>
              </a:buClr>
              <a:buSzPts val="1800"/>
              <a:buChar char="–"/>
              <a:defRPr/>
            </a:lvl4pPr>
            <a:lvl5pPr marL="3047848" lvl="4" indent="-457178" algn="l" rtl="0">
              <a:spcBef>
                <a:spcPts val="480"/>
              </a:spcBef>
              <a:spcAft>
                <a:spcPts val="0"/>
              </a:spcAft>
              <a:buClr>
                <a:srgbClr val="595959"/>
              </a:buClr>
              <a:buSzPts val="1800"/>
              <a:buChar char="»"/>
              <a:defRPr/>
            </a:lvl5pPr>
            <a:lvl6pPr marL="3657418" lvl="5" indent="-457178" algn="l" rtl="0">
              <a:spcBef>
                <a:spcPts val="480"/>
              </a:spcBef>
              <a:spcAft>
                <a:spcPts val="0"/>
              </a:spcAft>
              <a:buClr>
                <a:schemeClr val="dk1"/>
              </a:buClr>
              <a:buSzPts val="1800"/>
              <a:buChar char="•"/>
              <a:defRPr/>
            </a:lvl6pPr>
            <a:lvl7pPr marL="4266987" lvl="6" indent="-457178" algn="l" rtl="0">
              <a:spcBef>
                <a:spcPts val="480"/>
              </a:spcBef>
              <a:spcAft>
                <a:spcPts val="0"/>
              </a:spcAft>
              <a:buClr>
                <a:schemeClr val="dk1"/>
              </a:buClr>
              <a:buSzPts val="1800"/>
              <a:buChar char="•"/>
              <a:defRPr/>
            </a:lvl7pPr>
            <a:lvl8pPr marL="4876557" lvl="7" indent="-457178" algn="l" rtl="0">
              <a:spcBef>
                <a:spcPts val="480"/>
              </a:spcBef>
              <a:spcAft>
                <a:spcPts val="0"/>
              </a:spcAft>
              <a:buClr>
                <a:schemeClr val="dk1"/>
              </a:buClr>
              <a:buSzPts val="1800"/>
              <a:buChar char="•"/>
              <a:defRPr/>
            </a:lvl8pPr>
            <a:lvl9pPr marL="5486126" lvl="8" indent="-457178" algn="l" rtl="0">
              <a:spcBef>
                <a:spcPts val="480"/>
              </a:spcBef>
              <a:spcAft>
                <a:spcPts val="0"/>
              </a:spcAft>
              <a:buClr>
                <a:schemeClr val="dk1"/>
              </a:buClr>
              <a:buSzPts val="1800"/>
              <a:buChar char="•"/>
              <a:defRPr/>
            </a:lvl9pPr>
          </a:lstStyle>
          <a:p>
            <a:endParaRPr/>
          </a:p>
        </p:txBody>
      </p:sp>
      <p:sp>
        <p:nvSpPr>
          <p:cNvPr id="122" name="Google Shape;122;p2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cxnSp>
        <p:nvCxnSpPr>
          <p:cNvPr id="125" name="Google Shape;125;p23"/>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416630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rot="5400000">
            <a:off x="7285000" y="1828839"/>
            <a:ext cx="5851600" cy="27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67A2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24"/>
          <p:cNvSpPr txBox="1">
            <a:spLocks noGrp="1"/>
          </p:cNvSpPr>
          <p:nvPr>
            <p:ph type="body" idx="1"/>
          </p:nvPr>
        </p:nvSpPr>
        <p:spPr>
          <a:xfrm rot="5400000">
            <a:off x="1697000" y="-812761"/>
            <a:ext cx="5851600" cy="8026400"/>
          </a:xfrm>
          <a:prstGeom prst="rect">
            <a:avLst/>
          </a:prstGeom>
          <a:noFill/>
          <a:ln>
            <a:noFill/>
          </a:ln>
        </p:spPr>
        <p:txBody>
          <a:bodyPr spcFirstLastPara="1" wrap="square" lIns="91425" tIns="45700" rIns="91425" bIns="45700" anchor="t" anchorCtr="0">
            <a:normAutofit/>
          </a:bodyPr>
          <a:lstStyle>
            <a:lvl1pPr marL="609570" lvl="0" indent="-457178" algn="l" rtl="0">
              <a:spcBef>
                <a:spcPts val="480"/>
              </a:spcBef>
              <a:spcAft>
                <a:spcPts val="0"/>
              </a:spcAft>
              <a:buClr>
                <a:srgbClr val="595959"/>
              </a:buClr>
              <a:buSzPts val="1800"/>
              <a:buChar char="•"/>
              <a:defRPr/>
            </a:lvl1pPr>
            <a:lvl2pPr marL="1219140" lvl="1" indent="-457178" algn="l" rtl="0">
              <a:spcBef>
                <a:spcPts val="480"/>
              </a:spcBef>
              <a:spcAft>
                <a:spcPts val="0"/>
              </a:spcAft>
              <a:buClr>
                <a:srgbClr val="595959"/>
              </a:buClr>
              <a:buSzPts val="1800"/>
              <a:buChar char="–"/>
              <a:defRPr/>
            </a:lvl2pPr>
            <a:lvl3pPr marL="1828709" lvl="2" indent="-457178" algn="l" rtl="0">
              <a:spcBef>
                <a:spcPts val="480"/>
              </a:spcBef>
              <a:spcAft>
                <a:spcPts val="0"/>
              </a:spcAft>
              <a:buClr>
                <a:srgbClr val="595959"/>
              </a:buClr>
              <a:buSzPts val="1800"/>
              <a:buChar char="•"/>
              <a:defRPr/>
            </a:lvl3pPr>
            <a:lvl4pPr marL="2438278" lvl="3" indent="-457178" algn="l" rtl="0">
              <a:spcBef>
                <a:spcPts val="480"/>
              </a:spcBef>
              <a:spcAft>
                <a:spcPts val="0"/>
              </a:spcAft>
              <a:buClr>
                <a:srgbClr val="595959"/>
              </a:buClr>
              <a:buSzPts val="1800"/>
              <a:buChar char="–"/>
              <a:defRPr/>
            </a:lvl4pPr>
            <a:lvl5pPr marL="3047848" lvl="4" indent="-457178" algn="l" rtl="0">
              <a:spcBef>
                <a:spcPts val="480"/>
              </a:spcBef>
              <a:spcAft>
                <a:spcPts val="0"/>
              </a:spcAft>
              <a:buClr>
                <a:srgbClr val="595959"/>
              </a:buClr>
              <a:buSzPts val="1800"/>
              <a:buChar char="»"/>
              <a:defRPr/>
            </a:lvl5pPr>
            <a:lvl6pPr marL="3657418" lvl="5" indent="-457178" algn="l" rtl="0">
              <a:spcBef>
                <a:spcPts val="480"/>
              </a:spcBef>
              <a:spcAft>
                <a:spcPts val="0"/>
              </a:spcAft>
              <a:buClr>
                <a:schemeClr val="dk1"/>
              </a:buClr>
              <a:buSzPts val="1800"/>
              <a:buChar char="•"/>
              <a:defRPr/>
            </a:lvl6pPr>
            <a:lvl7pPr marL="4266987" lvl="6" indent="-457178" algn="l" rtl="0">
              <a:spcBef>
                <a:spcPts val="480"/>
              </a:spcBef>
              <a:spcAft>
                <a:spcPts val="0"/>
              </a:spcAft>
              <a:buClr>
                <a:schemeClr val="dk1"/>
              </a:buClr>
              <a:buSzPts val="1800"/>
              <a:buChar char="•"/>
              <a:defRPr/>
            </a:lvl7pPr>
            <a:lvl8pPr marL="4876557" lvl="7" indent="-457178" algn="l" rtl="0">
              <a:spcBef>
                <a:spcPts val="480"/>
              </a:spcBef>
              <a:spcAft>
                <a:spcPts val="0"/>
              </a:spcAft>
              <a:buClr>
                <a:schemeClr val="dk1"/>
              </a:buClr>
              <a:buSzPts val="1800"/>
              <a:buChar char="•"/>
              <a:defRPr/>
            </a:lvl8pPr>
            <a:lvl9pPr marL="5486126" lvl="8" indent="-457178" algn="l" rtl="0">
              <a:spcBef>
                <a:spcPts val="480"/>
              </a:spcBef>
              <a:spcAft>
                <a:spcPts val="0"/>
              </a:spcAft>
              <a:buClr>
                <a:schemeClr val="dk1"/>
              </a:buClr>
              <a:buSzPts val="1800"/>
              <a:buChar char="•"/>
              <a:defRPr/>
            </a:lvl9pPr>
          </a:lstStyle>
          <a:p>
            <a:endParaRPr/>
          </a:p>
        </p:txBody>
      </p:sp>
      <p:sp>
        <p:nvSpPr>
          <p:cNvPr id="129" name="Google Shape;129;p24"/>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cxnSp>
        <p:nvCxnSpPr>
          <p:cNvPr id="132" name="Google Shape;132;p24"/>
          <p:cNvCxnSpPr/>
          <p:nvPr/>
        </p:nvCxnSpPr>
        <p:spPr>
          <a:xfrm>
            <a:off x="8839200" y="274639"/>
            <a:ext cx="0" cy="585160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68175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type="objTx">
  <p:cSld name="1_Content with Caption">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609601" y="273049"/>
            <a:ext cx="4011200" cy="11620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67A2B9"/>
              </a:buClr>
              <a:buSzPts val="2000"/>
              <a:buFont typeface="Rockwell"/>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1"/>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rmAutofit/>
          </a:bodyPr>
          <a:lstStyle>
            <a:lvl1pPr marL="609585" lvl="0" indent="-575719" algn="l" rtl="0">
              <a:spcBef>
                <a:spcPts val="853"/>
              </a:spcBef>
              <a:spcAft>
                <a:spcPts val="0"/>
              </a:spcAft>
              <a:buClr>
                <a:srgbClr val="595959"/>
              </a:buClr>
              <a:buSzPts val="3200"/>
              <a:buChar char="•"/>
              <a:defRPr sz="4267"/>
            </a:lvl1pPr>
            <a:lvl2pPr marL="1219170" lvl="1" indent="-541853" algn="l" rtl="0">
              <a:spcBef>
                <a:spcPts val="747"/>
              </a:spcBef>
              <a:spcAft>
                <a:spcPts val="0"/>
              </a:spcAft>
              <a:buClr>
                <a:srgbClr val="595959"/>
              </a:buClr>
              <a:buSzPts val="2800"/>
              <a:buChar char="–"/>
              <a:defRPr sz="3733"/>
            </a:lvl2pPr>
            <a:lvl3pPr marL="1828754" lvl="2" indent="-507987" algn="l" rtl="0">
              <a:spcBef>
                <a:spcPts val="640"/>
              </a:spcBef>
              <a:spcAft>
                <a:spcPts val="0"/>
              </a:spcAft>
              <a:buClr>
                <a:srgbClr val="595959"/>
              </a:buClr>
              <a:buSzPts val="2400"/>
              <a:buChar char="•"/>
              <a:defRPr sz="3200"/>
            </a:lvl3pPr>
            <a:lvl4pPr marL="2438339" lvl="3" indent="-474121" algn="l" rtl="0">
              <a:spcBef>
                <a:spcPts val="533"/>
              </a:spcBef>
              <a:spcAft>
                <a:spcPts val="0"/>
              </a:spcAft>
              <a:buClr>
                <a:srgbClr val="595959"/>
              </a:buClr>
              <a:buSzPts val="2000"/>
              <a:buChar char="–"/>
              <a:defRPr sz="2667"/>
            </a:lvl4pPr>
            <a:lvl5pPr marL="3047924" lvl="4" indent="-474121" algn="l" rtl="0">
              <a:spcBef>
                <a:spcPts val="533"/>
              </a:spcBef>
              <a:spcAft>
                <a:spcPts val="0"/>
              </a:spcAft>
              <a:buClr>
                <a:srgbClr val="595959"/>
              </a:buClr>
              <a:buSzPts val="2000"/>
              <a:buChar char="»"/>
              <a:defRPr sz="2667"/>
            </a:lvl5pPr>
            <a:lvl6pPr marL="3657509" lvl="5" indent="-474121" algn="l" rtl="0">
              <a:spcBef>
                <a:spcPts val="533"/>
              </a:spcBef>
              <a:spcAft>
                <a:spcPts val="0"/>
              </a:spcAft>
              <a:buClr>
                <a:schemeClr val="dk1"/>
              </a:buClr>
              <a:buSzPts val="2000"/>
              <a:buChar char="•"/>
              <a:defRPr sz="2667"/>
            </a:lvl6pPr>
            <a:lvl7pPr marL="4267093" lvl="6" indent="-474121" algn="l" rtl="0">
              <a:spcBef>
                <a:spcPts val="533"/>
              </a:spcBef>
              <a:spcAft>
                <a:spcPts val="0"/>
              </a:spcAft>
              <a:buClr>
                <a:schemeClr val="dk1"/>
              </a:buClr>
              <a:buSzPts val="2000"/>
              <a:buChar char="•"/>
              <a:defRPr sz="2667"/>
            </a:lvl7pPr>
            <a:lvl8pPr marL="4876678" lvl="7" indent="-474121" algn="l" rtl="0">
              <a:spcBef>
                <a:spcPts val="533"/>
              </a:spcBef>
              <a:spcAft>
                <a:spcPts val="0"/>
              </a:spcAft>
              <a:buClr>
                <a:schemeClr val="dk1"/>
              </a:buClr>
              <a:buSzPts val="2000"/>
              <a:buChar char="•"/>
              <a:defRPr sz="2667"/>
            </a:lvl8pPr>
            <a:lvl9pPr marL="5486263" lvl="8" indent="-474121" algn="l" rtl="0">
              <a:spcBef>
                <a:spcPts val="533"/>
              </a:spcBef>
              <a:spcAft>
                <a:spcPts val="0"/>
              </a:spcAft>
              <a:buClr>
                <a:schemeClr val="dk1"/>
              </a:buClr>
              <a:buSzPts val="2000"/>
              <a:buChar char="•"/>
              <a:defRPr sz="2667"/>
            </a:lvl9pPr>
          </a:lstStyle>
          <a:p>
            <a:endParaRPr/>
          </a:p>
        </p:txBody>
      </p:sp>
      <p:sp>
        <p:nvSpPr>
          <p:cNvPr id="108" name="Google Shape;108;p21"/>
          <p:cNvSpPr txBox="1">
            <a:spLocks noGrp="1"/>
          </p:cNvSpPr>
          <p:nvPr>
            <p:ph type="body" idx="2"/>
          </p:nvPr>
        </p:nvSpPr>
        <p:spPr>
          <a:xfrm>
            <a:off x="609601" y="1435101"/>
            <a:ext cx="4011200" cy="4691200"/>
          </a:xfrm>
          <a:prstGeom prst="rect">
            <a:avLst/>
          </a:prstGeom>
          <a:noFill/>
          <a:ln>
            <a:noFill/>
          </a:ln>
        </p:spPr>
        <p:txBody>
          <a:bodyPr spcFirstLastPara="1" wrap="square" lIns="91425" tIns="45700" rIns="91425" bIns="45700" anchor="t" anchorCtr="0">
            <a:normAutofit/>
          </a:bodyPr>
          <a:lstStyle>
            <a:lvl1pPr marL="609585" lvl="0" indent="-304792" algn="l" rtl="0">
              <a:spcBef>
                <a:spcPts val="373"/>
              </a:spcBef>
              <a:spcAft>
                <a:spcPts val="0"/>
              </a:spcAft>
              <a:buClr>
                <a:srgbClr val="595959"/>
              </a:buClr>
              <a:buSzPts val="1400"/>
              <a:buNone/>
              <a:defRPr sz="1867"/>
            </a:lvl1pPr>
            <a:lvl2pPr marL="1219170" lvl="1" indent="-304792" algn="l" rtl="0">
              <a:spcBef>
                <a:spcPts val="320"/>
              </a:spcBef>
              <a:spcAft>
                <a:spcPts val="0"/>
              </a:spcAft>
              <a:buClr>
                <a:srgbClr val="595959"/>
              </a:buClr>
              <a:buSzPts val="1200"/>
              <a:buNone/>
              <a:defRPr sz="1600"/>
            </a:lvl2pPr>
            <a:lvl3pPr marL="1828754" lvl="2" indent="-304792" algn="l" rtl="0">
              <a:spcBef>
                <a:spcPts val="267"/>
              </a:spcBef>
              <a:spcAft>
                <a:spcPts val="0"/>
              </a:spcAft>
              <a:buClr>
                <a:srgbClr val="595959"/>
              </a:buClr>
              <a:buSzPts val="1000"/>
              <a:buNone/>
              <a:defRPr sz="1333"/>
            </a:lvl3pPr>
            <a:lvl4pPr marL="2438339" lvl="3" indent="-304792" algn="l" rtl="0">
              <a:spcBef>
                <a:spcPts val="240"/>
              </a:spcBef>
              <a:spcAft>
                <a:spcPts val="0"/>
              </a:spcAft>
              <a:buClr>
                <a:srgbClr val="595959"/>
              </a:buClr>
              <a:buSzPts val="900"/>
              <a:buNone/>
              <a:defRPr sz="1200"/>
            </a:lvl4pPr>
            <a:lvl5pPr marL="3047924" lvl="4" indent="-304792" algn="l" rtl="0">
              <a:spcBef>
                <a:spcPts val="240"/>
              </a:spcBef>
              <a:spcAft>
                <a:spcPts val="0"/>
              </a:spcAft>
              <a:buClr>
                <a:srgbClr val="595959"/>
              </a:buClr>
              <a:buSzPts val="900"/>
              <a:buNone/>
              <a:defRPr sz="1200"/>
            </a:lvl5pPr>
            <a:lvl6pPr marL="3657509" lvl="5" indent="-304792" algn="l" rtl="0">
              <a:spcBef>
                <a:spcPts val="240"/>
              </a:spcBef>
              <a:spcAft>
                <a:spcPts val="0"/>
              </a:spcAft>
              <a:buClr>
                <a:schemeClr val="dk1"/>
              </a:buClr>
              <a:buSzPts val="900"/>
              <a:buNone/>
              <a:defRPr sz="1200"/>
            </a:lvl6pPr>
            <a:lvl7pPr marL="4267093" lvl="6" indent="-304792" algn="l" rtl="0">
              <a:spcBef>
                <a:spcPts val="240"/>
              </a:spcBef>
              <a:spcAft>
                <a:spcPts val="0"/>
              </a:spcAft>
              <a:buClr>
                <a:schemeClr val="dk1"/>
              </a:buClr>
              <a:buSzPts val="900"/>
              <a:buNone/>
              <a:defRPr sz="1200"/>
            </a:lvl7pPr>
            <a:lvl8pPr marL="4876678" lvl="7" indent="-304792" algn="l" rtl="0">
              <a:spcBef>
                <a:spcPts val="240"/>
              </a:spcBef>
              <a:spcAft>
                <a:spcPts val="0"/>
              </a:spcAft>
              <a:buClr>
                <a:schemeClr val="dk1"/>
              </a:buClr>
              <a:buSzPts val="900"/>
              <a:buNone/>
              <a:defRPr sz="1200"/>
            </a:lvl8pPr>
            <a:lvl9pPr marL="5486263" lvl="8" indent="-304792" algn="l" rtl="0">
              <a:spcBef>
                <a:spcPts val="240"/>
              </a:spcBef>
              <a:spcAft>
                <a:spcPts val="0"/>
              </a:spcAft>
              <a:buClr>
                <a:schemeClr val="dk1"/>
              </a:buClr>
              <a:buSzPts val="900"/>
              <a:buNone/>
              <a:defRPr sz="1200"/>
            </a:lvl9pPr>
          </a:lstStyle>
          <a:p>
            <a:endParaRPr/>
          </a:p>
        </p:txBody>
      </p:sp>
      <p:sp>
        <p:nvSpPr>
          <p:cNvPr id="109" name="Google Shape;109;p21"/>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2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93396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67A2B9"/>
              </a:buClr>
              <a:buSzPts val="2000"/>
              <a:buFont typeface="Rockwell"/>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22"/>
          <p:cNvSpPr>
            <a:spLocks noGrp="1"/>
          </p:cNvSpPr>
          <p:nvPr>
            <p:ph type="pic" idx="2"/>
          </p:nvPr>
        </p:nvSpPr>
        <p:spPr>
          <a:xfrm>
            <a:off x="2389717" y="612775"/>
            <a:ext cx="7315200" cy="4114800"/>
          </a:xfrm>
          <a:prstGeom prst="rect">
            <a:avLst/>
          </a:prstGeom>
          <a:noFill/>
          <a:ln>
            <a:noFill/>
          </a:ln>
        </p:spPr>
      </p:sp>
      <p:sp>
        <p:nvSpPr>
          <p:cNvPr id="115" name="Google Shape;115;p22"/>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rmAutofit/>
          </a:bodyPr>
          <a:lstStyle>
            <a:lvl1pPr marL="609585" lvl="0" indent="-304792" algn="l" rtl="0">
              <a:spcBef>
                <a:spcPts val="373"/>
              </a:spcBef>
              <a:spcAft>
                <a:spcPts val="0"/>
              </a:spcAft>
              <a:buClr>
                <a:srgbClr val="595959"/>
              </a:buClr>
              <a:buSzPts val="1400"/>
              <a:buNone/>
              <a:defRPr sz="1867"/>
            </a:lvl1pPr>
            <a:lvl2pPr marL="1219170" lvl="1" indent="-304792" algn="l" rtl="0">
              <a:spcBef>
                <a:spcPts val="320"/>
              </a:spcBef>
              <a:spcAft>
                <a:spcPts val="0"/>
              </a:spcAft>
              <a:buClr>
                <a:srgbClr val="595959"/>
              </a:buClr>
              <a:buSzPts val="1200"/>
              <a:buNone/>
              <a:defRPr sz="1600"/>
            </a:lvl2pPr>
            <a:lvl3pPr marL="1828754" lvl="2" indent="-304792" algn="l" rtl="0">
              <a:spcBef>
                <a:spcPts val="267"/>
              </a:spcBef>
              <a:spcAft>
                <a:spcPts val="0"/>
              </a:spcAft>
              <a:buClr>
                <a:srgbClr val="595959"/>
              </a:buClr>
              <a:buSzPts val="1000"/>
              <a:buNone/>
              <a:defRPr sz="1333"/>
            </a:lvl3pPr>
            <a:lvl4pPr marL="2438339" lvl="3" indent="-304792" algn="l" rtl="0">
              <a:spcBef>
                <a:spcPts val="240"/>
              </a:spcBef>
              <a:spcAft>
                <a:spcPts val="0"/>
              </a:spcAft>
              <a:buClr>
                <a:srgbClr val="595959"/>
              </a:buClr>
              <a:buSzPts val="900"/>
              <a:buNone/>
              <a:defRPr sz="1200"/>
            </a:lvl4pPr>
            <a:lvl5pPr marL="3047924" lvl="4" indent="-304792" algn="l" rtl="0">
              <a:spcBef>
                <a:spcPts val="240"/>
              </a:spcBef>
              <a:spcAft>
                <a:spcPts val="0"/>
              </a:spcAft>
              <a:buClr>
                <a:srgbClr val="595959"/>
              </a:buClr>
              <a:buSzPts val="900"/>
              <a:buNone/>
              <a:defRPr sz="1200"/>
            </a:lvl5pPr>
            <a:lvl6pPr marL="3657509" lvl="5" indent="-304792" algn="l" rtl="0">
              <a:spcBef>
                <a:spcPts val="240"/>
              </a:spcBef>
              <a:spcAft>
                <a:spcPts val="0"/>
              </a:spcAft>
              <a:buClr>
                <a:schemeClr val="dk1"/>
              </a:buClr>
              <a:buSzPts val="900"/>
              <a:buNone/>
              <a:defRPr sz="1200"/>
            </a:lvl6pPr>
            <a:lvl7pPr marL="4267093" lvl="6" indent="-304792" algn="l" rtl="0">
              <a:spcBef>
                <a:spcPts val="240"/>
              </a:spcBef>
              <a:spcAft>
                <a:spcPts val="0"/>
              </a:spcAft>
              <a:buClr>
                <a:schemeClr val="dk1"/>
              </a:buClr>
              <a:buSzPts val="900"/>
              <a:buNone/>
              <a:defRPr sz="1200"/>
            </a:lvl7pPr>
            <a:lvl8pPr marL="4876678" lvl="7" indent="-304792" algn="l" rtl="0">
              <a:spcBef>
                <a:spcPts val="240"/>
              </a:spcBef>
              <a:spcAft>
                <a:spcPts val="0"/>
              </a:spcAft>
              <a:buClr>
                <a:schemeClr val="dk1"/>
              </a:buClr>
              <a:buSzPts val="900"/>
              <a:buNone/>
              <a:defRPr sz="1200"/>
            </a:lvl8pPr>
            <a:lvl9pPr marL="5486263" lvl="8" indent="-304792" algn="l" rtl="0">
              <a:spcBef>
                <a:spcPts val="240"/>
              </a:spcBef>
              <a:spcAft>
                <a:spcPts val="0"/>
              </a:spcAft>
              <a:buClr>
                <a:schemeClr val="dk1"/>
              </a:buClr>
              <a:buSzPts val="900"/>
              <a:buNone/>
              <a:defRPr sz="1200"/>
            </a:lvl9pPr>
          </a:lstStyle>
          <a:p>
            <a:endParaRPr/>
          </a:p>
        </p:txBody>
      </p:sp>
      <p:sp>
        <p:nvSpPr>
          <p:cNvPr id="116" name="Google Shape;116;p22"/>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2"/>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33371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Vertical Text" type="vertTx">
  <p:cSld name="1_Title and Vertical Text">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67A2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3"/>
          <p:cNvSpPr txBox="1">
            <a:spLocks noGrp="1"/>
          </p:cNvSpPr>
          <p:nvPr>
            <p:ph type="body" idx="1"/>
          </p:nvPr>
        </p:nvSpPr>
        <p:spPr>
          <a:xfrm rot="5400000">
            <a:off x="3833000" y="-1623199"/>
            <a:ext cx="4526000" cy="10972800"/>
          </a:xfrm>
          <a:prstGeom prst="rect">
            <a:avLst/>
          </a:prstGeom>
          <a:noFill/>
          <a:ln>
            <a:noFill/>
          </a:ln>
        </p:spPr>
        <p:txBody>
          <a:bodyPr spcFirstLastPara="1" wrap="square" lIns="91425" tIns="45700" rIns="91425" bIns="45700" anchor="t" anchorCtr="0">
            <a:normAutofit/>
          </a:bodyPr>
          <a:lstStyle>
            <a:lvl1pPr marL="609585" lvl="0" indent="-457189" algn="l" rtl="0">
              <a:spcBef>
                <a:spcPts val="480"/>
              </a:spcBef>
              <a:spcAft>
                <a:spcPts val="0"/>
              </a:spcAft>
              <a:buClr>
                <a:srgbClr val="595959"/>
              </a:buClr>
              <a:buSzPts val="1800"/>
              <a:buChar char="•"/>
              <a:defRPr/>
            </a:lvl1pPr>
            <a:lvl2pPr marL="1219170" lvl="1" indent="-457189" algn="l" rtl="0">
              <a:spcBef>
                <a:spcPts val="480"/>
              </a:spcBef>
              <a:spcAft>
                <a:spcPts val="0"/>
              </a:spcAft>
              <a:buClr>
                <a:srgbClr val="595959"/>
              </a:buClr>
              <a:buSzPts val="1800"/>
              <a:buChar char="–"/>
              <a:defRPr/>
            </a:lvl2pPr>
            <a:lvl3pPr marL="1828754" lvl="2" indent="-457189" algn="l" rtl="0">
              <a:spcBef>
                <a:spcPts val="480"/>
              </a:spcBef>
              <a:spcAft>
                <a:spcPts val="0"/>
              </a:spcAft>
              <a:buClr>
                <a:srgbClr val="595959"/>
              </a:buClr>
              <a:buSzPts val="1800"/>
              <a:buChar char="•"/>
              <a:defRPr/>
            </a:lvl3pPr>
            <a:lvl4pPr marL="2438339" lvl="3" indent="-457189" algn="l" rtl="0">
              <a:spcBef>
                <a:spcPts val="480"/>
              </a:spcBef>
              <a:spcAft>
                <a:spcPts val="0"/>
              </a:spcAft>
              <a:buClr>
                <a:srgbClr val="595959"/>
              </a:buClr>
              <a:buSzPts val="1800"/>
              <a:buChar char="–"/>
              <a:defRPr/>
            </a:lvl4pPr>
            <a:lvl5pPr marL="3047924" lvl="4" indent="-457189" algn="l" rtl="0">
              <a:spcBef>
                <a:spcPts val="480"/>
              </a:spcBef>
              <a:spcAft>
                <a:spcPts val="0"/>
              </a:spcAft>
              <a:buClr>
                <a:srgbClr val="595959"/>
              </a:buClr>
              <a:buSzPts val="1800"/>
              <a:buChar char="»"/>
              <a:defRPr/>
            </a:lvl5pPr>
            <a:lvl6pPr marL="3657509" lvl="5" indent="-457189" algn="l" rtl="0">
              <a:spcBef>
                <a:spcPts val="480"/>
              </a:spcBef>
              <a:spcAft>
                <a:spcPts val="0"/>
              </a:spcAft>
              <a:buClr>
                <a:schemeClr val="dk1"/>
              </a:buClr>
              <a:buSzPts val="1800"/>
              <a:buChar char="•"/>
              <a:defRPr/>
            </a:lvl6pPr>
            <a:lvl7pPr marL="4267093" lvl="6" indent="-457189" algn="l" rtl="0">
              <a:spcBef>
                <a:spcPts val="480"/>
              </a:spcBef>
              <a:spcAft>
                <a:spcPts val="0"/>
              </a:spcAft>
              <a:buClr>
                <a:schemeClr val="dk1"/>
              </a:buClr>
              <a:buSzPts val="1800"/>
              <a:buChar char="•"/>
              <a:defRPr/>
            </a:lvl7pPr>
            <a:lvl8pPr marL="4876678" lvl="7" indent="-457189" algn="l" rtl="0">
              <a:spcBef>
                <a:spcPts val="480"/>
              </a:spcBef>
              <a:spcAft>
                <a:spcPts val="0"/>
              </a:spcAft>
              <a:buClr>
                <a:schemeClr val="dk1"/>
              </a:buClr>
              <a:buSzPts val="1800"/>
              <a:buChar char="•"/>
              <a:defRPr/>
            </a:lvl8pPr>
            <a:lvl9pPr marL="5486263" lvl="8" indent="-457189" algn="l" rtl="0">
              <a:spcBef>
                <a:spcPts val="480"/>
              </a:spcBef>
              <a:spcAft>
                <a:spcPts val="0"/>
              </a:spcAft>
              <a:buClr>
                <a:schemeClr val="dk1"/>
              </a:buClr>
              <a:buSzPts val="1800"/>
              <a:buChar char="•"/>
              <a:defRPr/>
            </a:lvl9pPr>
          </a:lstStyle>
          <a:p>
            <a:endParaRPr/>
          </a:p>
        </p:txBody>
      </p:sp>
      <p:sp>
        <p:nvSpPr>
          <p:cNvPr id="122" name="Google Shape;122;p2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cxnSp>
        <p:nvCxnSpPr>
          <p:cNvPr id="125" name="Google Shape;125;p23"/>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37354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1_Vertical Title and Text">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rot="5400000">
            <a:off x="7285000" y="1828839"/>
            <a:ext cx="5851600" cy="27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67A2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24"/>
          <p:cNvSpPr txBox="1">
            <a:spLocks noGrp="1"/>
          </p:cNvSpPr>
          <p:nvPr>
            <p:ph type="body" idx="1"/>
          </p:nvPr>
        </p:nvSpPr>
        <p:spPr>
          <a:xfrm rot="5400000">
            <a:off x="1697000" y="-812761"/>
            <a:ext cx="5851600" cy="8026400"/>
          </a:xfrm>
          <a:prstGeom prst="rect">
            <a:avLst/>
          </a:prstGeom>
          <a:noFill/>
          <a:ln>
            <a:noFill/>
          </a:ln>
        </p:spPr>
        <p:txBody>
          <a:bodyPr spcFirstLastPara="1" wrap="square" lIns="91425" tIns="45700" rIns="91425" bIns="45700" anchor="t" anchorCtr="0">
            <a:normAutofit/>
          </a:bodyPr>
          <a:lstStyle>
            <a:lvl1pPr marL="609585" lvl="0" indent="-457189" algn="l" rtl="0">
              <a:spcBef>
                <a:spcPts val="480"/>
              </a:spcBef>
              <a:spcAft>
                <a:spcPts val="0"/>
              </a:spcAft>
              <a:buClr>
                <a:srgbClr val="595959"/>
              </a:buClr>
              <a:buSzPts val="1800"/>
              <a:buChar char="•"/>
              <a:defRPr/>
            </a:lvl1pPr>
            <a:lvl2pPr marL="1219170" lvl="1" indent="-457189" algn="l" rtl="0">
              <a:spcBef>
                <a:spcPts val="480"/>
              </a:spcBef>
              <a:spcAft>
                <a:spcPts val="0"/>
              </a:spcAft>
              <a:buClr>
                <a:srgbClr val="595959"/>
              </a:buClr>
              <a:buSzPts val="1800"/>
              <a:buChar char="–"/>
              <a:defRPr/>
            </a:lvl2pPr>
            <a:lvl3pPr marL="1828754" lvl="2" indent="-457189" algn="l" rtl="0">
              <a:spcBef>
                <a:spcPts val="480"/>
              </a:spcBef>
              <a:spcAft>
                <a:spcPts val="0"/>
              </a:spcAft>
              <a:buClr>
                <a:srgbClr val="595959"/>
              </a:buClr>
              <a:buSzPts val="1800"/>
              <a:buChar char="•"/>
              <a:defRPr/>
            </a:lvl3pPr>
            <a:lvl4pPr marL="2438339" lvl="3" indent="-457189" algn="l" rtl="0">
              <a:spcBef>
                <a:spcPts val="480"/>
              </a:spcBef>
              <a:spcAft>
                <a:spcPts val="0"/>
              </a:spcAft>
              <a:buClr>
                <a:srgbClr val="595959"/>
              </a:buClr>
              <a:buSzPts val="1800"/>
              <a:buChar char="–"/>
              <a:defRPr/>
            </a:lvl4pPr>
            <a:lvl5pPr marL="3047924" lvl="4" indent="-457189" algn="l" rtl="0">
              <a:spcBef>
                <a:spcPts val="480"/>
              </a:spcBef>
              <a:spcAft>
                <a:spcPts val="0"/>
              </a:spcAft>
              <a:buClr>
                <a:srgbClr val="595959"/>
              </a:buClr>
              <a:buSzPts val="1800"/>
              <a:buChar char="»"/>
              <a:defRPr/>
            </a:lvl5pPr>
            <a:lvl6pPr marL="3657509" lvl="5" indent="-457189" algn="l" rtl="0">
              <a:spcBef>
                <a:spcPts val="480"/>
              </a:spcBef>
              <a:spcAft>
                <a:spcPts val="0"/>
              </a:spcAft>
              <a:buClr>
                <a:schemeClr val="dk1"/>
              </a:buClr>
              <a:buSzPts val="1800"/>
              <a:buChar char="•"/>
              <a:defRPr/>
            </a:lvl6pPr>
            <a:lvl7pPr marL="4267093" lvl="6" indent="-457189" algn="l" rtl="0">
              <a:spcBef>
                <a:spcPts val="480"/>
              </a:spcBef>
              <a:spcAft>
                <a:spcPts val="0"/>
              </a:spcAft>
              <a:buClr>
                <a:schemeClr val="dk1"/>
              </a:buClr>
              <a:buSzPts val="1800"/>
              <a:buChar char="•"/>
              <a:defRPr/>
            </a:lvl7pPr>
            <a:lvl8pPr marL="4876678" lvl="7" indent="-457189" algn="l" rtl="0">
              <a:spcBef>
                <a:spcPts val="480"/>
              </a:spcBef>
              <a:spcAft>
                <a:spcPts val="0"/>
              </a:spcAft>
              <a:buClr>
                <a:schemeClr val="dk1"/>
              </a:buClr>
              <a:buSzPts val="1800"/>
              <a:buChar char="•"/>
              <a:defRPr/>
            </a:lvl8pPr>
            <a:lvl9pPr marL="5486263" lvl="8" indent="-457189" algn="l" rtl="0">
              <a:spcBef>
                <a:spcPts val="480"/>
              </a:spcBef>
              <a:spcAft>
                <a:spcPts val="0"/>
              </a:spcAft>
              <a:buClr>
                <a:schemeClr val="dk1"/>
              </a:buClr>
              <a:buSzPts val="1800"/>
              <a:buChar char="•"/>
              <a:defRPr/>
            </a:lvl9pPr>
          </a:lstStyle>
          <a:p>
            <a:endParaRPr/>
          </a:p>
        </p:txBody>
      </p:sp>
      <p:sp>
        <p:nvSpPr>
          <p:cNvPr id="129" name="Google Shape;129;p24"/>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cxnSp>
        <p:nvCxnSpPr>
          <p:cNvPr id="132" name="Google Shape;132;p24"/>
          <p:cNvCxnSpPr/>
          <p:nvPr/>
        </p:nvCxnSpPr>
        <p:spPr>
          <a:xfrm>
            <a:off x="8839200" y="274639"/>
            <a:ext cx="0" cy="585160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458988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Page: Floating Dots w/ Line">
  <p:cSld name="Content Page: Floating Dots w/ Line">
    <p:spTree>
      <p:nvGrpSpPr>
        <p:cNvPr id="1" name="Shape 133"/>
        <p:cNvGrpSpPr/>
        <p:nvPr/>
      </p:nvGrpSpPr>
      <p:grpSpPr>
        <a:xfrm>
          <a:off x="0" y="0"/>
          <a:ext cx="0" cy="0"/>
          <a:chOff x="0" y="0"/>
          <a:chExt cx="0" cy="0"/>
        </a:xfrm>
      </p:grpSpPr>
      <p:pic>
        <p:nvPicPr>
          <p:cNvPr id="134" name="Google Shape;134;p25"/>
          <p:cNvPicPr preferRelativeResize="0"/>
          <p:nvPr/>
        </p:nvPicPr>
        <p:blipFill rotWithShape="1">
          <a:blip r:embed="rId2">
            <a:alphaModFix/>
          </a:blip>
          <a:srcRect t="22243" b="71090"/>
          <a:stretch/>
        </p:blipFill>
        <p:spPr>
          <a:xfrm>
            <a:off x="1" y="990600"/>
            <a:ext cx="12188616" cy="457200"/>
          </a:xfrm>
          <a:prstGeom prst="rect">
            <a:avLst/>
          </a:prstGeom>
          <a:noFill/>
          <a:ln>
            <a:noFill/>
          </a:ln>
        </p:spPr>
      </p:pic>
      <p:sp>
        <p:nvSpPr>
          <p:cNvPr id="135" name="Google Shape;135;p25"/>
          <p:cNvSpPr txBox="1">
            <a:spLocks noGrp="1"/>
          </p:cNvSpPr>
          <p:nvPr>
            <p:ph type="title"/>
          </p:nvPr>
        </p:nvSpPr>
        <p:spPr>
          <a:xfrm>
            <a:off x="836509" y="302117"/>
            <a:ext cx="10515600" cy="688400"/>
          </a:xfrm>
          <a:prstGeom prst="rect">
            <a:avLst/>
          </a:prstGeom>
          <a:noFill/>
          <a:ln>
            <a:noFill/>
          </a:ln>
        </p:spPr>
        <p:txBody>
          <a:bodyPr spcFirstLastPara="1" wrap="square" lIns="68575" tIns="34275" rIns="68575" bIns="34275" anchor="t" anchorCtr="0">
            <a:normAutofit/>
          </a:bodyPr>
          <a:lstStyle>
            <a:lvl1pPr marR="0" lvl="0" algn="ctr" rtl="0">
              <a:lnSpc>
                <a:spcPct val="90000"/>
              </a:lnSpc>
              <a:spcBef>
                <a:spcPts val="0"/>
              </a:spcBef>
              <a:spcAft>
                <a:spcPts val="0"/>
              </a:spcAft>
              <a:buClr>
                <a:schemeClr val="dk1"/>
              </a:buClr>
              <a:buSzPts val="3300"/>
              <a:buFont typeface="Proxima Nova"/>
              <a:buNone/>
              <a:defRPr sz="4400" b="1" i="0" u="none" strike="noStrike" cap="none">
                <a:solidFill>
                  <a:schemeClr val="dk1"/>
                </a:solidFill>
                <a:latin typeface="Proxima Nova"/>
                <a:ea typeface="Proxima Nova"/>
                <a:cs typeface="Proxima Nova"/>
                <a:sym typeface="Proxima Nova"/>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36" name="Google Shape;136;p25"/>
          <p:cNvSpPr txBox="1">
            <a:spLocks noGrp="1"/>
          </p:cNvSpPr>
          <p:nvPr>
            <p:ph type="sldNum" idx="12"/>
          </p:nvPr>
        </p:nvSpPr>
        <p:spPr>
          <a:xfrm>
            <a:off x="9066028" y="6409533"/>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92897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Content Page">
  <p:cSld name="Blank Content Page">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838200" y="225916"/>
            <a:ext cx="10515600" cy="13256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0"/>
              </a:spcBef>
              <a:spcAft>
                <a:spcPts val="0"/>
              </a:spcAft>
              <a:buClr>
                <a:schemeClr val="dk1"/>
              </a:buClr>
              <a:buSzPts val="3300"/>
              <a:buFont typeface="Proxima Nova"/>
              <a:buNone/>
              <a:defRPr sz="4400" b="1"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39" name="Google Shape;139;p26"/>
          <p:cNvSpPr txBox="1">
            <a:spLocks noGrp="1"/>
          </p:cNvSpPr>
          <p:nvPr>
            <p:ph type="sldNum" idx="12"/>
          </p:nvPr>
        </p:nvSpPr>
        <p:spPr>
          <a:xfrm>
            <a:off x="9066028" y="6409532"/>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98999A"/>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98999A"/>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98999A"/>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98999A"/>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98999A"/>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98999A"/>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98999A"/>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98999A"/>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98999A"/>
                </a:solidFill>
                <a:latin typeface="Proxima Nova"/>
                <a:ea typeface="Proxima Nova"/>
                <a:cs typeface="Proxima Nova"/>
                <a:sym typeface="Proxima Nov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63663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415611" y="992767"/>
            <a:ext cx="11360800" cy="2736800"/>
          </a:xfrm>
          <a:prstGeom prst="rect">
            <a:avLst/>
          </a:prstGeom>
        </p:spPr>
        <p:txBody>
          <a:bodyPr spcFirstLastPara="1" wrap="square" lIns="91425" tIns="45700" rIns="91425" bIns="45700"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42" name="Google Shape;142;p27"/>
          <p:cNvSpPr txBox="1">
            <a:spLocks noGrp="1"/>
          </p:cNvSpPr>
          <p:nvPr>
            <p:ph type="subTitle" idx="1"/>
          </p:nvPr>
        </p:nvSpPr>
        <p:spPr>
          <a:xfrm>
            <a:off x="415600" y="3778833"/>
            <a:ext cx="11360800" cy="1056800"/>
          </a:xfrm>
          <a:prstGeom prst="rect">
            <a:avLst/>
          </a:prstGeom>
        </p:spPr>
        <p:txBody>
          <a:bodyPr spcFirstLastPara="1" wrap="square" lIns="91425" tIns="45700" rIns="91425" bIns="45700" anchor="t" anchorCtr="0">
            <a:normAutofit/>
          </a:bodyPr>
          <a:lstStyle>
            <a:lvl1pPr lvl="0" algn="ctr" rtl="0">
              <a:lnSpc>
                <a:spcPct val="100000"/>
              </a:lnSpc>
              <a:spcBef>
                <a:spcPts val="853"/>
              </a:spcBef>
              <a:spcAft>
                <a:spcPts val="0"/>
              </a:spcAft>
              <a:buSzPts val="2800"/>
              <a:buNone/>
              <a:defRPr sz="3733"/>
            </a:lvl1pPr>
            <a:lvl2pPr lvl="1" algn="ctr" rtl="0">
              <a:lnSpc>
                <a:spcPct val="100000"/>
              </a:lnSpc>
              <a:spcBef>
                <a:spcPts val="747"/>
              </a:spcBef>
              <a:spcAft>
                <a:spcPts val="0"/>
              </a:spcAft>
              <a:buSzPts val="2800"/>
              <a:buNone/>
              <a:defRPr sz="3733"/>
            </a:lvl2pPr>
            <a:lvl3pPr lvl="2" algn="ctr" rtl="0">
              <a:lnSpc>
                <a:spcPct val="100000"/>
              </a:lnSpc>
              <a:spcBef>
                <a:spcPts val="640"/>
              </a:spcBef>
              <a:spcAft>
                <a:spcPts val="0"/>
              </a:spcAft>
              <a:buSzPts val="2800"/>
              <a:buNone/>
              <a:defRPr sz="3733"/>
            </a:lvl3pPr>
            <a:lvl4pPr lvl="3" algn="ctr" rtl="0">
              <a:lnSpc>
                <a:spcPct val="100000"/>
              </a:lnSpc>
              <a:spcBef>
                <a:spcPts val="533"/>
              </a:spcBef>
              <a:spcAft>
                <a:spcPts val="0"/>
              </a:spcAft>
              <a:buSzPts val="2800"/>
              <a:buNone/>
              <a:defRPr sz="3733"/>
            </a:lvl4pPr>
            <a:lvl5pPr lvl="4" algn="ctr" rtl="0">
              <a:lnSpc>
                <a:spcPct val="100000"/>
              </a:lnSpc>
              <a:spcBef>
                <a:spcPts val="533"/>
              </a:spcBef>
              <a:spcAft>
                <a:spcPts val="0"/>
              </a:spcAft>
              <a:buSzPts val="2800"/>
              <a:buNone/>
              <a:defRPr sz="3733"/>
            </a:lvl5pPr>
            <a:lvl6pPr lvl="5" algn="ctr" rtl="0">
              <a:lnSpc>
                <a:spcPct val="100000"/>
              </a:lnSpc>
              <a:spcBef>
                <a:spcPts val="533"/>
              </a:spcBef>
              <a:spcAft>
                <a:spcPts val="0"/>
              </a:spcAft>
              <a:buSzPts val="2800"/>
              <a:buNone/>
              <a:defRPr sz="3733"/>
            </a:lvl6pPr>
            <a:lvl7pPr lvl="6" algn="ctr" rtl="0">
              <a:lnSpc>
                <a:spcPct val="100000"/>
              </a:lnSpc>
              <a:spcBef>
                <a:spcPts val="533"/>
              </a:spcBef>
              <a:spcAft>
                <a:spcPts val="0"/>
              </a:spcAft>
              <a:buSzPts val="2800"/>
              <a:buNone/>
              <a:defRPr sz="3733"/>
            </a:lvl7pPr>
            <a:lvl8pPr lvl="7" algn="ctr" rtl="0">
              <a:lnSpc>
                <a:spcPct val="100000"/>
              </a:lnSpc>
              <a:spcBef>
                <a:spcPts val="533"/>
              </a:spcBef>
              <a:spcAft>
                <a:spcPts val="0"/>
              </a:spcAft>
              <a:buSzPts val="2800"/>
              <a:buNone/>
              <a:defRPr sz="3733"/>
            </a:lvl8pPr>
            <a:lvl9pPr lvl="8" algn="ctr" rtl="0">
              <a:lnSpc>
                <a:spcPct val="100000"/>
              </a:lnSpc>
              <a:spcBef>
                <a:spcPts val="533"/>
              </a:spcBef>
              <a:spcAft>
                <a:spcPts val="0"/>
              </a:spcAft>
              <a:buSzPts val="2800"/>
              <a:buNone/>
              <a:defRPr sz="3733"/>
            </a:lvl9pPr>
          </a:lstStyle>
          <a:p>
            <a:endParaRPr/>
          </a:p>
        </p:txBody>
      </p:sp>
      <p:sp>
        <p:nvSpPr>
          <p:cNvPr id="143" name="Google Shape;143;p27"/>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2128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415600" y="593367"/>
            <a:ext cx="11360800" cy="7636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8"/>
          <p:cNvSpPr txBox="1">
            <a:spLocks noGrp="1"/>
          </p:cNvSpPr>
          <p:nvPr>
            <p:ph type="body" idx="1"/>
          </p:nvPr>
        </p:nvSpPr>
        <p:spPr>
          <a:xfrm>
            <a:off x="415600" y="1536633"/>
            <a:ext cx="11360800" cy="4555200"/>
          </a:xfrm>
          <a:prstGeom prst="rect">
            <a:avLst/>
          </a:prstGeom>
        </p:spPr>
        <p:txBody>
          <a:bodyPr spcFirstLastPara="1" wrap="square" lIns="91425" tIns="45700" rIns="91425" bIns="45700" anchor="t" anchorCtr="0">
            <a:normAutofit/>
          </a:bodyPr>
          <a:lstStyle>
            <a:lvl1pPr marL="609585" lvl="0" indent="-575719" rtl="0">
              <a:spcBef>
                <a:spcPts val="853"/>
              </a:spcBef>
              <a:spcAft>
                <a:spcPts val="0"/>
              </a:spcAft>
              <a:buSzPts val="3200"/>
              <a:buChar char="•"/>
              <a:defRPr/>
            </a:lvl1pPr>
            <a:lvl2pPr marL="1219170" lvl="1" indent="-541853" rtl="0">
              <a:spcBef>
                <a:spcPts val="747"/>
              </a:spcBef>
              <a:spcAft>
                <a:spcPts val="0"/>
              </a:spcAft>
              <a:buSzPts val="2800"/>
              <a:buChar char="–"/>
              <a:defRPr/>
            </a:lvl2pPr>
            <a:lvl3pPr marL="1828754" lvl="2" indent="-507987" rtl="0">
              <a:spcBef>
                <a:spcPts val="640"/>
              </a:spcBef>
              <a:spcAft>
                <a:spcPts val="0"/>
              </a:spcAft>
              <a:buSzPts val="2400"/>
              <a:buChar char="•"/>
              <a:defRPr/>
            </a:lvl3pPr>
            <a:lvl4pPr marL="2438339" lvl="3" indent="-474121" rtl="0">
              <a:spcBef>
                <a:spcPts val="533"/>
              </a:spcBef>
              <a:spcAft>
                <a:spcPts val="0"/>
              </a:spcAft>
              <a:buSzPts val="2000"/>
              <a:buChar char="–"/>
              <a:defRPr/>
            </a:lvl4pPr>
            <a:lvl5pPr marL="3047924" lvl="4" indent="-474121" rtl="0">
              <a:spcBef>
                <a:spcPts val="533"/>
              </a:spcBef>
              <a:spcAft>
                <a:spcPts val="0"/>
              </a:spcAft>
              <a:buSzPts val="20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47" name="Google Shape;147;p28"/>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9454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1" i="0" kern="0" spc="27"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5/21/2025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1597352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21742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5.jpe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theme" Target="../theme/theme4.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783" r:id="rId2"/>
    <p:sldLayoutId id="2147483784" r:id="rId3"/>
    <p:sldLayoutId id="2147483664" r:id="rId4"/>
    <p:sldLayoutId id="2147483665" r:id="rId5"/>
    <p:sldLayoutId id="2147483666" r:id="rId6"/>
    <p:sldLayoutId id="2147483785" r:id="rId7"/>
    <p:sldLayoutId id="2147483786" r:id="rId8"/>
    <p:sldLayoutId id="2147483787" r:id="rId9"/>
    <p:sldLayoutId id="2147483670" r:id="rId10"/>
    <p:sldLayoutId id="2147483788" r:id="rId11"/>
    <p:sldLayoutId id="2147483694" r:id="rId12"/>
    <p:sldLayoutId id="2147483789" r:id="rId13"/>
    <p:sldLayoutId id="21474837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R="0" lvl="0">
              <a:lnSpc>
                <a:spcPct val="100000"/>
              </a:lnSpc>
              <a:spcBef>
                <a:spcPts val="0"/>
              </a:spcBef>
              <a:spcAft>
                <a:spcPts val="0"/>
              </a:spcAft>
              <a:buClr>
                <a:srgbClr val="67A2B9"/>
              </a:buClr>
              <a:buSzPts val="4400"/>
              <a:buFont typeface="Rockwell"/>
            </a:pPr>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rgbClr val="FFFFFF"/>
                </a:solidFill>
              </a:defRPr>
            </a:lvl1pPr>
          </a:lstStyle>
          <a:p>
            <a:fld id="{9FF89F5D-5B0E-104B-8FD1-AB910823D8A9}" type="datetime1">
              <a:rPr lang="en-US" smtClean="0"/>
              <a:t>5/21/2025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bg1"/>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bg1"/>
                </a:solidFill>
              </a:defRPr>
            </a:lvl1pPr>
          </a:lstStyle>
          <a:p>
            <a:fld id="{FD52C1F8-3BA5-F24E-8618-E52498D87186}" type="slidenum">
              <a:rPr lang="en-US" smtClean="0"/>
              <a:pPr/>
              <a:t>‹#›</a:t>
            </a:fld>
            <a:endParaRPr lang="en-US"/>
          </a:p>
        </p:txBody>
      </p:sp>
      <p:sp>
        <p:nvSpPr>
          <p:cNvPr id="8" name="Rectangle 7">
            <a:extLst>
              <a:ext uri="{FF2B5EF4-FFF2-40B4-BE49-F238E27FC236}">
                <a16:creationId xmlns:a16="http://schemas.microsoft.com/office/drawing/2014/main" id="{C155AFE2-056E-6A30-7404-2EBFC0ADF6B7}"/>
              </a:ext>
            </a:extLst>
          </p:cNvPr>
          <p:cNvSpPr/>
          <p:nvPr userDrawn="1"/>
        </p:nvSpPr>
        <p:spPr>
          <a:xfrm>
            <a:off x="1392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997BA71B-41C2-6CBB-F2D7-70BA35F23763}"/>
              </a:ext>
            </a:extLst>
          </p:cNvPr>
          <p:cNvSpPr/>
          <p:nvPr userDrawn="1"/>
        </p:nvSpPr>
        <p:spPr>
          <a:xfrm>
            <a:off x="2318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a:extLst>
              <a:ext uri="{FF2B5EF4-FFF2-40B4-BE49-F238E27FC236}">
                <a16:creationId xmlns:a16="http://schemas.microsoft.com/office/drawing/2014/main" id="{F36FAD2B-A42D-32C1-A71D-0969066DAF1E}"/>
              </a:ext>
            </a:extLst>
          </p:cNvPr>
          <p:cNvSpPr/>
          <p:nvPr userDrawn="1"/>
        </p:nvSpPr>
        <p:spPr>
          <a:xfrm>
            <a:off x="3244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Rectangle 10">
            <a:extLst>
              <a:ext uri="{FF2B5EF4-FFF2-40B4-BE49-F238E27FC236}">
                <a16:creationId xmlns:a16="http://schemas.microsoft.com/office/drawing/2014/main" id="{D4F44D25-64FF-ECE5-AAC1-274F993802C5}"/>
              </a:ext>
            </a:extLst>
          </p:cNvPr>
          <p:cNvSpPr/>
          <p:nvPr userDrawn="1"/>
        </p:nvSpPr>
        <p:spPr>
          <a:xfrm>
            <a:off x="4171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a:extLst>
              <a:ext uri="{FF2B5EF4-FFF2-40B4-BE49-F238E27FC236}">
                <a16:creationId xmlns:a16="http://schemas.microsoft.com/office/drawing/2014/main" id="{72F0FC02-86B4-A19C-D295-3EEA61A62E5E}"/>
              </a:ext>
            </a:extLst>
          </p:cNvPr>
          <p:cNvSpPr/>
          <p:nvPr userDrawn="1"/>
        </p:nvSpPr>
        <p:spPr>
          <a:xfrm>
            <a:off x="5097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a:extLst>
              <a:ext uri="{FF2B5EF4-FFF2-40B4-BE49-F238E27FC236}">
                <a16:creationId xmlns:a16="http://schemas.microsoft.com/office/drawing/2014/main" id="{E886C5C7-E8F9-8098-8924-FF40C3923032}"/>
              </a:ext>
            </a:extLst>
          </p:cNvPr>
          <p:cNvSpPr/>
          <p:nvPr userDrawn="1"/>
        </p:nvSpPr>
        <p:spPr>
          <a:xfrm>
            <a:off x="6024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96507FB6-8EB2-FAC1-266D-E22199EB82E3}"/>
              </a:ext>
            </a:extLst>
          </p:cNvPr>
          <p:cNvSpPr/>
          <p:nvPr userDrawn="1"/>
        </p:nvSpPr>
        <p:spPr>
          <a:xfrm>
            <a:off x="6950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a:extLst>
              <a:ext uri="{FF2B5EF4-FFF2-40B4-BE49-F238E27FC236}">
                <a16:creationId xmlns:a16="http://schemas.microsoft.com/office/drawing/2014/main" id="{140E4254-7D4A-E158-0AA5-FAF1804C63D2}"/>
              </a:ext>
            </a:extLst>
          </p:cNvPr>
          <p:cNvSpPr/>
          <p:nvPr userDrawn="1"/>
        </p:nvSpPr>
        <p:spPr>
          <a:xfrm>
            <a:off x="7876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15">
            <a:extLst>
              <a:ext uri="{FF2B5EF4-FFF2-40B4-BE49-F238E27FC236}">
                <a16:creationId xmlns:a16="http://schemas.microsoft.com/office/drawing/2014/main" id="{0C2DA887-3E1B-C58B-2594-7E11F97282A9}"/>
              </a:ext>
            </a:extLst>
          </p:cNvPr>
          <p:cNvSpPr/>
          <p:nvPr userDrawn="1"/>
        </p:nvSpPr>
        <p:spPr>
          <a:xfrm>
            <a:off x="8803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Rectangle 16">
            <a:extLst>
              <a:ext uri="{FF2B5EF4-FFF2-40B4-BE49-F238E27FC236}">
                <a16:creationId xmlns:a16="http://schemas.microsoft.com/office/drawing/2014/main" id="{357954AF-E625-F056-AEAB-919B9CDA8E47}"/>
              </a:ext>
            </a:extLst>
          </p:cNvPr>
          <p:cNvSpPr/>
          <p:nvPr userDrawn="1"/>
        </p:nvSpPr>
        <p:spPr>
          <a:xfrm>
            <a:off x="9729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Rectangle 17">
            <a:extLst>
              <a:ext uri="{FF2B5EF4-FFF2-40B4-BE49-F238E27FC236}">
                <a16:creationId xmlns:a16="http://schemas.microsoft.com/office/drawing/2014/main" id="{0216CFD0-C117-3931-96BD-ECA14D3AC313}"/>
              </a:ext>
            </a:extLst>
          </p:cNvPr>
          <p:cNvSpPr/>
          <p:nvPr userDrawn="1"/>
        </p:nvSpPr>
        <p:spPr>
          <a:xfrm>
            <a:off x="10656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9" name="Rectangle 18">
            <a:extLst>
              <a:ext uri="{FF2B5EF4-FFF2-40B4-BE49-F238E27FC236}">
                <a16:creationId xmlns:a16="http://schemas.microsoft.com/office/drawing/2014/main" id="{2D7199AF-490C-77AB-7714-8AB7E7909E15}"/>
              </a:ext>
            </a:extLst>
          </p:cNvPr>
          <p:cNvSpPr/>
          <p:nvPr userDrawn="1"/>
        </p:nvSpPr>
        <p:spPr>
          <a:xfrm>
            <a:off x="-9669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Rectangle 19">
            <a:extLst>
              <a:ext uri="{FF2B5EF4-FFF2-40B4-BE49-F238E27FC236}">
                <a16:creationId xmlns:a16="http://schemas.microsoft.com/office/drawing/2014/main" id="{4937DC8D-E92F-5B24-599F-801311BB1AF2}"/>
              </a:ext>
            </a:extLst>
          </p:cNvPr>
          <p:cNvSpPr/>
          <p:nvPr userDrawn="1"/>
        </p:nvSpPr>
        <p:spPr>
          <a:xfrm>
            <a:off x="465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20">
            <a:extLst>
              <a:ext uri="{FF2B5EF4-FFF2-40B4-BE49-F238E27FC236}">
                <a16:creationId xmlns:a16="http://schemas.microsoft.com/office/drawing/2014/main" id="{109E1A64-3999-F250-110F-5D85F025B6A3}"/>
              </a:ext>
            </a:extLst>
          </p:cNvPr>
          <p:cNvSpPr/>
          <p:nvPr userDrawn="1"/>
        </p:nvSpPr>
        <p:spPr>
          <a:xfrm>
            <a:off x="11582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2" name="Rectangle 21">
            <a:extLst>
              <a:ext uri="{FF2B5EF4-FFF2-40B4-BE49-F238E27FC236}">
                <a16:creationId xmlns:a16="http://schemas.microsoft.com/office/drawing/2014/main" id="{40C0B6F5-7FCC-B0F2-7730-728A14321B0D}"/>
              </a:ext>
            </a:extLst>
          </p:cNvPr>
          <p:cNvSpPr/>
          <p:nvPr userDrawn="1"/>
        </p:nvSpPr>
        <p:spPr>
          <a:xfrm>
            <a:off x="125493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B8E1D7D0-A0EA-0BAE-90EF-EA91DB102063}"/>
              </a:ext>
            </a:extLst>
          </p:cNvPr>
          <p:cNvSpPr/>
          <p:nvPr userDrawn="1"/>
        </p:nvSpPr>
        <p:spPr>
          <a:xfrm>
            <a:off x="-501357" y="1412875"/>
            <a:ext cx="144000" cy="187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348683919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682" r:id="rId8"/>
    <p:sldLayoutId id="2147483799" r:id="rId9"/>
    <p:sldLayoutId id="2147483800" r:id="rId10"/>
    <p:sldLayoutId id="2147483781" r:id="rId11"/>
    <p:sldLayoutId id="2147483782" r:id="rId12"/>
    <p:sldLayoutId id="2147483801" r:id="rId13"/>
    <p:sldLayoutId id="2147483688" r:id="rId14"/>
    <p:sldLayoutId id="2147483689" r:id="rId15"/>
    <p:sldLayoutId id="2147483690" r:id="rId16"/>
    <p:sldLayoutId id="2147483779" r:id="rId17"/>
    <p:sldLayoutId id="2147483780" r:id="rId18"/>
  </p:sldLayoutIdLst>
  <p:hf hdr="0" ftr="0" dt="0"/>
  <p:txStyles>
    <p:titleStyle>
      <a:lvl1pPr algn="l" defTabSz="457200" rtl="0" eaLnBrk="1" latinLnBrk="0" hangingPunct="1">
        <a:spcBef>
          <a:spcPct val="0"/>
        </a:spcBef>
        <a:buNone/>
        <a:defRPr lang="en-US" sz="4400" b="0" i="0" u="none" strike="noStrike" kern="1200" cap="none">
          <a:solidFill>
            <a:srgbClr val="67A2B9"/>
          </a:solidFill>
          <a:latin typeface="Rockwell"/>
          <a:ea typeface="+mj-ea"/>
          <a:cs typeface="Rockwell"/>
          <a:sym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dobe Caslon Pro" panose="0205050205050A0204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dobe Caslon Pro" panose="0205050205050A0204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dobe Caslon Pro" panose="0205050205050A0204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userDrawn="1">
          <p15:clr>
            <a:srgbClr val="5ACBF0"/>
          </p15:clr>
        </p15:guide>
        <p15:guide id="3" pos="870" userDrawn="1">
          <p15:clr>
            <a:srgbClr val="5ACBF0"/>
          </p15:clr>
        </p15:guide>
        <p15:guide id="4" pos="966" userDrawn="1">
          <p15:clr>
            <a:srgbClr val="5ACBF0"/>
          </p15:clr>
        </p15:guide>
        <p15:guide id="5" pos="1456" userDrawn="1">
          <p15:clr>
            <a:srgbClr val="5ACBF0"/>
          </p15:clr>
        </p15:guide>
        <p15:guide id="6" pos="1552" userDrawn="1">
          <p15:clr>
            <a:srgbClr val="5ACBF0"/>
          </p15:clr>
        </p15:guide>
        <p15:guide id="7" pos="2038" userDrawn="1">
          <p15:clr>
            <a:srgbClr val="5ACBF0"/>
          </p15:clr>
        </p15:guide>
        <p15:guide id="8" pos="2134" userDrawn="1">
          <p15:clr>
            <a:srgbClr val="5ACBF0"/>
          </p15:clr>
        </p15:guide>
        <p15:guide id="9" pos="2624" userDrawn="1">
          <p15:clr>
            <a:srgbClr val="5ACBF0"/>
          </p15:clr>
        </p15:guide>
        <p15:guide id="10" pos="2720" userDrawn="1">
          <p15:clr>
            <a:srgbClr val="5ACBF0"/>
          </p15:clr>
        </p15:guide>
        <p15:guide id="11" pos="3206" userDrawn="1">
          <p15:clr>
            <a:srgbClr val="5ACBF0"/>
          </p15:clr>
        </p15:guide>
        <p15:guide id="12" pos="3306" userDrawn="1">
          <p15:clr>
            <a:srgbClr val="5ACBF0"/>
          </p15:clr>
        </p15:guide>
        <p15:guide id="13" pos="3795" userDrawn="1">
          <p15:clr>
            <a:srgbClr val="5ACBF0"/>
          </p15:clr>
        </p15:guide>
        <p15:guide id="14" pos="3888" userDrawn="1">
          <p15:clr>
            <a:srgbClr val="5ACBF0"/>
          </p15:clr>
        </p15:guide>
        <p15:guide id="15" pos="4374" userDrawn="1">
          <p15:clr>
            <a:srgbClr val="5ACBF0"/>
          </p15:clr>
        </p15:guide>
        <p15:guide id="16" pos="4470" userDrawn="1">
          <p15:clr>
            <a:srgbClr val="5ACBF0"/>
          </p15:clr>
        </p15:guide>
        <p15:guide id="17" pos="4960" userDrawn="1">
          <p15:clr>
            <a:srgbClr val="5ACBF0"/>
          </p15:clr>
        </p15:guide>
        <p15:guide id="18" pos="5053" userDrawn="1">
          <p15:clr>
            <a:srgbClr val="5ACBF0"/>
          </p15:clr>
        </p15:guide>
        <p15:guide id="19" pos="5542" userDrawn="1">
          <p15:clr>
            <a:srgbClr val="5ACBF0"/>
          </p15:clr>
        </p15:guide>
        <p15:guide id="20" pos="5635" userDrawn="1">
          <p15:clr>
            <a:srgbClr val="5ACBF0"/>
          </p15:clr>
        </p15:guide>
        <p15:guide id="21" pos="6125" userDrawn="1">
          <p15:clr>
            <a:srgbClr val="5ACBF0"/>
          </p15:clr>
        </p15:guide>
        <p15:guide id="22" pos="6221" userDrawn="1">
          <p15:clr>
            <a:srgbClr val="5ACBF0"/>
          </p15:clr>
        </p15:guide>
        <p15:guide id="23" pos="6710" userDrawn="1">
          <p15:clr>
            <a:srgbClr val="5ACBF0"/>
          </p15:clr>
        </p15:guide>
        <p15:guide id="24" pos="6803" userDrawn="1">
          <p15:clr>
            <a:srgbClr val="5ACBF0"/>
          </p15:clr>
        </p15:guide>
        <p15:guide id="25" pos="7293" userDrawn="1">
          <p15:clr>
            <a:srgbClr val="5ACBF0"/>
          </p15:clr>
        </p15:guide>
        <p15:guide id="26" orient="horz" pos="896" userDrawn="1">
          <p15:clr>
            <a:srgbClr val="5ACBF0"/>
          </p15:clr>
        </p15:guide>
        <p15:guide id="27" orient="horz" pos="1005"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rgbClr val="FFFFFF"/>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bg1"/>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36962143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hf hdr="0" ftr="0" dt="0"/>
  <p:txStyles>
    <p:titleStyle>
      <a:lvl1pPr algn="l" defTabSz="609585" rtl="0" eaLnBrk="1" latinLnBrk="0" hangingPunct="1">
        <a:spcBef>
          <a:spcPct val="0"/>
        </a:spcBef>
        <a:buNone/>
        <a:defRPr sz="5867" kern="1200">
          <a:solidFill>
            <a:srgbClr val="67A2B9"/>
          </a:solidFill>
          <a:latin typeface="Rockwell"/>
          <a:ea typeface="+mj-ea"/>
          <a:cs typeface="Rockwell"/>
        </a:defRPr>
      </a:lvl1pPr>
    </p:titleStyle>
    <p:bodyStyle>
      <a:lvl1pPr marL="457189" indent="-457189" algn="l" defTabSz="609585" rtl="0" eaLnBrk="1" latinLnBrk="0" hangingPunct="1">
        <a:spcBef>
          <a:spcPct val="20000"/>
        </a:spcBef>
        <a:buFont typeface="Arial"/>
        <a:buChar char="•"/>
        <a:defRPr sz="4267" kern="1200">
          <a:solidFill>
            <a:schemeClr val="tx1">
              <a:lumMod val="65000"/>
              <a:lumOff val="35000"/>
            </a:schemeClr>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lumMod val="65000"/>
              <a:lumOff val="3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2">
            <a:alphaModFix/>
          </a:blip>
          <a:srcRect/>
          <a:stretch/>
        </p:blipFill>
        <p:spPr>
          <a:xfrm>
            <a:off x="1" y="6332315"/>
            <a:ext cx="12192001" cy="457200"/>
          </a:xfrm>
          <a:prstGeom prst="rect">
            <a:avLst/>
          </a:prstGeom>
          <a:noFill/>
          <a:ln>
            <a:noFill/>
          </a:ln>
        </p:spPr>
      </p:pic>
      <p:sp>
        <p:nvSpPr>
          <p:cNvPr id="52" name="Google Shape;52;p13"/>
          <p:cNvSpPr txBox="1">
            <a:spLocks noGrp="1"/>
          </p:cNvSpPr>
          <p:nvPr>
            <p:ph type="title"/>
          </p:nvPr>
        </p:nvSpPr>
        <p:spPr>
          <a:xfrm>
            <a:off x="609600" y="274639"/>
            <a:ext cx="10972800" cy="11432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67A2B9"/>
              </a:buClr>
              <a:buSzPts val="4400"/>
              <a:buFont typeface="Rockwell"/>
              <a:buNone/>
              <a:defRPr sz="4400" b="0" i="0" u="none" strike="noStrike" cap="none">
                <a:solidFill>
                  <a:srgbClr val="67A2B9"/>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609600" y="1600201"/>
            <a:ext cx="10972800" cy="4526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6" name="Google Shape;56;p1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0226269"/>
      </p:ext>
    </p:extLst>
  </p:cSld>
  <p:clrMap bg1="lt1" tx1="dk1" bg2="dk2" tx2="lt2" accent1="accent1" accent2="accent2" accent3="accent3" accent4="accent4" accent5="accent5" accent6="accent6" hlink="hlink" folHlink="folHlink"/>
  <p:sldLayoutIdLst>
    <p:sldLayoutId id="2147483686" r:id="rId1"/>
    <p:sldLayoutId id="2147483662" r:id="rId2"/>
    <p:sldLayoutId id="2147483663" r:id="rId3"/>
    <p:sldLayoutId id="2147483667" r:id="rId4"/>
    <p:sldLayoutId id="2147483668" r:id="rId5"/>
    <p:sldLayoutId id="2147483669"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3" r:id="rId18"/>
    <p:sldLayoutId id="2147483684" r:id="rId19"/>
    <p:sldLayoutId id="214748368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F090-2704-6484-3FD3-9756F681618B}"/>
              </a:ext>
            </a:extLst>
          </p:cNvPr>
          <p:cNvSpPr>
            <a:spLocks noGrp="1"/>
          </p:cNvSpPr>
          <p:nvPr>
            <p:ph type="ctrTitle"/>
          </p:nvPr>
        </p:nvSpPr>
        <p:spPr>
          <a:xfrm>
            <a:off x="4332514" y="2243717"/>
            <a:ext cx="4898572" cy="648000"/>
          </a:xfrm>
        </p:spPr>
        <p:txBody>
          <a:bodyPr>
            <a:normAutofit/>
          </a:bodyPr>
          <a:lstStyle/>
          <a:p>
            <a:pPr algn="l">
              <a:lnSpc>
                <a:spcPct val="80000"/>
              </a:lnSpc>
            </a:pPr>
            <a:r>
              <a:rPr lang="en-US" sz="4000">
                <a:solidFill>
                  <a:schemeClr val="bg1"/>
                </a:solidFill>
              </a:rPr>
              <a:t>Budget Workshop</a:t>
            </a:r>
          </a:p>
        </p:txBody>
      </p:sp>
      <p:sp>
        <p:nvSpPr>
          <p:cNvPr id="3" name="Subtitle 2">
            <a:extLst>
              <a:ext uri="{FF2B5EF4-FFF2-40B4-BE49-F238E27FC236}">
                <a16:creationId xmlns:a16="http://schemas.microsoft.com/office/drawing/2014/main" id="{0739F59C-BE86-9BD2-9335-5128B794E65F}"/>
              </a:ext>
            </a:extLst>
          </p:cNvPr>
          <p:cNvSpPr>
            <a:spLocks noGrp="1"/>
          </p:cNvSpPr>
          <p:nvPr>
            <p:ph type="subTitle" idx="1"/>
          </p:nvPr>
        </p:nvSpPr>
        <p:spPr>
          <a:xfrm>
            <a:off x="4332521" y="2894797"/>
            <a:ext cx="4554258" cy="653143"/>
          </a:xfrm>
        </p:spPr>
        <p:txBody>
          <a:bodyPr>
            <a:normAutofit/>
          </a:bodyPr>
          <a:lstStyle/>
          <a:p>
            <a:r>
              <a:rPr lang="en-US" sz="1800" b="1">
                <a:solidFill>
                  <a:schemeClr val="bg1"/>
                </a:solidFill>
                <a:latin typeface="Montserrat SemiBold"/>
              </a:rPr>
              <a:t>May 22, 2025</a:t>
            </a:r>
          </a:p>
          <a:p>
            <a:pPr algn="l"/>
            <a:r>
              <a:rPr lang="en-US" sz="1800" b="1">
                <a:solidFill>
                  <a:schemeClr val="bg1"/>
                </a:solidFill>
                <a:latin typeface="Montserrat SemiBold"/>
              </a:rPr>
              <a:t>Workshop #5</a:t>
            </a:r>
            <a:endParaRPr lang="en-US" sz="1800" b="1">
              <a:solidFill>
                <a:schemeClr val="bg1"/>
              </a:solidFill>
              <a:latin typeface="Montserrat SemiBold" pitchFamily="2" charset="77"/>
            </a:endParaRPr>
          </a:p>
        </p:txBody>
      </p:sp>
      <p:pic>
        <p:nvPicPr>
          <p:cNvPr id="8" name="Picture 7" descr="A white letter on a black background&#10;&#10;Description automatically generated">
            <a:extLst>
              <a:ext uri="{FF2B5EF4-FFF2-40B4-BE49-F238E27FC236}">
                <a16:creationId xmlns:a16="http://schemas.microsoft.com/office/drawing/2014/main" id="{4361D4E3-B1B6-3C0E-3E72-C3DC9BB9D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349" y="2359720"/>
            <a:ext cx="2632075" cy="1069280"/>
          </a:xfrm>
          <a:prstGeom prst="rect">
            <a:avLst/>
          </a:prstGeom>
        </p:spPr>
      </p:pic>
    </p:spTree>
    <p:extLst>
      <p:ext uri="{BB962C8B-B14F-4D97-AF65-F5344CB8AC3E}">
        <p14:creationId xmlns:p14="http://schemas.microsoft.com/office/powerpoint/2010/main" val="40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B2D39-346D-E89B-875E-948720F65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B44BC-DE3B-6995-0DE0-D620F42267A9}"/>
              </a:ext>
            </a:extLst>
          </p:cNvPr>
          <p:cNvSpPr>
            <a:spLocks noGrp="1"/>
          </p:cNvSpPr>
          <p:nvPr>
            <p:ph type="title"/>
          </p:nvPr>
        </p:nvSpPr>
        <p:spPr/>
        <p:txBody>
          <a:bodyPr>
            <a:normAutofit fontScale="90000"/>
          </a:bodyPr>
          <a:lstStyle/>
          <a:p>
            <a:r>
              <a:rPr lang="en-US" sz="5300">
                <a:solidFill>
                  <a:schemeClr val="bg1"/>
                </a:solidFill>
              </a:rPr>
              <a:t>Review of Preliminary SUMMARY Budget </a:t>
            </a:r>
            <a:endParaRPr lang="en-US">
              <a:solidFill>
                <a:schemeClr val="bg1"/>
              </a:solidFill>
            </a:endParaRPr>
          </a:p>
        </p:txBody>
      </p:sp>
      <p:sp>
        <p:nvSpPr>
          <p:cNvPr id="4" name="Slide Number Placeholder 3">
            <a:extLst>
              <a:ext uri="{FF2B5EF4-FFF2-40B4-BE49-F238E27FC236}">
                <a16:creationId xmlns:a16="http://schemas.microsoft.com/office/drawing/2014/main" id="{53F850A8-B928-6522-D6E4-2332F07845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6911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7E01-9E63-A804-B861-3AE366DA80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47049F-EA60-9743-6CB4-73D38DE901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2" name="Google Shape;363;p14">
            <a:extLst>
              <a:ext uri="{FF2B5EF4-FFF2-40B4-BE49-F238E27FC236}">
                <a16:creationId xmlns:a16="http://schemas.microsoft.com/office/drawing/2014/main" id="{674320D7-1B49-6D1F-F650-E19DA874C483}"/>
              </a:ext>
            </a:extLst>
          </p:cNvPr>
          <p:cNvSpPr txBox="1">
            <a:spLocks/>
          </p:cNvSpPr>
          <p:nvPr/>
        </p:nvSpPr>
        <p:spPr>
          <a:xfrm>
            <a:off x="661933" y="68147"/>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a:defRPr/>
            </a:pPr>
            <a:r>
              <a:rPr lang="en-US" sz="5300">
                <a:latin typeface="Rockwell"/>
              </a:rPr>
              <a:t>FY26 Budget Assumptions</a:t>
            </a:r>
            <a:endParaRPr lang="en-US">
              <a:ea typeface="+mj-ea"/>
            </a:endParaRPr>
          </a:p>
        </p:txBody>
      </p:sp>
      <p:graphicFrame>
        <p:nvGraphicFramePr>
          <p:cNvPr id="5" name="Diagram 4">
            <a:extLst>
              <a:ext uri="{FF2B5EF4-FFF2-40B4-BE49-F238E27FC236}">
                <a16:creationId xmlns:a16="http://schemas.microsoft.com/office/drawing/2014/main" id="{7DC572AD-6677-8398-C5D3-2B619DDACD2F}"/>
              </a:ext>
            </a:extLst>
          </p:cNvPr>
          <p:cNvGraphicFramePr/>
          <p:nvPr>
            <p:extLst>
              <p:ext uri="{D42A27DB-BD31-4B8C-83A1-F6EECF244321}">
                <p14:modId xmlns:p14="http://schemas.microsoft.com/office/powerpoint/2010/main" val="996402564"/>
              </p:ext>
            </p:extLst>
          </p:nvPr>
        </p:nvGraphicFramePr>
        <p:xfrm>
          <a:off x="660400" y="1915160"/>
          <a:ext cx="10922000" cy="37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040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95CE7-2537-581B-C667-C601F4405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2422A-CF55-5E6C-66FF-4E7D0022A7D3}"/>
              </a:ext>
            </a:extLst>
          </p:cNvPr>
          <p:cNvSpPr>
            <a:spLocks noGrp="1"/>
          </p:cNvSpPr>
          <p:nvPr>
            <p:ph type="title"/>
          </p:nvPr>
        </p:nvSpPr>
        <p:spPr/>
        <p:txBody>
          <a:bodyPr>
            <a:normAutofit/>
          </a:bodyPr>
          <a:lstStyle/>
          <a:p>
            <a:r>
              <a:rPr lang="en-US" sz="4400">
                <a:latin typeface="Rockwell"/>
              </a:rPr>
              <a:t>General</a:t>
            </a:r>
            <a:r>
              <a:rPr lang="en-US" sz="4800">
                <a:latin typeface="Rockwell"/>
              </a:rPr>
              <a:t> Fund Revenue Summary</a:t>
            </a:r>
            <a:endParaRPr lang="en-US" sz="4800"/>
          </a:p>
        </p:txBody>
      </p:sp>
      <p:sp>
        <p:nvSpPr>
          <p:cNvPr id="4" name="Slide Number Placeholder 3">
            <a:extLst>
              <a:ext uri="{FF2B5EF4-FFF2-40B4-BE49-F238E27FC236}">
                <a16:creationId xmlns:a16="http://schemas.microsoft.com/office/drawing/2014/main" id="{F9867F11-C7C5-753F-268D-831FAA6379F5}"/>
              </a:ext>
            </a:extLst>
          </p:cNvPr>
          <p:cNvSpPr>
            <a:spLocks noGrp="1"/>
          </p:cNvSpPr>
          <p:nvPr>
            <p:ph type="sldNum" sz="quarter" idx="12"/>
          </p:nvPr>
        </p:nvSpPr>
        <p:spPr/>
        <p:txBody>
          <a:bodyPr/>
          <a:lstStyle/>
          <a:p>
            <a:fld id="{FD52C1F8-3BA5-F24E-8618-E52498D87186}" type="slidenum">
              <a:rPr lang="en-US" smtClean="0"/>
              <a:t>12</a:t>
            </a:fld>
            <a:endParaRPr lang="en-US"/>
          </a:p>
        </p:txBody>
      </p:sp>
      <p:sp>
        <p:nvSpPr>
          <p:cNvPr id="3" name="TextBox 2">
            <a:extLst>
              <a:ext uri="{FF2B5EF4-FFF2-40B4-BE49-F238E27FC236}">
                <a16:creationId xmlns:a16="http://schemas.microsoft.com/office/drawing/2014/main" id="{47A3517C-01F6-7973-C1F4-BCD176C2838D}"/>
              </a:ext>
            </a:extLst>
          </p:cNvPr>
          <p:cNvSpPr txBox="1"/>
          <p:nvPr/>
        </p:nvSpPr>
        <p:spPr>
          <a:xfrm>
            <a:off x="111760" y="2556752"/>
            <a:ext cx="2794000" cy="1323439"/>
          </a:xfrm>
          <a:prstGeom prst="rect">
            <a:avLst/>
          </a:prstGeom>
          <a:noFill/>
        </p:spPr>
        <p:txBody>
          <a:bodyPr wrap="square" lIns="91440" tIns="45720" rIns="91440" bIns="45720" rtlCol="0" anchor="ctr">
            <a:spAutoFit/>
          </a:bodyPr>
          <a:lstStyle/>
          <a:p>
            <a:pPr>
              <a:buClr>
                <a:srgbClr val="67A2B9"/>
              </a:buClr>
              <a:buSzPts val="1000"/>
              <a:tabLst>
                <a:tab pos="457200" algn="l"/>
              </a:tabLst>
            </a:pPr>
            <a:r>
              <a:rPr lang="en-US" sz="2000" b="1">
                <a:latin typeface="Montserrat"/>
                <a:ea typeface="Roboto"/>
                <a:cs typeface="Roboto"/>
              </a:rPr>
              <a:t>Local and State Revenue is subject to change </a:t>
            </a:r>
            <a:endParaRPr lang="en-US"/>
          </a:p>
          <a:p>
            <a:pPr marL="628650" indent="-342900">
              <a:buClr>
                <a:srgbClr val="67A2B9"/>
              </a:buClr>
              <a:buSzPts val="1000"/>
              <a:buFont typeface="Arial" panose="05000000000000000000" pitchFamily="2" charset="2"/>
              <a:buChar char="•"/>
              <a:tabLst>
                <a:tab pos="914400" algn="l"/>
              </a:tabLst>
            </a:pPr>
            <a:endParaRPr lang="en-US" sz="2000" b="1">
              <a:latin typeface="Montserrat"/>
              <a:ea typeface="Roboto"/>
              <a:cs typeface="Roboto"/>
            </a:endParaRPr>
          </a:p>
        </p:txBody>
      </p:sp>
      <p:graphicFrame>
        <p:nvGraphicFramePr>
          <p:cNvPr id="7" name="Table 6">
            <a:extLst>
              <a:ext uri="{FF2B5EF4-FFF2-40B4-BE49-F238E27FC236}">
                <a16:creationId xmlns:a16="http://schemas.microsoft.com/office/drawing/2014/main" id="{DF50B065-114F-2888-1C9A-B3E9B0289B5F}"/>
              </a:ext>
            </a:extLst>
          </p:cNvPr>
          <p:cNvGraphicFramePr>
            <a:graphicFrameLocks noGrp="1"/>
          </p:cNvGraphicFramePr>
          <p:nvPr>
            <p:extLst>
              <p:ext uri="{D42A27DB-BD31-4B8C-83A1-F6EECF244321}">
                <p14:modId xmlns:p14="http://schemas.microsoft.com/office/powerpoint/2010/main" val="2316694820"/>
              </p:ext>
            </p:extLst>
          </p:nvPr>
        </p:nvGraphicFramePr>
        <p:xfrm>
          <a:off x="3002066" y="1581337"/>
          <a:ext cx="8580334" cy="4525959"/>
        </p:xfrm>
        <a:graphic>
          <a:graphicData uri="http://schemas.openxmlformats.org/drawingml/2006/table">
            <a:tbl>
              <a:tblPr/>
              <a:tblGrid>
                <a:gridCol w="3189006">
                  <a:extLst>
                    <a:ext uri="{9D8B030D-6E8A-4147-A177-3AD203B41FA5}">
                      <a16:colId xmlns:a16="http://schemas.microsoft.com/office/drawing/2014/main" val="970702061"/>
                    </a:ext>
                  </a:extLst>
                </a:gridCol>
                <a:gridCol w="1918855">
                  <a:extLst>
                    <a:ext uri="{9D8B030D-6E8A-4147-A177-3AD203B41FA5}">
                      <a16:colId xmlns:a16="http://schemas.microsoft.com/office/drawing/2014/main" val="183123243"/>
                    </a:ext>
                  </a:extLst>
                </a:gridCol>
                <a:gridCol w="1886147">
                  <a:extLst>
                    <a:ext uri="{9D8B030D-6E8A-4147-A177-3AD203B41FA5}">
                      <a16:colId xmlns:a16="http://schemas.microsoft.com/office/drawing/2014/main" val="217201260"/>
                    </a:ext>
                  </a:extLst>
                </a:gridCol>
                <a:gridCol w="1586326">
                  <a:extLst>
                    <a:ext uri="{9D8B030D-6E8A-4147-A177-3AD203B41FA5}">
                      <a16:colId xmlns:a16="http://schemas.microsoft.com/office/drawing/2014/main" val="1222583157"/>
                    </a:ext>
                  </a:extLst>
                </a:gridCol>
              </a:tblGrid>
              <a:tr h="1047980">
                <a:tc>
                  <a:txBody>
                    <a:bodyPr/>
                    <a:lstStyle/>
                    <a:p>
                      <a:pPr algn="l" fontAlgn="ctr"/>
                      <a:r>
                        <a:rPr lang="en-US" sz="1700" b="1" i="0" u="none" strike="noStrike">
                          <a:solidFill>
                            <a:srgbClr val="FFFFFF"/>
                          </a:solidFill>
                          <a:effectLst/>
                          <a:latin typeface="Aptos Narrow"/>
                        </a:rPr>
                        <a:t>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tc>
                  <a:txBody>
                    <a:bodyPr/>
                    <a:lstStyle/>
                    <a:p>
                      <a:pPr algn="ctr" fontAlgn="ctr"/>
                      <a:r>
                        <a:rPr lang="en-US" sz="1700" b="1" i="0" u="none" strike="noStrike">
                          <a:solidFill>
                            <a:srgbClr val="FFFFFF"/>
                          </a:solidFill>
                          <a:effectLst/>
                          <a:latin typeface="Aptos Narrow"/>
                        </a:rPr>
                        <a:t> Revenue 2025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tc>
                  <a:txBody>
                    <a:bodyPr/>
                    <a:lstStyle/>
                    <a:p>
                      <a:pPr algn="ctr" fontAlgn="ctr"/>
                      <a:r>
                        <a:rPr lang="en-US" sz="1700" b="1" i="0" u="none" strike="noStrike">
                          <a:solidFill>
                            <a:srgbClr val="FFFFFF"/>
                          </a:solidFill>
                          <a:effectLst/>
                          <a:latin typeface="Aptos Narrow"/>
                        </a:rPr>
                        <a:t> Preliminary Budget FY26 Revenue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tc>
                  <a:txBody>
                    <a:bodyPr/>
                    <a:lstStyle/>
                    <a:p>
                      <a:pPr algn="ctr" fontAlgn="ctr"/>
                      <a:r>
                        <a:rPr lang="en-US" sz="1700" b="1" i="0" u="none" strike="noStrike">
                          <a:solidFill>
                            <a:schemeClr val="bg1"/>
                          </a:solidFill>
                          <a:effectLst/>
                          <a:latin typeface="Aptos Narrow"/>
                        </a:rPr>
                        <a:t>Change in Revenue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extLst>
                  <a:ext uri="{0D108BD9-81ED-4DB2-BD59-A6C34878D82A}">
                    <a16:rowId xmlns:a16="http://schemas.microsoft.com/office/drawing/2014/main" val="1239416119"/>
                  </a:ext>
                </a:extLst>
              </a:tr>
              <a:tr h="294744">
                <a:tc>
                  <a:txBody>
                    <a:bodyPr/>
                    <a:lstStyle/>
                    <a:p>
                      <a:pPr algn="l" fontAlgn="ctr"/>
                      <a:r>
                        <a:rPr lang="en-US" sz="1700" b="0" i="0" u="none" strike="noStrike">
                          <a:solidFill>
                            <a:srgbClr val="000000"/>
                          </a:solidFill>
                          <a:effectLst/>
                          <a:latin typeface="Aptos Narrow"/>
                        </a:rPr>
                        <a:t> Local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700" b="0" i="0" u="none" strike="noStrike">
                          <a:solidFill>
                            <a:srgbClr val="000000"/>
                          </a:solidFill>
                          <a:effectLst/>
                          <a:latin typeface="Aptos Narrow"/>
                        </a:rPr>
                        <a:t>1620.7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700" b="0" i="0" u="none" strike="noStrike">
                          <a:solidFill>
                            <a:srgbClr val="000000"/>
                          </a:solidFill>
                          <a:effectLst/>
                          <a:latin typeface="Aptos Narrow"/>
                        </a:rPr>
                        <a:t>1616.9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700" b="0" i="0" u="none" strike="noStrike">
                          <a:solidFill>
                            <a:srgbClr val="FF0000"/>
                          </a:solidFill>
                          <a:effectLst/>
                          <a:latin typeface="Aptos Narrow"/>
                        </a:rPr>
                        <a:t>-3.8 M</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extLst>
                  <a:ext uri="{0D108BD9-81ED-4DB2-BD59-A6C34878D82A}">
                    <a16:rowId xmlns:a16="http://schemas.microsoft.com/office/drawing/2014/main" val="230754695"/>
                  </a:ext>
                </a:extLst>
              </a:tr>
              <a:tr h="288194">
                <a:tc>
                  <a:txBody>
                    <a:bodyPr/>
                    <a:lstStyle/>
                    <a:p>
                      <a:pPr algn="l" fontAlgn="ctr"/>
                      <a:r>
                        <a:rPr lang="en-US" sz="1700" b="0" i="0" u="none" strike="noStrike">
                          <a:solidFill>
                            <a:srgbClr val="000000"/>
                          </a:solidFill>
                          <a:effectLst/>
                          <a:latin typeface="Aptos Narrow"/>
                        </a:rPr>
                        <a:t> State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252.4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301.9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49.5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1194291362"/>
                  </a:ext>
                </a:extLst>
              </a:tr>
              <a:tr h="288194">
                <a:tc>
                  <a:txBody>
                    <a:bodyPr/>
                    <a:lstStyle/>
                    <a:p>
                      <a:pPr algn="l" fontAlgn="ctr"/>
                      <a:r>
                        <a:rPr lang="en-US" sz="1700" b="0" i="0" u="none" strike="noStrike">
                          <a:solidFill>
                            <a:srgbClr val="000000"/>
                          </a:solidFill>
                          <a:effectLst/>
                          <a:latin typeface="Aptos Narrow"/>
                        </a:rPr>
                        <a:t> State Salary Allotment </a:t>
                      </a:r>
                    </a:p>
                  </a:txBody>
                  <a:tcPr marL="73686"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34.5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34.5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3168596658"/>
                  </a:ext>
                </a:extLst>
              </a:tr>
              <a:tr h="288194">
                <a:tc>
                  <a:txBody>
                    <a:bodyPr/>
                    <a:lstStyle/>
                    <a:p>
                      <a:pPr algn="l" fontAlgn="ctr"/>
                      <a:r>
                        <a:rPr lang="en-US" sz="1700" b="0" i="0" u="none" strike="noStrike">
                          <a:solidFill>
                            <a:srgbClr val="000000"/>
                          </a:solidFill>
                          <a:effectLst/>
                          <a:latin typeface="Aptos Narrow"/>
                        </a:rPr>
                        <a:t> Teach Incentive Allotment </a:t>
                      </a:r>
                    </a:p>
                  </a:txBody>
                  <a:tcPr marL="73686"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14.5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14.5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2522152529"/>
                  </a:ext>
                </a:extLst>
              </a:tr>
              <a:tr h="569839">
                <a:tc>
                  <a:txBody>
                    <a:bodyPr/>
                    <a:lstStyle/>
                    <a:p>
                      <a:pPr algn="l" fontAlgn="ctr"/>
                      <a:r>
                        <a:rPr lang="en-US" sz="1700" b="0" i="0" u="none" strike="noStrike">
                          <a:solidFill>
                            <a:srgbClr val="000000"/>
                          </a:solidFill>
                          <a:effectLst/>
                          <a:latin typeface="Aptos Narrow"/>
                        </a:rPr>
                        <a:t> School Calendar Increased to 181 Days </a:t>
                      </a:r>
                    </a:p>
                  </a:txBody>
                  <a:tcPr marL="73686"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17.0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17.0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2397239045"/>
                  </a:ext>
                </a:extLst>
              </a:tr>
              <a:tr h="288194">
                <a:tc>
                  <a:txBody>
                    <a:bodyPr/>
                    <a:lstStyle/>
                    <a:p>
                      <a:pPr algn="l" fontAlgn="ctr"/>
                      <a:r>
                        <a:rPr lang="en-US" sz="1700" b="0" i="0" u="none" strike="noStrike">
                          <a:solidFill>
                            <a:srgbClr val="000000"/>
                          </a:solidFill>
                          <a:effectLst/>
                          <a:latin typeface="Aptos Narrow"/>
                        </a:rPr>
                        <a:t> Security Grant </a:t>
                      </a:r>
                    </a:p>
                  </a:txBody>
                  <a:tcPr marL="73686"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11.7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11.7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4266204436"/>
                  </a:ext>
                </a:extLst>
              </a:tr>
              <a:tr h="294744">
                <a:tc>
                  <a:txBody>
                    <a:bodyPr/>
                    <a:lstStyle/>
                    <a:p>
                      <a:pPr algn="l" fontAlgn="ctr"/>
                      <a:r>
                        <a:rPr lang="en-US" sz="1700" b="0" i="0" u="none" strike="noStrike">
                          <a:solidFill>
                            <a:srgbClr val="000000"/>
                          </a:solidFill>
                          <a:effectLst/>
                          <a:latin typeface="Aptos Narrow"/>
                        </a:rPr>
                        <a:t> Federal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700" b="0" i="0" u="none" strike="noStrike">
                          <a:solidFill>
                            <a:srgbClr val="000000"/>
                          </a:solidFill>
                          <a:effectLst/>
                          <a:latin typeface="Aptos Narrow"/>
                        </a:rPr>
                        <a:t>26.7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700" b="0" i="0" u="none" strike="noStrike">
                          <a:solidFill>
                            <a:srgbClr val="000000"/>
                          </a:solidFill>
                          <a:effectLst/>
                          <a:latin typeface="Aptos Narrow"/>
                        </a:rPr>
                        <a:t>21.7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700" b="0" i="0" u="none" strike="noStrike">
                          <a:solidFill>
                            <a:srgbClr val="FF0000"/>
                          </a:solidFill>
                          <a:effectLst/>
                          <a:latin typeface="Aptos Narrow"/>
                        </a:rPr>
                        <a:t>-5.1 M</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extLst>
                  <a:ext uri="{0D108BD9-81ED-4DB2-BD59-A6C34878D82A}">
                    <a16:rowId xmlns:a16="http://schemas.microsoft.com/office/drawing/2014/main" val="2310648532"/>
                  </a:ext>
                </a:extLst>
              </a:tr>
              <a:tr h="288194">
                <a:tc>
                  <a:txBody>
                    <a:bodyPr/>
                    <a:lstStyle/>
                    <a:p>
                      <a:pPr algn="l" fontAlgn="ctr"/>
                      <a:r>
                        <a:rPr lang="en-US" sz="1700" b="0" i="0" u="none" strike="noStrike">
                          <a:solidFill>
                            <a:srgbClr val="000000"/>
                          </a:solidFill>
                          <a:effectLst/>
                          <a:latin typeface="Aptos Narrow"/>
                        </a:rPr>
                        <a:t> Other​ Sources / Transfers In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80.0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20.0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FF0000"/>
                          </a:solidFill>
                          <a:effectLst/>
                          <a:latin typeface="Aptos Narrow"/>
                        </a:rPr>
                        <a:t>-60.0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4164133242"/>
                  </a:ext>
                </a:extLst>
              </a:tr>
              <a:tr h="294744">
                <a:tc>
                  <a:txBody>
                    <a:bodyPr/>
                    <a:lstStyle/>
                    <a:p>
                      <a:pPr algn="l" fontAlgn="ctr"/>
                      <a:r>
                        <a:rPr lang="en-US" sz="1700" b="0" i="0" u="none" strike="noStrike">
                          <a:solidFill>
                            <a:srgbClr val="000000"/>
                          </a:solidFill>
                          <a:effectLst/>
                          <a:latin typeface="Aptos Narrow"/>
                        </a:rPr>
                        <a:t> SHARS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700" b="0" i="0" u="none" strike="noStrike">
                          <a:solidFill>
                            <a:srgbClr val="000000"/>
                          </a:solidFill>
                          <a:effectLst/>
                          <a:latin typeface="Aptos Narrow"/>
                        </a:rPr>
                        <a:t>17.0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700" b="0" i="0" u="none" strike="noStrike">
                          <a:solidFill>
                            <a:srgbClr val="000000"/>
                          </a:solidFill>
                          <a:effectLst/>
                          <a:latin typeface="Aptos Narrow"/>
                        </a:rPr>
                        <a:t>20.0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700" b="0" i="0" u="none" strike="noStrike">
                          <a:solidFill>
                            <a:srgbClr val="000000"/>
                          </a:solidFill>
                          <a:effectLst/>
                          <a:latin typeface="Aptos Narrow"/>
                        </a:rPr>
                        <a:t>3.0 M</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extLst>
                  <a:ext uri="{0D108BD9-81ED-4DB2-BD59-A6C34878D82A}">
                    <a16:rowId xmlns:a16="http://schemas.microsoft.com/office/drawing/2014/main" val="1618238477"/>
                  </a:ext>
                </a:extLst>
              </a:tr>
              <a:tr h="288194">
                <a:tc>
                  <a:txBody>
                    <a:bodyPr/>
                    <a:lstStyle/>
                    <a:p>
                      <a:pPr algn="l" fontAlgn="ctr"/>
                      <a:r>
                        <a:rPr lang="en-US" sz="1700" b="0" i="0" u="none" strike="noStrike">
                          <a:solidFill>
                            <a:srgbClr val="000000"/>
                          </a:solidFill>
                          <a:effectLst/>
                          <a:latin typeface="Aptos Narrow"/>
                        </a:rPr>
                        <a:t> Disaster Relief Tax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22.0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5"/>
                    </a:solidFill>
                  </a:tcPr>
                </a:tc>
                <a:tc>
                  <a:txBody>
                    <a:bodyPr/>
                    <a:lstStyle/>
                    <a:p>
                      <a:pPr algn="r" fontAlgn="ctr"/>
                      <a:r>
                        <a:rPr lang="en-US" sz="1700" b="0" i="0" u="none" strike="noStrike">
                          <a:solidFill>
                            <a:srgbClr val="000000"/>
                          </a:solidFill>
                          <a:effectLst/>
                          <a:latin typeface="Aptos Narrow"/>
                        </a:rPr>
                        <a:t>22.0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5"/>
                    </a:solidFill>
                  </a:tcPr>
                </a:tc>
                <a:extLst>
                  <a:ext uri="{0D108BD9-81ED-4DB2-BD59-A6C34878D82A}">
                    <a16:rowId xmlns:a16="http://schemas.microsoft.com/office/drawing/2014/main" val="284573654"/>
                  </a:ext>
                </a:extLst>
              </a:tr>
              <a:tr h="294744">
                <a:tc>
                  <a:txBody>
                    <a:bodyPr/>
                    <a:lstStyle/>
                    <a:p>
                      <a:pPr algn="l" fontAlgn="ctr"/>
                      <a:r>
                        <a:rPr lang="en-US" sz="1700" b="1" i="0" u="none" strike="noStrike">
                          <a:solidFill>
                            <a:srgbClr val="000000"/>
                          </a:solidFill>
                          <a:effectLst/>
                          <a:latin typeface="Aptos Narrow"/>
                        </a:rPr>
                        <a:t> General Funds​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tc>
                  <a:txBody>
                    <a:bodyPr/>
                    <a:lstStyle/>
                    <a:p>
                      <a:pPr algn="r" fontAlgn="ctr"/>
                      <a:r>
                        <a:rPr lang="en-US" sz="1700" b="1" i="0" u="none" strike="noStrike">
                          <a:solidFill>
                            <a:srgbClr val="000000"/>
                          </a:solidFill>
                          <a:effectLst/>
                          <a:latin typeface="Aptos Narrow"/>
                        </a:rPr>
                        <a:t>1996.8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tc>
                  <a:txBody>
                    <a:bodyPr/>
                    <a:lstStyle/>
                    <a:p>
                      <a:pPr algn="r" fontAlgn="ctr"/>
                      <a:r>
                        <a:rPr lang="en-US" sz="1700" b="1" i="0" u="none" strike="noStrike">
                          <a:solidFill>
                            <a:srgbClr val="000000"/>
                          </a:solidFill>
                          <a:effectLst/>
                          <a:latin typeface="Aptos Narrow"/>
                        </a:rPr>
                        <a:t>2080.1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tc>
                  <a:txBody>
                    <a:bodyPr/>
                    <a:lstStyle/>
                    <a:p>
                      <a:pPr algn="r" fontAlgn="ctr"/>
                      <a:r>
                        <a:rPr lang="en-US" sz="1700" b="1" i="0" u="none" strike="noStrike">
                          <a:solidFill>
                            <a:srgbClr val="000000"/>
                          </a:solidFill>
                          <a:effectLst/>
                          <a:latin typeface="Aptos Narrow"/>
                        </a:rPr>
                        <a:t>83.3 M</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extLst>
                  <a:ext uri="{0D108BD9-81ED-4DB2-BD59-A6C34878D82A}">
                    <a16:rowId xmlns:a16="http://schemas.microsoft.com/office/drawing/2014/main" val="563581495"/>
                  </a:ext>
                </a:extLst>
              </a:tr>
            </a:tbl>
          </a:graphicData>
        </a:graphic>
      </p:graphicFrame>
    </p:spTree>
    <p:extLst>
      <p:ext uri="{BB962C8B-B14F-4D97-AF65-F5344CB8AC3E}">
        <p14:creationId xmlns:p14="http://schemas.microsoft.com/office/powerpoint/2010/main" val="93758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BD2FD-C787-C154-86E2-4DF729FA8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CC91C-A458-FE4E-4C4A-ED8D23F50711}"/>
              </a:ext>
            </a:extLst>
          </p:cNvPr>
          <p:cNvSpPr>
            <a:spLocks noGrp="1"/>
          </p:cNvSpPr>
          <p:nvPr>
            <p:ph type="title"/>
          </p:nvPr>
        </p:nvSpPr>
        <p:spPr>
          <a:xfrm>
            <a:off x="27884" y="1428777"/>
            <a:ext cx="4124960" cy="4568070"/>
          </a:xfrm>
        </p:spPr>
        <p:txBody>
          <a:bodyPr>
            <a:normAutofit/>
          </a:bodyPr>
          <a:lstStyle/>
          <a:p>
            <a:r>
              <a:rPr lang="en-US" sz="4800">
                <a:latin typeface="Rockwell"/>
              </a:rPr>
              <a:t>General Fund Expenditure Summary</a:t>
            </a:r>
            <a:endParaRPr lang="en-US" sz="4800"/>
          </a:p>
        </p:txBody>
      </p:sp>
      <p:sp>
        <p:nvSpPr>
          <p:cNvPr id="4" name="Slide Number Placeholder 3">
            <a:extLst>
              <a:ext uri="{FF2B5EF4-FFF2-40B4-BE49-F238E27FC236}">
                <a16:creationId xmlns:a16="http://schemas.microsoft.com/office/drawing/2014/main" id="{5DC4DD6F-9049-9212-4FC4-BAC4BDB7D4B7}"/>
              </a:ext>
            </a:extLst>
          </p:cNvPr>
          <p:cNvSpPr>
            <a:spLocks noGrp="1"/>
          </p:cNvSpPr>
          <p:nvPr>
            <p:ph type="sldNum" sz="quarter" idx="12"/>
          </p:nvPr>
        </p:nvSpPr>
        <p:spPr/>
        <p:txBody>
          <a:bodyPr/>
          <a:lstStyle/>
          <a:p>
            <a:fld id="{FD52C1F8-3BA5-F24E-8618-E52498D87186}" type="slidenum">
              <a:rPr lang="en-US" smtClean="0"/>
              <a:t>13</a:t>
            </a:fld>
            <a:endParaRPr lang="en-US"/>
          </a:p>
        </p:txBody>
      </p:sp>
      <p:graphicFrame>
        <p:nvGraphicFramePr>
          <p:cNvPr id="6" name="Table 5">
            <a:extLst>
              <a:ext uri="{FF2B5EF4-FFF2-40B4-BE49-F238E27FC236}">
                <a16:creationId xmlns:a16="http://schemas.microsoft.com/office/drawing/2014/main" id="{D431D581-A06E-9DD9-2B00-E619BA7B9687}"/>
              </a:ext>
            </a:extLst>
          </p:cNvPr>
          <p:cNvGraphicFramePr>
            <a:graphicFrameLocks noGrp="1"/>
          </p:cNvGraphicFramePr>
          <p:nvPr>
            <p:extLst>
              <p:ext uri="{D42A27DB-BD31-4B8C-83A1-F6EECF244321}">
                <p14:modId xmlns:p14="http://schemas.microsoft.com/office/powerpoint/2010/main" val="3870687892"/>
              </p:ext>
            </p:extLst>
          </p:nvPr>
        </p:nvGraphicFramePr>
        <p:xfrm>
          <a:off x="4455762" y="439118"/>
          <a:ext cx="7121284" cy="5835264"/>
        </p:xfrm>
        <a:graphic>
          <a:graphicData uri="http://schemas.openxmlformats.org/drawingml/2006/table">
            <a:tbl>
              <a:tblPr/>
              <a:tblGrid>
                <a:gridCol w="2646729">
                  <a:extLst>
                    <a:ext uri="{9D8B030D-6E8A-4147-A177-3AD203B41FA5}">
                      <a16:colId xmlns:a16="http://schemas.microsoft.com/office/drawing/2014/main" val="1856530304"/>
                    </a:ext>
                  </a:extLst>
                </a:gridCol>
                <a:gridCol w="1592561">
                  <a:extLst>
                    <a:ext uri="{9D8B030D-6E8A-4147-A177-3AD203B41FA5}">
                      <a16:colId xmlns:a16="http://schemas.microsoft.com/office/drawing/2014/main" val="3650939035"/>
                    </a:ext>
                  </a:extLst>
                </a:gridCol>
                <a:gridCol w="1565415">
                  <a:extLst>
                    <a:ext uri="{9D8B030D-6E8A-4147-A177-3AD203B41FA5}">
                      <a16:colId xmlns:a16="http://schemas.microsoft.com/office/drawing/2014/main" val="2630521681"/>
                    </a:ext>
                  </a:extLst>
                </a:gridCol>
                <a:gridCol w="1316579">
                  <a:extLst>
                    <a:ext uri="{9D8B030D-6E8A-4147-A177-3AD203B41FA5}">
                      <a16:colId xmlns:a16="http://schemas.microsoft.com/office/drawing/2014/main" val="2936055422"/>
                    </a:ext>
                  </a:extLst>
                </a:gridCol>
              </a:tblGrid>
              <a:tr h="619932">
                <a:tc>
                  <a:txBody>
                    <a:bodyPr/>
                    <a:lstStyle/>
                    <a:p>
                      <a:pPr algn="l" fontAlgn="ctr"/>
                      <a:r>
                        <a:rPr lang="en-US" sz="1300" b="1" i="0" u="none" strike="noStrike" baseline="0">
                          <a:solidFill>
                            <a:srgbClr val="FFFFFF"/>
                          </a:solidFill>
                          <a:effectLst/>
                          <a:latin typeface="Aptos Narrow"/>
                        </a:rPr>
                        <a:t>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tc>
                  <a:txBody>
                    <a:bodyPr/>
                    <a:lstStyle/>
                    <a:p>
                      <a:pPr algn="ctr" fontAlgn="ctr"/>
                      <a:r>
                        <a:rPr lang="en-US" sz="1300" b="1" i="0" u="none" strike="noStrike" baseline="0">
                          <a:solidFill>
                            <a:srgbClr val="FFFFFF"/>
                          </a:solidFill>
                          <a:effectLst/>
                          <a:latin typeface="Aptos Narrow"/>
                        </a:rPr>
                        <a:t>Expenditures 2025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tc>
                  <a:txBody>
                    <a:bodyPr/>
                    <a:lstStyle/>
                    <a:p>
                      <a:pPr algn="ctr" fontAlgn="ctr"/>
                      <a:r>
                        <a:rPr lang="en-US" sz="1300" b="1" i="0" u="none" strike="noStrike" baseline="0">
                          <a:solidFill>
                            <a:srgbClr val="FFFFFF"/>
                          </a:solidFill>
                          <a:effectLst/>
                          <a:latin typeface="Aptos Narrow"/>
                        </a:rPr>
                        <a:t>Preliminary Budget FY26 Expenditures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tc>
                  <a:txBody>
                    <a:bodyPr/>
                    <a:lstStyle/>
                    <a:p>
                      <a:pPr algn="ctr" fontAlgn="ctr"/>
                      <a:r>
                        <a:rPr lang="en-US" sz="1300" b="1" i="0" u="none" strike="noStrike" baseline="0">
                          <a:solidFill>
                            <a:schemeClr val="bg1"/>
                          </a:solidFill>
                          <a:effectLst/>
                          <a:latin typeface="Aptos Narrow"/>
                        </a:rPr>
                        <a:t>Change in  Expenditures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extLst>
                  <a:ext uri="{0D108BD9-81ED-4DB2-BD59-A6C34878D82A}">
                    <a16:rowId xmlns:a16="http://schemas.microsoft.com/office/drawing/2014/main" val="4178429836"/>
                  </a:ext>
                </a:extLst>
              </a:tr>
              <a:tr h="230994">
                <a:tc>
                  <a:txBody>
                    <a:bodyPr/>
                    <a:lstStyle/>
                    <a:p>
                      <a:pPr algn="l" fontAlgn="ctr"/>
                      <a:r>
                        <a:rPr lang="en-US" sz="1300" b="0" i="0" u="none" strike="noStrike" baseline="0">
                          <a:solidFill>
                            <a:srgbClr val="000000"/>
                          </a:solidFill>
                          <a:effectLst/>
                          <a:latin typeface="Aptos Narrow"/>
                        </a:rPr>
                        <a:t> Departments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447.4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375.9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FF0000"/>
                          </a:solidFill>
                          <a:effectLst/>
                          <a:latin typeface="Aptos Narrow"/>
                        </a:rPr>
                        <a:t>-71.4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extLst>
                  <a:ext uri="{0D108BD9-81ED-4DB2-BD59-A6C34878D82A}">
                    <a16:rowId xmlns:a16="http://schemas.microsoft.com/office/drawing/2014/main" val="918294022"/>
                  </a:ext>
                </a:extLst>
              </a:tr>
              <a:tr h="225861">
                <a:tc>
                  <a:txBody>
                    <a:bodyPr/>
                    <a:lstStyle/>
                    <a:p>
                      <a:pPr algn="l" fontAlgn="ctr"/>
                      <a:r>
                        <a:rPr lang="en-US" sz="1300" b="0" i="0" u="none" strike="noStrike" baseline="0">
                          <a:solidFill>
                            <a:srgbClr val="000000"/>
                          </a:solidFill>
                          <a:effectLst/>
                          <a:latin typeface="Aptos Narrow"/>
                        </a:rPr>
                        <a:t> PreK Expansion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5.0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5.0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3773105828"/>
                  </a:ext>
                </a:extLst>
              </a:tr>
              <a:tr h="225861">
                <a:tc>
                  <a:txBody>
                    <a:bodyPr/>
                    <a:lstStyle/>
                    <a:p>
                      <a:pPr algn="l" fontAlgn="ctr"/>
                      <a:r>
                        <a:rPr lang="en-US" sz="1300" b="0" i="0" u="none" strike="noStrike" baseline="0">
                          <a:solidFill>
                            <a:srgbClr val="000000"/>
                          </a:solidFill>
                          <a:effectLst/>
                          <a:latin typeface="Aptos Narrow"/>
                        </a:rPr>
                        <a:t> Other District Action Plan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3.0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3.0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4130507397"/>
                  </a:ext>
                </a:extLst>
              </a:tr>
              <a:tr h="225861">
                <a:tc>
                  <a:txBody>
                    <a:bodyPr/>
                    <a:lstStyle/>
                    <a:p>
                      <a:pPr algn="l" fontAlgn="ctr"/>
                      <a:r>
                        <a:rPr lang="en-US" sz="1300" b="0" i="0" u="none" strike="noStrike" baseline="0">
                          <a:solidFill>
                            <a:srgbClr val="000000"/>
                          </a:solidFill>
                          <a:effectLst/>
                          <a:latin typeface="Aptos Narrow"/>
                        </a:rPr>
                        <a:t> Salary increase CO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5.8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5.8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3844180706"/>
                  </a:ext>
                </a:extLst>
              </a:tr>
              <a:tr h="446588">
                <a:tc>
                  <a:txBody>
                    <a:bodyPr/>
                    <a:lstStyle/>
                    <a:p>
                      <a:pPr algn="l" fontAlgn="ctr"/>
                      <a:r>
                        <a:rPr lang="en-US" sz="1300" b="0" i="0" u="none" strike="noStrike" baseline="0">
                          <a:solidFill>
                            <a:srgbClr val="000000"/>
                          </a:solidFill>
                          <a:effectLst/>
                          <a:latin typeface="Aptos Narrow"/>
                        </a:rPr>
                        <a:t> Special Education - Teachers and Teaching Assistants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170.2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189.5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19.3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3530371791"/>
                  </a:ext>
                </a:extLst>
              </a:tr>
              <a:tr h="667315">
                <a:tc>
                  <a:txBody>
                    <a:bodyPr/>
                    <a:lstStyle/>
                    <a:p>
                      <a:pPr algn="l" fontAlgn="ctr"/>
                      <a:r>
                        <a:rPr lang="en-US" sz="1300" b="0" i="0" u="none" strike="noStrike" baseline="0">
                          <a:solidFill>
                            <a:srgbClr val="000000"/>
                          </a:solidFill>
                          <a:effectLst/>
                          <a:latin typeface="Aptos Narrow"/>
                        </a:rPr>
                        <a:t> Schools-Charter, DAEP, JJAEP, HCC </a:t>
                      </a:r>
                      <a:r>
                        <a:rPr lang="en-US" sz="1300" b="0" i="0" u="none" strike="noStrike" baseline="0" err="1">
                          <a:solidFill>
                            <a:srgbClr val="000000"/>
                          </a:solidFill>
                          <a:effectLst/>
                          <a:latin typeface="Aptos Narrow"/>
                        </a:rPr>
                        <a:t>Lifeskills</a:t>
                      </a:r>
                      <a:r>
                        <a:rPr lang="en-US" sz="1300" b="0" i="0" u="none" strike="noStrike" baseline="0">
                          <a:solidFill>
                            <a:srgbClr val="000000"/>
                          </a:solidFill>
                          <a:effectLst/>
                          <a:latin typeface="Aptos Narrow"/>
                        </a:rPr>
                        <a:t>, Community Services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71.0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82.1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11.1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1172102513"/>
                  </a:ext>
                </a:extLst>
              </a:tr>
              <a:tr h="225861">
                <a:tc>
                  <a:txBody>
                    <a:bodyPr/>
                    <a:lstStyle/>
                    <a:p>
                      <a:pPr algn="l" fontAlgn="ctr"/>
                      <a:r>
                        <a:rPr lang="en-US" sz="1300" b="0" i="0" u="none" strike="noStrike" baseline="0">
                          <a:solidFill>
                            <a:srgbClr val="000000"/>
                          </a:solidFill>
                          <a:effectLst/>
                          <a:latin typeface="Aptos Narrow"/>
                        </a:rPr>
                        <a:t> Summer School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15.0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15.0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1344268896"/>
                  </a:ext>
                </a:extLst>
              </a:tr>
              <a:tr h="230994">
                <a:tc>
                  <a:txBody>
                    <a:bodyPr/>
                    <a:lstStyle/>
                    <a:p>
                      <a:pPr algn="l" fontAlgn="ctr"/>
                      <a:r>
                        <a:rPr lang="en-US" sz="1300" b="0" i="0" u="none" strike="noStrike" baseline="0">
                          <a:solidFill>
                            <a:srgbClr val="000000"/>
                          </a:solidFill>
                          <a:effectLst/>
                          <a:latin typeface="Aptos Narrow"/>
                        </a:rPr>
                        <a:t> PUA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579.0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562.7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FF0000"/>
                          </a:solidFill>
                          <a:effectLst/>
                          <a:latin typeface="Aptos Narrow"/>
                        </a:rPr>
                        <a:t>-16.3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extLst>
                  <a:ext uri="{0D108BD9-81ED-4DB2-BD59-A6C34878D82A}">
                    <a16:rowId xmlns:a16="http://schemas.microsoft.com/office/drawing/2014/main" val="184494571"/>
                  </a:ext>
                </a:extLst>
              </a:tr>
              <a:tr h="225861">
                <a:tc>
                  <a:txBody>
                    <a:bodyPr/>
                    <a:lstStyle/>
                    <a:p>
                      <a:pPr algn="l" fontAlgn="ctr"/>
                      <a:r>
                        <a:rPr lang="en-US" sz="1300" b="0" i="0" u="none" strike="noStrike" baseline="0">
                          <a:solidFill>
                            <a:srgbClr val="000000"/>
                          </a:solidFill>
                          <a:effectLst/>
                          <a:latin typeface="Aptos Narrow"/>
                        </a:rPr>
                        <a:t> PUA teacher salary increases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12.0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12.0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551510361"/>
                  </a:ext>
                </a:extLst>
              </a:tr>
              <a:tr h="225861">
                <a:tc>
                  <a:txBody>
                    <a:bodyPr/>
                    <a:lstStyle/>
                    <a:p>
                      <a:pPr algn="l" fontAlgn="ctr"/>
                      <a:r>
                        <a:rPr lang="en-US" sz="1300" b="0" i="0" u="none" strike="noStrike" baseline="0">
                          <a:solidFill>
                            <a:srgbClr val="000000"/>
                          </a:solidFill>
                          <a:effectLst/>
                          <a:latin typeface="Aptos Narrow"/>
                        </a:rPr>
                        <a:t> School Budgets (add back 10%)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1.3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1.3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1192762327"/>
                  </a:ext>
                </a:extLst>
              </a:tr>
              <a:tr h="230994">
                <a:tc>
                  <a:txBody>
                    <a:bodyPr/>
                    <a:lstStyle/>
                    <a:p>
                      <a:pPr algn="l" fontAlgn="ctr"/>
                      <a:r>
                        <a:rPr lang="en-US" sz="1300" b="0" i="0" u="none" strike="noStrike" baseline="0">
                          <a:solidFill>
                            <a:srgbClr val="000000"/>
                          </a:solidFill>
                          <a:effectLst/>
                          <a:latin typeface="Aptos Narrow"/>
                        </a:rPr>
                        <a:t> NES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570.2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545.3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FF0000"/>
                          </a:solidFill>
                          <a:effectLst/>
                          <a:latin typeface="Aptos Narrow"/>
                        </a:rPr>
                        <a:t>-25.0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extLst>
                  <a:ext uri="{0D108BD9-81ED-4DB2-BD59-A6C34878D82A}">
                    <a16:rowId xmlns:a16="http://schemas.microsoft.com/office/drawing/2014/main" val="4224270929"/>
                  </a:ext>
                </a:extLst>
              </a:tr>
              <a:tr h="225861">
                <a:tc>
                  <a:txBody>
                    <a:bodyPr/>
                    <a:lstStyle/>
                    <a:p>
                      <a:pPr algn="l" fontAlgn="ctr"/>
                      <a:r>
                        <a:rPr lang="en-US" sz="1300" b="0" i="0" u="none" strike="noStrike" baseline="0">
                          <a:solidFill>
                            <a:srgbClr val="000000"/>
                          </a:solidFill>
                          <a:effectLst/>
                          <a:latin typeface="Aptos Narrow"/>
                        </a:rPr>
                        <a:t> NES teacher salary increases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9.0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9.0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1765959988"/>
                  </a:ext>
                </a:extLst>
              </a:tr>
              <a:tr h="225861">
                <a:tc>
                  <a:txBody>
                    <a:bodyPr/>
                    <a:lstStyle/>
                    <a:p>
                      <a:pPr algn="l" fontAlgn="ctr"/>
                      <a:r>
                        <a:rPr lang="en-US" sz="1300" b="0" i="0" u="none" strike="noStrike" baseline="0">
                          <a:solidFill>
                            <a:srgbClr val="000000"/>
                          </a:solidFill>
                          <a:effectLst/>
                          <a:latin typeface="Aptos Narrow"/>
                        </a:rPr>
                        <a:t> Supplies and Materials NES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FF0000"/>
                          </a:solidFill>
                          <a:effectLst/>
                          <a:latin typeface="Aptos Narrow"/>
                        </a:rPr>
                        <a:t>-2.5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FF0000"/>
                          </a:solidFill>
                          <a:effectLst/>
                          <a:latin typeface="Aptos Narrow"/>
                        </a:rPr>
                        <a:t>-2.5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331910590"/>
                  </a:ext>
                </a:extLst>
              </a:tr>
              <a:tr h="225861">
                <a:tc>
                  <a:txBody>
                    <a:bodyPr/>
                    <a:lstStyle/>
                    <a:p>
                      <a:pPr algn="l" fontAlgn="ctr"/>
                      <a:r>
                        <a:rPr lang="en-US" sz="1300" b="0" i="0" u="none" strike="noStrike" baseline="0">
                          <a:solidFill>
                            <a:srgbClr val="000000"/>
                          </a:solidFill>
                          <a:effectLst/>
                          <a:latin typeface="Aptos Narrow"/>
                        </a:rPr>
                        <a:t> DYAD and Athletics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11.8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9.7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FF0000"/>
                          </a:solidFill>
                          <a:effectLst/>
                          <a:latin typeface="Aptos Narrow"/>
                        </a:rPr>
                        <a:t>-2.0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2567105616"/>
                  </a:ext>
                </a:extLst>
              </a:tr>
              <a:tr h="230994">
                <a:tc>
                  <a:txBody>
                    <a:bodyPr/>
                    <a:lstStyle/>
                    <a:p>
                      <a:pPr algn="l" fontAlgn="ctr"/>
                      <a:r>
                        <a:rPr lang="en-US" sz="1300" b="0" i="0" u="none" strike="noStrike" baseline="0">
                          <a:solidFill>
                            <a:srgbClr val="000000"/>
                          </a:solidFill>
                          <a:effectLst/>
                          <a:latin typeface="Aptos Narrow"/>
                        </a:rPr>
                        <a:t> Districtwide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291.5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298.1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6.6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5EA"/>
                    </a:solidFill>
                  </a:tcPr>
                </a:tc>
                <a:extLst>
                  <a:ext uri="{0D108BD9-81ED-4DB2-BD59-A6C34878D82A}">
                    <a16:rowId xmlns:a16="http://schemas.microsoft.com/office/drawing/2014/main" val="3458336137"/>
                  </a:ext>
                </a:extLst>
              </a:tr>
              <a:tr h="225861">
                <a:tc>
                  <a:txBody>
                    <a:bodyPr/>
                    <a:lstStyle/>
                    <a:p>
                      <a:pPr algn="l" fontAlgn="ctr"/>
                      <a:r>
                        <a:rPr lang="en-US" sz="1300" b="0" i="0" u="none" strike="noStrike" baseline="0">
                          <a:solidFill>
                            <a:srgbClr val="000000"/>
                          </a:solidFill>
                          <a:effectLst/>
                          <a:latin typeface="Aptos Narrow"/>
                        </a:rPr>
                        <a:t> Recapture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57.0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FF0000"/>
                          </a:solidFill>
                          <a:effectLst/>
                          <a:latin typeface="Aptos Narrow"/>
                        </a:rPr>
                        <a:t>-57.0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2779607412"/>
                  </a:ext>
                </a:extLst>
              </a:tr>
              <a:tr h="225861">
                <a:tc>
                  <a:txBody>
                    <a:bodyPr/>
                    <a:lstStyle/>
                    <a:p>
                      <a:pPr algn="l" fontAlgn="ctr"/>
                      <a:r>
                        <a:rPr lang="en-US" sz="1300" b="0" i="0" u="none" strike="noStrike" baseline="0">
                          <a:solidFill>
                            <a:srgbClr val="000000"/>
                          </a:solidFill>
                          <a:effectLst/>
                          <a:latin typeface="Aptos Narrow"/>
                        </a:rPr>
                        <a:t> Debt Payment for Tax Notes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8.0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tc>
                  <a:txBody>
                    <a:bodyPr/>
                    <a:lstStyle/>
                    <a:p>
                      <a:pPr algn="r" fontAlgn="ctr"/>
                      <a:r>
                        <a:rPr lang="en-US" sz="1300" b="0" i="0" u="none" strike="noStrike" baseline="0">
                          <a:solidFill>
                            <a:srgbClr val="000000"/>
                          </a:solidFill>
                          <a:effectLst/>
                          <a:latin typeface="Aptos Narrow"/>
                        </a:rPr>
                        <a:t>8.0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F3F5"/>
                    </a:solidFill>
                  </a:tcPr>
                </a:tc>
                <a:extLst>
                  <a:ext uri="{0D108BD9-81ED-4DB2-BD59-A6C34878D82A}">
                    <a16:rowId xmlns:a16="http://schemas.microsoft.com/office/drawing/2014/main" val="1398610740"/>
                  </a:ext>
                </a:extLst>
              </a:tr>
              <a:tr h="230994">
                <a:tc>
                  <a:txBody>
                    <a:bodyPr/>
                    <a:lstStyle/>
                    <a:p>
                      <a:pPr algn="l" fontAlgn="ctr"/>
                      <a:r>
                        <a:rPr lang="en-US" sz="1300" b="0" i="0" u="none" strike="noStrike" baseline="0">
                          <a:solidFill>
                            <a:srgbClr val="000000"/>
                          </a:solidFill>
                          <a:effectLst/>
                          <a:latin typeface="Aptos Narrow"/>
                        </a:rPr>
                        <a:t> One-Time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12.8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0.0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FF0000"/>
                          </a:solidFill>
                          <a:effectLst/>
                          <a:latin typeface="Aptos Narrow"/>
                        </a:rPr>
                        <a:t>-12.8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5EA"/>
                    </a:solidFill>
                  </a:tcPr>
                </a:tc>
                <a:extLst>
                  <a:ext uri="{0D108BD9-81ED-4DB2-BD59-A6C34878D82A}">
                    <a16:rowId xmlns:a16="http://schemas.microsoft.com/office/drawing/2014/main" val="870918555"/>
                  </a:ext>
                </a:extLst>
              </a:tr>
              <a:tr h="230994">
                <a:tc>
                  <a:txBody>
                    <a:bodyPr/>
                    <a:lstStyle/>
                    <a:p>
                      <a:pPr algn="l" fontAlgn="ctr"/>
                      <a:r>
                        <a:rPr lang="en-US" sz="1300" b="0" i="0" u="none" strike="noStrike" baseline="0">
                          <a:solidFill>
                            <a:srgbClr val="000000"/>
                          </a:solidFill>
                          <a:effectLst/>
                          <a:latin typeface="Aptos Narrow"/>
                        </a:rPr>
                        <a:t> Transfer Out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16.4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000000"/>
                          </a:solidFill>
                          <a:effectLst/>
                          <a:latin typeface="Aptos Narrow"/>
                        </a:rPr>
                        <a:t>16.0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5EA"/>
                    </a:solidFill>
                  </a:tcPr>
                </a:tc>
                <a:tc>
                  <a:txBody>
                    <a:bodyPr/>
                    <a:lstStyle/>
                    <a:p>
                      <a:pPr algn="r" fontAlgn="ctr"/>
                      <a:r>
                        <a:rPr lang="en-US" sz="1300" b="0" i="0" u="none" strike="noStrike" baseline="0">
                          <a:solidFill>
                            <a:srgbClr val="FF0000"/>
                          </a:solidFill>
                          <a:effectLst/>
                          <a:latin typeface="Aptos Narrow"/>
                        </a:rPr>
                        <a:t>-0.4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5EA"/>
                    </a:solidFill>
                  </a:tcPr>
                </a:tc>
                <a:extLst>
                  <a:ext uri="{0D108BD9-81ED-4DB2-BD59-A6C34878D82A}">
                    <a16:rowId xmlns:a16="http://schemas.microsoft.com/office/drawing/2014/main" val="1329981036"/>
                  </a:ext>
                </a:extLst>
              </a:tr>
              <a:tr h="230994">
                <a:tc>
                  <a:txBody>
                    <a:bodyPr/>
                    <a:lstStyle/>
                    <a:p>
                      <a:pPr algn="l" fontAlgn="ctr"/>
                      <a:r>
                        <a:rPr lang="en-US" sz="1300" b="1" i="0" u="none" strike="noStrike" baseline="0">
                          <a:solidFill>
                            <a:srgbClr val="000000"/>
                          </a:solidFill>
                          <a:effectLst/>
                          <a:latin typeface="Aptos Narrow"/>
                        </a:rPr>
                        <a:t> Total​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tc>
                  <a:txBody>
                    <a:bodyPr/>
                    <a:lstStyle/>
                    <a:p>
                      <a:pPr algn="r" fontAlgn="ctr"/>
                      <a:r>
                        <a:rPr lang="en-US" sz="1300" b="1" i="0" u="none" strike="noStrike" baseline="0">
                          <a:solidFill>
                            <a:srgbClr val="000000"/>
                          </a:solidFill>
                          <a:effectLst/>
                          <a:latin typeface="Aptos Narrow"/>
                        </a:rPr>
                        <a:t>2242.2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tc>
                  <a:txBody>
                    <a:bodyPr/>
                    <a:lstStyle/>
                    <a:p>
                      <a:pPr algn="r" fontAlgn="ctr"/>
                      <a:r>
                        <a:rPr lang="en-US" sz="1300" b="1" i="0" u="none" strike="noStrike" baseline="0">
                          <a:solidFill>
                            <a:srgbClr val="000000"/>
                          </a:solidFill>
                          <a:effectLst/>
                          <a:latin typeface="Aptos Narrow"/>
                        </a:rPr>
                        <a:t>2135.9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tc>
                  <a:txBody>
                    <a:bodyPr/>
                    <a:lstStyle/>
                    <a:p>
                      <a:pPr algn="r" fontAlgn="ctr"/>
                      <a:r>
                        <a:rPr lang="en-US" sz="1300" b="1" i="0" u="none" strike="noStrike" baseline="0">
                          <a:solidFill>
                            <a:srgbClr val="FF0000"/>
                          </a:solidFill>
                          <a:effectLst/>
                          <a:latin typeface="Aptos Narrow"/>
                        </a:rPr>
                        <a:t>-106.3 M</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extLst>
                  <a:ext uri="{0D108BD9-81ED-4DB2-BD59-A6C34878D82A}">
                    <a16:rowId xmlns:a16="http://schemas.microsoft.com/office/drawing/2014/main" val="2318933668"/>
                  </a:ext>
                </a:extLst>
              </a:tr>
            </a:tbl>
          </a:graphicData>
        </a:graphic>
      </p:graphicFrame>
    </p:spTree>
    <p:extLst>
      <p:ext uri="{BB962C8B-B14F-4D97-AF65-F5344CB8AC3E}">
        <p14:creationId xmlns:p14="http://schemas.microsoft.com/office/powerpoint/2010/main" val="151703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17219-A448-0469-9704-D115D589C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52A51-CE41-A757-1260-B80B1AC72B91}"/>
              </a:ext>
            </a:extLst>
          </p:cNvPr>
          <p:cNvSpPr>
            <a:spLocks noGrp="1"/>
          </p:cNvSpPr>
          <p:nvPr>
            <p:ph type="title"/>
          </p:nvPr>
        </p:nvSpPr>
        <p:spPr>
          <a:xfrm>
            <a:off x="609600" y="274639"/>
            <a:ext cx="10972800" cy="1143000"/>
          </a:xfrm>
        </p:spPr>
        <p:txBody>
          <a:bodyPr wrap="square" anchor="ctr">
            <a:normAutofit/>
          </a:bodyPr>
          <a:lstStyle/>
          <a:p>
            <a:r>
              <a:rPr lang="en-US" sz="5300">
                <a:latin typeface="Rockwell"/>
              </a:rPr>
              <a:t>General Fund Summary</a:t>
            </a:r>
          </a:p>
        </p:txBody>
      </p:sp>
      <p:sp>
        <p:nvSpPr>
          <p:cNvPr id="4" name="Slide Number Placeholder 3">
            <a:extLst>
              <a:ext uri="{FF2B5EF4-FFF2-40B4-BE49-F238E27FC236}">
                <a16:creationId xmlns:a16="http://schemas.microsoft.com/office/drawing/2014/main" id="{7E14BA46-D193-CF9E-2A84-111239F90B11}"/>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D52C1F8-3BA5-F24E-8618-E52498D87186}" type="slidenum">
              <a:rPr lang="en-US" smtClean="0"/>
              <a:pPr>
                <a:spcAft>
                  <a:spcPts val="600"/>
                </a:spcAft>
              </a:pPr>
              <a:t>14</a:t>
            </a:fld>
            <a:endParaRPr lang="en-US"/>
          </a:p>
        </p:txBody>
      </p:sp>
      <p:graphicFrame>
        <p:nvGraphicFramePr>
          <p:cNvPr id="7" name="Table 6">
            <a:extLst>
              <a:ext uri="{FF2B5EF4-FFF2-40B4-BE49-F238E27FC236}">
                <a16:creationId xmlns:a16="http://schemas.microsoft.com/office/drawing/2014/main" id="{73AC2FD3-C875-9970-5CCE-6B47C92482DA}"/>
              </a:ext>
            </a:extLst>
          </p:cNvPr>
          <p:cNvGraphicFramePr>
            <a:graphicFrameLocks noGrp="1"/>
          </p:cNvGraphicFramePr>
          <p:nvPr>
            <p:extLst>
              <p:ext uri="{D42A27DB-BD31-4B8C-83A1-F6EECF244321}">
                <p14:modId xmlns:p14="http://schemas.microsoft.com/office/powerpoint/2010/main" val="2706604157"/>
              </p:ext>
            </p:extLst>
          </p:nvPr>
        </p:nvGraphicFramePr>
        <p:xfrm>
          <a:off x="1838961" y="1818640"/>
          <a:ext cx="8327389" cy="3903818"/>
        </p:xfrm>
        <a:graphic>
          <a:graphicData uri="http://schemas.openxmlformats.org/drawingml/2006/table">
            <a:tbl>
              <a:tblPr/>
              <a:tblGrid>
                <a:gridCol w="3796978">
                  <a:extLst>
                    <a:ext uri="{9D8B030D-6E8A-4147-A177-3AD203B41FA5}">
                      <a16:colId xmlns:a16="http://schemas.microsoft.com/office/drawing/2014/main" val="1539309570"/>
                    </a:ext>
                  </a:extLst>
                </a:gridCol>
                <a:gridCol w="2284677">
                  <a:extLst>
                    <a:ext uri="{9D8B030D-6E8A-4147-A177-3AD203B41FA5}">
                      <a16:colId xmlns:a16="http://schemas.microsoft.com/office/drawing/2014/main" val="1866773951"/>
                    </a:ext>
                  </a:extLst>
                </a:gridCol>
                <a:gridCol w="2245734">
                  <a:extLst>
                    <a:ext uri="{9D8B030D-6E8A-4147-A177-3AD203B41FA5}">
                      <a16:colId xmlns:a16="http://schemas.microsoft.com/office/drawing/2014/main" val="476742433"/>
                    </a:ext>
                  </a:extLst>
                </a:gridCol>
              </a:tblGrid>
              <a:tr h="351984">
                <a:tc>
                  <a:txBody>
                    <a:bodyPr/>
                    <a:lstStyle/>
                    <a:p>
                      <a:pPr algn="l" fontAlgn="ctr"/>
                      <a:r>
                        <a:rPr lang="en-US" sz="2000" b="1" i="0" u="none" strike="noStrike">
                          <a:solidFill>
                            <a:srgbClr val="FFFFFF"/>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tc>
                  <a:txBody>
                    <a:bodyPr/>
                    <a:lstStyle/>
                    <a:p>
                      <a:pPr algn="ctr" fontAlgn="ctr"/>
                      <a:r>
                        <a:rPr lang="en-US" sz="2000" b="1" i="0" u="none" strike="noStrike">
                          <a:solidFill>
                            <a:srgbClr val="FFFFFF"/>
                          </a:solidFill>
                          <a:effectLst/>
                          <a:latin typeface="Aptos Narrow" panose="020B0004020202020204" pitchFamily="34" charset="0"/>
                        </a:rPr>
                        <a:t> Revenue 2025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tc>
                  <a:txBody>
                    <a:bodyPr/>
                    <a:lstStyle/>
                    <a:p>
                      <a:pPr algn="ctr" fontAlgn="ctr"/>
                      <a:r>
                        <a:rPr lang="en-US" sz="2000" b="1" i="0" u="none" strike="noStrike">
                          <a:solidFill>
                            <a:srgbClr val="FFFFFF"/>
                          </a:solidFill>
                          <a:effectLst/>
                          <a:latin typeface="Aptos Narrow" panose="020B0004020202020204" pitchFamily="34" charset="0"/>
                        </a:rPr>
                        <a:t> Revenue 2026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extLst>
                  <a:ext uri="{0D108BD9-81ED-4DB2-BD59-A6C34878D82A}">
                    <a16:rowId xmlns:a16="http://schemas.microsoft.com/office/drawing/2014/main" val="2688656808"/>
                  </a:ext>
                </a:extLst>
              </a:tr>
              <a:tr h="359983">
                <a:tc>
                  <a:txBody>
                    <a:bodyPr/>
                    <a:lstStyle/>
                    <a:p>
                      <a:pPr algn="l" fontAlgn="ctr"/>
                      <a:r>
                        <a:rPr lang="en-US" sz="2000" b="1" i="0" u="none" strike="noStrike">
                          <a:solidFill>
                            <a:srgbClr val="000000"/>
                          </a:solidFill>
                          <a:effectLst/>
                          <a:latin typeface="Aptos Narrow" panose="020B0004020202020204" pitchFamily="34" charset="0"/>
                        </a:rPr>
                        <a:t> Total Revenue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tc>
                  <a:txBody>
                    <a:bodyPr/>
                    <a:lstStyle/>
                    <a:p>
                      <a:pPr algn="r" fontAlgn="ctr"/>
                      <a:r>
                        <a:rPr lang="en-US" sz="2000" b="1" i="0" u="none" strike="noStrike">
                          <a:solidFill>
                            <a:srgbClr val="000000"/>
                          </a:solidFill>
                          <a:effectLst/>
                          <a:latin typeface="Aptos Narrow" panose="020B0004020202020204" pitchFamily="34" charset="0"/>
                        </a:rPr>
                        <a:t>1996.8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tc>
                  <a:txBody>
                    <a:bodyPr/>
                    <a:lstStyle/>
                    <a:p>
                      <a:pPr algn="r" fontAlgn="ctr"/>
                      <a:r>
                        <a:rPr lang="en-US" sz="2000" b="1" i="0" u="none" strike="noStrike">
                          <a:solidFill>
                            <a:srgbClr val="000000"/>
                          </a:solidFill>
                          <a:effectLst/>
                          <a:latin typeface="Aptos Narrow" panose="020B0004020202020204" pitchFamily="34" charset="0"/>
                        </a:rPr>
                        <a:t>2080.1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extLst>
                  <a:ext uri="{0D108BD9-81ED-4DB2-BD59-A6C34878D82A}">
                    <a16:rowId xmlns:a16="http://schemas.microsoft.com/office/drawing/2014/main" val="2470585924"/>
                  </a:ext>
                </a:extLst>
              </a:tr>
              <a:tr h="359983">
                <a:tc>
                  <a:txBody>
                    <a:bodyPr/>
                    <a:lstStyle/>
                    <a:p>
                      <a:pPr algn="l" fontAlgn="ctr"/>
                      <a:r>
                        <a:rPr lang="en-US" sz="2000" b="1" i="0" u="none" strike="noStrike">
                          <a:solidFill>
                            <a:srgbClr val="FFFFFF"/>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B5C6"/>
                    </a:solidFill>
                  </a:tcPr>
                </a:tc>
                <a:tc>
                  <a:txBody>
                    <a:bodyPr/>
                    <a:lstStyle/>
                    <a:p>
                      <a:pPr algn="ctr" fontAlgn="ctr"/>
                      <a:r>
                        <a:rPr lang="en-US" sz="2000" b="1" i="0" u="none" strike="noStrike">
                          <a:solidFill>
                            <a:srgbClr val="FFFFFF"/>
                          </a:solidFill>
                          <a:effectLst/>
                          <a:latin typeface="Aptos Narrow" panose="020B0004020202020204" pitchFamily="34" charset="0"/>
                        </a:rPr>
                        <a:t> Expenditures 2025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tc>
                  <a:txBody>
                    <a:bodyPr/>
                    <a:lstStyle/>
                    <a:p>
                      <a:pPr algn="ctr" fontAlgn="ctr"/>
                      <a:r>
                        <a:rPr lang="en-US" sz="2000" b="1" i="0" u="none" strike="noStrike">
                          <a:solidFill>
                            <a:srgbClr val="FFFFFF"/>
                          </a:solidFill>
                          <a:effectLst/>
                          <a:latin typeface="Aptos Narrow" panose="020B0004020202020204" pitchFamily="34" charset="0"/>
                        </a:rPr>
                        <a:t> Expenditures 2026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extLst>
                  <a:ext uri="{0D108BD9-81ED-4DB2-BD59-A6C34878D82A}">
                    <a16:rowId xmlns:a16="http://schemas.microsoft.com/office/drawing/2014/main" val="3093022489"/>
                  </a:ext>
                </a:extLst>
              </a:tr>
              <a:tr h="359983">
                <a:tc>
                  <a:txBody>
                    <a:bodyPr/>
                    <a:lstStyle/>
                    <a:p>
                      <a:pPr algn="l" fontAlgn="ctr"/>
                      <a:r>
                        <a:rPr lang="en-US" sz="2000" b="1" i="0" u="none" strike="noStrike">
                          <a:solidFill>
                            <a:srgbClr val="000000"/>
                          </a:solidFill>
                          <a:effectLst/>
                          <a:latin typeface="Aptos Narrow" panose="020B0004020202020204" pitchFamily="34" charset="0"/>
                        </a:rPr>
                        <a:t> Total​ Expenditures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tc>
                  <a:txBody>
                    <a:bodyPr/>
                    <a:lstStyle/>
                    <a:p>
                      <a:pPr algn="r" fontAlgn="ctr"/>
                      <a:r>
                        <a:rPr lang="en-US" sz="2000" b="1" i="0" u="none" strike="noStrike">
                          <a:solidFill>
                            <a:srgbClr val="000000"/>
                          </a:solidFill>
                          <a:effectLst/>
                          <a:latin typeface="Aptos Narrow" panose="020B0004020202020204" pitchFamily="34" charset="0"/>
                        </a:rPr>
                        <a:t>2242.2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tc>
                  <a:txBody>
                    <a:bodyPr/>
                    <a:lstStyle/>
                    <a:p>
                      <a:pPr algn="r" fontAlgn="ctr"/>
                      <a:r>
                        <a:rPr lang="en-US" sz="2000" b="1" i="0" u="none" strike="noStrike">
                          <a:solidFill>
                            <a:srgbClr val="000000"/>
                          </a:solidFill>
                          <a:effectLst/>
                          <a:latin typeface="Aptos Narrow" panose="020B0004020202020204" pitchFamily="34" charset="0"/>
                        </a:rPr>
                        <a:t>2135.9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extLst>
                  <a:ext uri="{0D108BD9-81ED-4DB2-BD59-A6C34878D82A}">
                    <a16:rowId xmlns:a16="http://schemas.microsoft.com/office/drawing/2014/main" val="4035928879"/>
                  </a:ext>
                </a:extLst>
              </a:tr>
              <a:tr h="351984">
                <a:tc>
                  <a:txBody>
                    <a:bodyPr/>
                    <a:lstStyle/>
                    <a:p>
                      <a:pPr algn="l" fontAlgn="b"/>
                      <a:endParaRPr lang="en-US" sz="20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47137769"/>
                  </a:ext>
                </a:extLst>
              </a:tr>
              <a:tr h="687968">
                <a:tc>
                  <a:txBody>
                    <a:bodyPr/>
                    <a:lstStyle/>
                    <a:p>
                      <a:pPr algn="l" fontAlgn="ctr"/>
                      <a:r>
                        <a:rPr lang="en-US" sz="2000" b="1" i="0" u="none" strike="noStrike">
                          <a:solidFill>
                            <a:srgbClr val="000000"/>
                          </a:solidFill>
                          <a:effectLst/>
                          <a:latin typeface="Aptos Narrow" panose="020B0004020202020204" pitchFamily="34" charset="0"/>
                        </a:rPr>
                        <a:t> Net Change Revenue over Expenditures </a:t>
                      </a:r>
                    </a:p>
                  </a:txBody>
                  <a:tcPr marL="0" marR="0" marT="0" marB="0" anchor="ctr">
                    <a:lnL>
                      <a:noFill/>
                    </a:lnL>
                    <a:lnR>
                      <a:noFill/>
                    </a:lnR>
                    <a:lnT>
                      <a:noFill/>
                    </a:lnT>
                    <a:lnB>
                      <a:noFill/>
                    </a:lnB>
                    <a:solidFill>
                      <a:srgbClr val="88B5C6"/>
                    </a:solidFill>
                  </a:tcPr>
                </a:tc>
                <a:tc>
                  <a:txBody>
                    <a:bodyPr/>
                    <a:lstStyle/>
                    <a:p>
                      <a:pPr algn="r" fontAlgn="ctr"/>
                      <a:r>
                        <a:rPr lang="en-US" sz="2000" b="1" i="0" u="none" strike="noStrike">
                          <a:solidFill>
                            <a:srgbClr val="FF0000"/>
                          </a:solidFill>
                          <a:effectLst/>
                          <a:latin typeface="Aptos Narrow" panose="020B0004020202020204" pitchFamily="34" charset="0"/>
                        </a:rPr>
                        <a:t>-245.3 M</a:t>
                      </a:r>
                    </a:p>
                  </a:txBody>
                  <a:tcPr marL="0" marR="0" marT="0" marB="0" anchor="ctr">
                    <a:lnL>
                      <a:noFill/>
                    </a:lnL>
                    <a:lnR>
                      <a:noFill/>
                    </a:lnR>
                    <a:lnT>
                      <a:noFill/>
                    </a:lnT>
                    <a:lnB>
                      <a:noFill/>
                    </a:lnB>
                    <a:solidFill>
                      <a:srgbClr val="88B5C6"/>
                    </a:solidFill>
                  </a:tcPr>
                </a:tc>
                <a:tc>
                  <a:txBody>
                    <a:bodyPr/>
                    <a:lstStyle/>
                    <a:p>
                      <a:pPr algn="r" fontAlgn="ctr"/>
                      <a:r>
                        <a:rPr lang="en-US" sz="2000" b="1" i="0" u="none" strike="noStrike">
                          <a:solidFill>
                            <a:srgbClr val="FF0000"/>
                          </a:solidFill>
                          <a:effectLst/>
                          <a:latin typeface="Aptos Narrow" panose="020B0004020202020204" pitchFamily="34" charset="0"/>
                        </a:rPr>
                        <a:t>-55.8 M</a:t>
                      </a:r>
                    </a:p>
                  </a:txBody>
                  <a:tcPr marL="0" marR="0" marT="0" marB="0" anchor="ctr">
                    <a:lnL>
                      <a:noFill/>
                    </a:lnL>
                    <a:lnR>
                      <a:noFill/>
                    </a:lnR>
                    <a:lnT>
                      <a:noFill/>
                    </a:lnT>
                    <a:lnB>
                      <a:noFill/>
                    </a:lnB>
                    <a:solidFill>
                      <a:srgbClr val="88B5C6"/>
                    </a:solidFill>
                  </a:tcPr>
                </a:tc>
                <a:extLst>
                  <a:ext uri="{0D108BD9-81ED-4DB2-BD59-A6C34878D82A}">
                    <a16:rowId xmlns:a16="http://schemas.microsoft.com/office/drawing/2014/main" val="1880810418"/>
                  </a:ext>
                </a:extLst>
              </a:tr>
              <a:tr h="351984">
                <a:tc>
                  <a:txBody>
                    <a:bodyPr/>
                    <a:lstStyle/>
                    <a:p>
                      <a:pPr algn="l" fontAlgn="b"/>
                      <a:endParaRPr lang="en-US" sz="20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w="19050" cap="flat" cmpd="sng" algn="ctr">
                      <a:solidFill>
                        <a:srgbClr val="FFFFFF"/>
                      </a:solidFill>
                      <a:prstDash val="solid"/>
                      <a:round/>
                      <a:headEnd type="none" w="med" len="med"/>
                      <a:tailEnd type="none" w="med" len="med"/>
                    </a:lnB>
                    <a:no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9428730"/>
                  </a:ext>
                </a:extLst>
              </a:tr>
              <a:tr h="359983">
                <a:tc>
                  <a:txBody>
                    <a:bodyPr/>
                    <a:lstStyle/>
                    <a:p>
                      <a:pPr algn="l" fontAlgn="ctr"/>
                      <a:r>
                        <a:rPr lang="en-US" sz="2000" b="1" i="0" u="none" strike="noStrike">
                          <a:solidFill>
                            <a:srgbClr val="000000"/>
                          </a:solidFill>
                          <a:effectLst/>
                          <a:latin typeface="Aptos Narrow" panose="020B0004020202020204" pitchFamily="34" charset="0"/>
                        </a:rPr>
                        <a:t> Beginning Fund Balance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tc>
                  <a:txBody>
                    <a:bodyPr/>
                    <a:lstStyle/>
                    <a:p>
                      <a:pPr algn="r" fontAlgn="ctr"/>
                      <a:r>
                        <a:rPr lang="en-US" sz="2000" b="1" i="0" u="none" strike="noStrike">
                          <a:solidFill>
                            <a:srgbClr val="000000"/>
                          </a:solidFill>
                          <a:effectLst/>
                          <a:latin typeface="Aptos Narrow" panose="020B0004020202020204" pitchFamily="34" charset="0"/>
                        </a:rPr>
                        <a:t>1047.2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tc>
                  <a:txBody>
                    <a:bodyPr/>
                    <a:lstStyle/>
                    <a:p>
                      <a:pPr algn="r" fontAlgn="ctr"/>
                      <a:r>
                        <a:rPr lang="en-US" sz="2000" b="1" i="0" u="none" strike="noStrike">
                          <a:solidFill>
                            <a:srgbClr val="000000"/>
                          </a:solidFill>
                          <a:effectLst/>
                          <a:latin typeface="Aptos Narrow" panose="020B0004020202020204" pitchFamily="34" charset="0"/>
                        </a:rPr>
                        <a:t>801.9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extLst>
                  <a:ext uri="{0D108BD9-81ED-4DB2-BD59-A6C34878D82A}">
                    <a16:rowId xmlns:a16="http://schemas.microsoft.com/office/drawing/2014/main" val="3314699086"/>
                  </a:ext>
                </a:extLst>
              </a:tr>
              <a:tr h="359983">
                <a:tc>
                  <a:txBody>
                    <a:bodyPr/>
                    <a:lstStyle/>
                    <a:p>
                      <a:pPr algn="l" fontAlgn="b"/>
                      <a:endParaRPr lang="en-US" sz="20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1611069"/>
                  </a:ext>
                </a:extLst>
              </a:tr>
              <a:tr h="359983">
                <a:tc>
                  <a:txBody>
                    <a:bodyPr/>
                    <a:lstStyle/>
                    <a:p>
                      <a:pPr algn="l" fontAlgn="ctr"/>
                      <a:r>
                        <a:rPr lang="en-US" sz="2000" b="1" i="0" u="none" strike="noStrike">
                          <a:solidFill>
                            <a:srgbClr val="000000"/>
                          </a:solidFill>
                          <a:effectLst/>
                          <a:latin typeface="Aptos Narrow" panose="020B0004020202020204" pitchFamily="34" charset="0"/>
                        </a:rPr>
                        <a:t> Projected Ending Fund Balance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B5C6"/>
                    </a:solidFill>
                  </a:tcPr>
                </a:tc>
                <a:tc>
                  <a:txBody>
                    <a:bodyPr/>
                    <a:lstStyle/>
                    <a:p>
                      <a:pPr algn="r" fontAlgn="ctr"/>
                      <a:r>
                        <a:rPr lang="en-US" sz="2000" b="1" i="0" u="none" strike="noStrike">
                          <a:solidFill>
                            <a:srgbClr val="000000"/>
                          </a:solidFill>
                          <a:effectLst/>
                          <a:latin typeface="Aptos Narrow" panose="020B0004020202020204" pitchFamily="34" charset="0"/>
                        </a:rPr>
                        <a:t>801.9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tc>
                  <a:txBody>
                    <a:bodyPr/>
                    <a:lstStyle/>
                    <a:p>
                      <a:pPr algn="r" fontAlgn="ctr"/>
                      <a:r>
                        <a:rPr lang="en-US" sz="2000" b="1" i="0" u="none" strike="noStrike">
                          <a:solidFill>
                            <a:srgbClr val="000000"/>
                          </a:solidFill>
                          <a:effectLst/>
                          <a:latin typeface="Aptos Narrow" panose="020B0004020202020204" pitchFamily="34" charset="0"/>
                        </a:rPr>
                        <a:t>746.1 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8B5C6"/>
                    </a:solidFill>
                  </a:tcPr>
                </a:tc>
                <a:extLst>
                  <a:ext uri="{0D108BD9-81ED-4DB2-BD59-A6C34878D82A}">
                    <a16:rowId xmlns:a16="http://schemas.microsoft.com/office/drawing/2014/main" val="3074864927"/>
                  </a:ext>
                </a:extLst>
              </a:tr>
            </a:tbl>
          </a:graphicData>
        </a:graphic>
      </p:graphicFrame>
    </p:spTree>
    <p:extLst>
      <p:ext uri="{BB962C8B-B14F-4D97-AF65-F5344CB8AC3E}">
        <p14:creationId xmlns:p14="http://schemas.microsoft.com/office/powerpoint/2010/main" val="428763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D5420-BA6F-DAD9-0E53-32EFDCFDB41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E4E87C-C477-B3D3-A71D-11AF429A02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2" name="Google Shape;363;p14">
            <a:extLst>
              <a:ext uri="{FF2B5EF4-FFF2-40B4-BE49-F238E27FC236}">
                <a16:creationId xmlns:a16="http://schemas.microsoft.com/office/drawing/2014/main" id="{258C93B3-C6C1-77DE-557D-77BCEB9AA54C}"/>
              </a:ext>
            </a:extLst>
          </p:cNvPr>
          <p:cNvSpPr txBox="1">
            <a:spLocks/>
          </p:cNvSpPr>
          <p:nvPr/>
        </p:nvSpPr>
        <p:spPr>
          <a:xfrm>
            <a:off x="657303" y="137619"/>
            <a:ext cx="11021382" cy="124428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a:defRPr/>
            </a:pPr>
            <a:r>
              <a:rPr lang="en-US" sz="4800">
                <a:latin typeface="Rockwell"/>
                <a:sym typeface="Arial"/>
              </a:rPr>
              <a:t>Comparative Funding Per Student – NES &amp; PUA </a:t>
            </a:r>
          </a:p>
        </p:txBody>
      </p:sp>
      <p:graphicFrame>
        <p:nvGraphicFramePr>
          <p:cNvPr id="3" name="Table 2">
            <a:extLst>
              <a:ext uri="{FF2B5EF4-FFF2-40B4-BE49-F238E27FC236}">
                <a16:creationId xmlns:a16="http://schemas.microsoft.com/office/drawing/2014/main" id="{E3A034F9-B0F5-E108-3523-6F7E2A66C4DA}"/>
              </a:ext>
            </a:extLst>
          </p:cNvPr>
          <p:cNvGraphicFramePr>
            <a:graphicFrameLocks noGrp="1"/>
          </p:cNvGraphicFramePr>
          <p:nvPr>
            <p:extLst>
              <p:ext uri="{D42A27DB-BD31-4B8C-83A1-F6EECF244321}">
                <p14:modId xmlns:p14="http://schemas.microsoft.com/office/powerpoint/2010/main" val="1967918521"/>
              </p:ext>
            </p:extLst>
          </p:nvPr>
        </p:nvGraphicFramePr>
        <p:xfrm>
          <a:off x="1341120" y="1717040"/>
          <a:ext cx="9513144" cy="1974848"/>
        </p:xfrm>
        <a:graphic>
          <a:graphicData uri="http://schemas.openxmlformats.org/drawingml/2006/table">
            <a:tbl>
              <a:tblPr bandRow="1">
                <a:tableStyleId>{5C22544A-7EE6-4342-B048-85BDC9FD1C3A}</a:tableStyleId>
              </a:tblPr>
              <a:tblGrid>
                <a:gridCol w="1193800">
                  <a:extLst>
                    <a:ext uri="{9D8B030D-6E8A-4147-A177-3AD203B41FA5}">
                      <a16:colId xmlns:a16="http://schemas.microsoft.com/office/drawing/2014/main" val="1321285457"/>
                    </a:ext>
                  </a:extLst>
                </a:gridCol>
                <a:gridCol w="1321649">
                  <a:extLst>
                    <a:ext uri="{9D8B030D-6E8A-4147-A177-3AD203B41FA5}">
                      <a16:colId xmlns:a16="http://schemas.microsoft.com/office/drawing/2014/main" val="1591779516"/>
                    </a:ext>
                  </a:extLst>
                </a:gridCol>
                <a:gridCol w="1498597">
                  <a:extLst>
                    <a:ext uri="{9D8B030D-6E8A-4147-A177-3AD203B41FA5}">
                      <a16:colId xmlns:a16="http://schemas.microsoft.com/office/drawing/2014/main" val="2094171907"/>
                    </a:ext>
                  </a:extLst>
                </a:gridCol>
                <a:gridCol w="1181098">
                  <a:extLst>
                    <a:ext uri="{9D8B030D-6E8A-4147-A177-3AD203B41FA5}">
                      <a16:colId xmlns:a16="http://schemas.microsoft.com/office/drawing/2014/main" val="1247744044"/>
                    </a:ext>
                  </a:extLst>
                </a:gridCol>
                <a:gridCol w="1333500">
                  <a:extLst>
                    <a:ext uri="{9D8B030D-6E8A-4147-A177-3AD203B41FA5}">
                      <a16:colId xmlns:a16="http://schemas.microsoft.com/office/drawing/2014/main" val="1257803683"/>
                    </a:ext>
                  </a:extLst>
                </a:gridCol>
                <a:gridCol w="1219200">
                  <a:extLst>
                    <a:ext uri="{9D8B030D-6E8A-4147-A177-3AD203B41FA5}">
                      <a16:colId xmlns:a16="http://schemas.microsoft.com/office/drawing/2014/main" val="2398002198"/>
                    </a:ext>
                  </a:extLst>
                </a:gridCol>
                <a:gridCol w="1765300">
                  <a:extLst>
                    <a:ext uri="{9D8B030D-6E8A-4147-A177-3AD203B41FA5}">
                      <a16:colId xmlns:a16="http://schemas.microsoft.com/office/drawing/2014/main" val="4201420590"/>
                    </a:ext>
                  </a:extLst>
                </a:gridCol>
              </a:tblGrid>
              <a:tr h="1047749">
                <a:tc>
                  <a:txBody>
                    <a:bodyPr/>
                    <a:lstStyle/>
                    <a:p>
                      <a:pPr algn="ctr" rtl="0" fontAlgn="base">
                        <a:lnSpc>
                          <a:spcPts val="1500"/>
                        </a:lnSpc>
                        <a:buNone/>
                      </a:pPr>
                      <a:r>
                        <a:rPr lang="en-US" sz="1700" b="1" dirty="0">
                          <a:solidFill>
                            <a:schemeClr val="bg1"/>
                          </a:solidFill>
                          <a:effectLst/>
                          <a:latin typeface="Aptos Narrow"/>
                        </a:rPr>
                        <a:t>Campus Type</a:t>
                      </a:r>
                      <a:endParaRPr lang="en-US" b="1" dirty="0">
                        <a:solidFill>
                          <a:schemeClr val="bg1"/>
                        </a:solidFill>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ase">
                        <a:lnSpc>
                          <a:spcPts val="1500"/>
                        </a:lnSpc>
                        <a:buNone/>
                      </a:pPr>
                      <a:r>
                        <a:rPr lang="en-US" sz="1700" b="1" dirty="0">
                          <a:solidFill>
                            <a:schemeClr val="bg1"/>
                          </a:solidFill>
                          <a:effectLst/>
                          <a:latin typeface="Aptos Narrow"/>
                        </a:rPr>
                        <a:t>Enrollment</a:t>
                      </a:r>
                      <a:endParaRPr lang="en-US" b="1" dirty="0">
                        <a:solidFill>
                          <a:schemeClr val="bg1"/>
                        </a:solidFill>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ase">
                        <a:lnSpc>
                          <a:spcPts val="1500"/>
                        </a:lnSpc>
                        <a:buNone/>
                      </a:pPr>
                      <a:r>
                        <a:rPr lang="en-US" sz="1700" b="1" dirty="0">
                          <a:solidFill>
                            <a:schemeClr val="bg1"/>
                          </a:solidFill>
                          <a:effectLst/>
                          <a:latin typeface="Aptos Narrow"/>
                        </a:rPr>
                        <a:t>Base Funding</a:t>
                      </a:r>
                      <a:endParaRPr lang="en-US" b="1" dirty="0">
                        <a:solidFill>
                          <a:schemeClr val="bg1"/>
                        </a:solidFill>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ase">
                        <a:lnSpc>
                          <a:spcPts val="1500"/>
                        </a:lnSpc>
                        <a:buNone/>
                      </a:pPr>
                      <a:r>
                        <a:rPr lang="en-US" sz="1700" b="1" dirty="0">
                          <a:solidFill>
                            <a:schemeClr val="bg1"/>
                          </a:solidFill>
                          <a:effectLst/>
                          <a:latin typeface="Aptos Narrow"/>
                        </a:rPr>
                        <a:t>Base Per Student</a:t>
                      </a:r>
                      <a:endParaRPr lang="en-US" b="1" dirty="0">
                        <a:solidFill>
                          <a:schemeClr val="bg1"/>
                        </a:solidFill>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ase">
                        <a:lnSpc>
                          <a:spcPts val="1500"/>
                        </a:lnSpc>
                        <a:buNone/>
                      </a:pPr>
                      <a:r>
                        <a:rPr lang="en-US" sz="1700" b="1" dirty="0">
                          <a:solidFill>
                            <a:schemeClr val="bg1"/>
                          </a:solidFill>
                          <a:effectLst/>
                          <a:latin typeface="Aptos Narrow"/>
                        </a:rPr>
                        <a:t>Districtwide Per Student</a:t>
                      </a:r>
                      <a:endParaRPr lang="en-US" b="1" dirty="0">
                        <a:solidFill>
                          <a:schemeClr val="bg1"/>
                        </a:solidFill>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ase">
                        <a:lnSpc>
                          <a:spcPts val="1500"/>
                        </a:lnSpc>
                        <a:buNone/>
                      </a:pPr>
                      <a:r>
                        <a:rPr lang="en-US" sz="1700" b="1" dirty="0">
                          <a:solidFill>
                            <a:schemeClr val="bg1"/>
                          </a:solidFill>
                          <a:effectLst/>
                          <a:latin typeface="Aptos Narrow"/>
                        </a:rPr>
                        <a:t>SPED Per Student</a:t>
                      </a:r>
                      <a:endParaRPr lang="en-US" b="1" dirty="0">
                        <a:solidFill>
                          <a:schemeClr val="bg1"/>
                        </a:solidFill>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base">
                        <a:lnSpc>
                          <a:spcPts val="1500"/>
                        </a:lnSpc>
                        <a:buNone/>
                      </a:pPr>
                      <a:r>
                        <a:rPr lang="en-US" sz="1700" b="1" dirty="0">
                          <a:solidFill>
                            <a:schemeClr val="bg1"/>
                          </a:solidFill>
                          <a:effectLst/>
                          <a:latin typeface="Aptos Narrow"/>
                        </a:rPr>
                        <a:t>Base + Districtwide &amp; SPED Per Student</a:t>
                      </a:r>
                      <a:endParaRPr lang="en-US" b="1" dirty="0">
                        <a:solidFill>
                          <a:schemeClr val="bg1"/>
                        </a:solidFill>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666317418"/>
                  </a:ext>
                </a:extLst>
              </a:tr>
              <a:tr h="431800">
                <a:tc>
                  <a:txBody>
                    <a:bodyPr/>
                    <a:lstStyle/>
                    <a:p>
                      <a:pPr algn="l" rtl="0" fontAlgn="base">
                        <a:lnSpc>
                          <a:spcPts val="1500"/>
                        </a:lnSpc>
                        <a:buNone/>
                      </a:pPr>
                      <a:r>
                        <a:rPr lang="en-US" sz="1700" dirty="0">
                          <a:effectLst/>
                          <a:latin typeface="Aptos Narrow"/>
                        </a:rPr>
                        <a:t>NES</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auto">
                        <a:lnSpc>
                          <a:spcPts val="1500"/>
                        </a:lnSpc>
                        <a:buNone/>
                      </a:pPr>
                      <a:r>
                        <a:rPr lang="en-US" sz="1700" dirty="0">
                          <a:effectLst/>
                          <a:latin typeface="Aptos Narrow"/>
                        </a:rPr>
                        <a:t>64,999 </a:t>
                      </a: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ase">
                        <a:lnSpc>
                          <a:spcPts val="1500"/>
                        </a:lnSpc>
                        <a:buNone/>
                      </a:pPr>
                      <a:r>
                        <a:rPr lang="en-US" sz="1700" dirty="0">
                          <a:effectLst/>
                          <a:latin typeface="Aptos Narrow"/>
                        </a:rPr>
                        <a:t>$556,812,358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ase">
                        <a:lnSpc>
                          <a:spcPts val="1500"/>
                        </a:lnSpc>
                        <a:buNone/>
                      </a:pPr>
                      <a:r>
                        <a:rPr lang="en-US" sz="1700" dirty="0">
                          <a:effectLst/>
                          <a:latin typeface="Aptos Narrow"/>
                        </a:rPr>
                        <a:t>$8,566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ase">
                        <a:lnSpc>
                          <a:spcPts val="1500"/>
                        </a:lnSpc>
                        <a:buNone/>
                      </a:pPr>
                      <a:r>
                        <a:rPr lang="en-US" sz="1700" dirty="0">
                          <a:effectLst/>
                          <a:latin typeface="Aptos Narrow"/>
                        </a:rPr>
                        <a:t>$373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ase">
                        <a:lnSpc>
                          <a:spcPts val="1500"/>
                        </a:lnSpc>
                        <a:buNone/>
                      </a:pPr>
                      <a:r>
                        <a:rPr lang="en-US" sz="1700" dirty="0">
                          <a:effectLst/>
                          <a:latin typeface="Aptos Narrow"/>
                        </a:rPr>
                        <a:t>$1,696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rtl="0" fontAlgn="base">
                        <a:lnSpc>
                          <a:spcPts val="1500"/>
                        </a:lnSpc>
                        <a:buNone/>
                      </a:pPr>
                      <a:r>
                        <a:rPr lang="en-US" sz="1700" dirty="0">
                          <a:effectLst/>
                          <a:latin typeface="Aptos Narrow"/>
                        </a:rPr>
                        <a:t>$10,635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5815430"/>
                  </a:ext>
                </a:extLst>
              </a:tr>
              <a:tr h="495299">
                <a:tc>
                  <a:txBody>
                    <a:bodyPr/>
                    <a:lstStyle/>
                    <a:p>
                      <a:pPr algn="l" rtl="0" fontAlgn="base">
                        <a:lnSpc>
                          <a:spcPts val="1500"/>
                        </a:lnSpc>
                        <a:buNone/>
                      </a:pPr>
                      <a:r>
                        <a:rPr lang="en-US" sz="1700" dirty="0">
                          <a:effectLst/>
                          <a:latin typeface="Aptos Narrow"/>
                        </a:rPr>
                        <a:t>PUA</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auto">
                        <a:lnSpc>
                          <a:spcPts val="1500"/>
                        </a:lnSpc>
                        <a:buNone/>
                      </a:pPr>
                      <a:r>
                        <a:rPr lang="en-US" sz="1700" dirty="0">
                          <a:effectLst/>
                          <a:latin typeface="Aptos Narrow"/>
                        </a:rPr>
                        <a:t>93,884 </a:t>
                      </a: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500"/>
                        </a:lnSpc>
                        <a:buNone/>
                      </a:pPr>
                      <a:r>
                        <a:rPr lang="en-US" sz="1700" dirty="0">
                          <a:effectLst/>
                          <a:latin typeface="Aptos Narrow"/>
                        </a:rPr>
                        <a:t>$575,825,858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500"/>
                        </a:lnSpc>
                        <a:buNone/>
                      </a:pPr>
                      <a:r>
                        <a:rPr lang="en-US" sz="1700" dirty="0">
                          <a:effectLst/>
                          <a:latin typeface="Aptos Narrow"/>
                        </a:rPr>
                        <a:t>$6,133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500"/>
                        </a:lnSpc>
                        <a:buNone/>
                      </a:pPr>
                      <a:r>
                        <a:rPr lang="en-US" sz="1700" dirty="0">
                          <a:effectLst/>
                          <a:latin typeface="Aptos Narrow"/>
                        </a:rPr>
                        <a:t>$252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500"/>
                        </a:lnSpc>
                        <a:buNone/>
                      </a:pPr>
                      <a:r>
                        <a:rPr lang="en-US" sz="1700" dirty="0">
                          <a:effectLst/>
                          <a:latin typeface="Aptos Narrow"/>
                        </a:rPr>
                        <a:t>$717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500"/>
                        </a:lnSpc>
                        <a:buNone/>
                      </a:pPr>
                      <a:r>
                        <a:rPr lang="en-US" sz="1700" dirty="0">
                          <a:effectLst/>
                          <a:latin typeface="Aptos Narrow"/>
                        </a:rPr>
                        <a:t>$7,103 </a:t>
                      </a:r>
                      <a:endParaRPr lang="en-US" dirty="0">
                        <a:effectLst/>
                        <a:latin typeface="Aptos Narrow"/>
                      </a:endParaRPr>
                    </a:p>
                  </a:txBody>
                  <a:tcPr marL="64560" marT="18440" marB="138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6946343"/>
                  </a:ext>
                </a:extLst>
              </a:tr>
            </a:tbl>
          </a:graphicData>
        </a:graphic>
      </p:graphicFrame>
      <p:graphicFrame>
        <p:nvGraphicFramePr>
          <p:cNvPr id="7" name="Table 6">
            <a:extLst>
              <a:ext uri="{FF2B5EF4-FFF2-40B4-BE49-F238E27FC236}">
                <a16:creationId xmlns:a16="http://schemas.microsoft.com/office/drawing/2014/main" id="{81BA6AAA-30B7-E74A-327C-D14167D4CEBE}"/>
              </a:ext>
            </a:extLst>
          </p:cNvPr>
          <p:cNvGraphicFramePr>
            <a:graphicFrameLocks noGrp="1"/>
          </p:cNvGraphicFramePr>
          <p:nvPr>
            <p:extLst>
              <p:ext uri="{D42A27DB-BD31-4B8C-83A1-F6EECF244321}">
                <p14:modId xmlns:p14="http://schemas.microsoft.com/office/powerpoint/2010/main" val="2047778090"/>
              </p:ext>
            </p:extLst>
          </p:nvPr>
        </p:nvGraphicFramePr>
        <p:xfrm>
          <a:off x="1590631" y="3845206"/>
          <a:ext cx="8667684" cy="1906734"/>
        </p:xfrm>
        <a:graphic>
          <a:graphicData uri="http://schemas.openxmlformats.org/drawingml/2006/table">
            <a:tbl>
              <a:tblPr bandRow="1">
                <a:tableStyleId>{5C22544A-7EE6-4342-B048-85BDC9FD1C3A}</a:tableStyleId>
              </a:tblPr>
              <a:tblGrid>
                <a:gridCol w="977898">
                  <a:extLst>
                    <a:ext uri="{9D8B030D-6E8A-4147-A177-3AD203B41FA5}">
                      <a16:colId xmlns:a16="http://schemas.microsoft.com/office/drawing/2014/main" val="194505036"/>
                    </a:ext>
                  </a:extLst>
                </a:gridCol>
                <a:gridCol w="1638299">
                  <a:extLst>
                    <a:ext uri="{9D8B030D-6E8A-4147-A177-3AD203B41FA5}">
                      <a16:colId xmlns:a16="http://schemas.microsoft.com/office/drawing/2014/main" val="2438631758"/>
                    </a:ext>
                  </a:extLst>
                </a:gridCol>
                <a:gridCol w="1181096">
                  <a:extLst>
                    <a:ext uri="{9D8B030D-6E8A-4147-A177-3AD203B41FA5}">
                      <a16:colId xmlns:a16="http://schemas.microsoft.com/office/drawing/2014/main" val="1814177339"/>
                    </a:ext>
                  </a:extLst>
                </a:gridCol>
                <a:gridCol w="1875383">
                  <a:extLst>
                    <a:ext uri="{9D8B030D-6E8A-4147-A177-3AD203B41FA5}">
                      <a16:colId xmlns:a16="http://schemas.microsoft.com/office/drawing/2014/main" val="4047404970"/>
                    </a:ext>
                  </a:extLst>
                </a:gridCol>
                <a:gridCol w="1458308">
                  <a:extLst>
                    <a:ext uri="{9D8B030D-6E8A-4147-A177-3AD203B41FA5}">
                      <a16:colId xmlns:a16="http://schemas.microsoft.com/office/drawing/2014/main" val="1184461117"/>
                    </a:ext>
                  </a:extLst>
                </a:gridCol>
                <a:gridCol w="1536700">
                  <a:extLst>
                    <a:ext uri="{9D8B030D-6E8A-4147-A177-3AD203B41FA5}">
                      <a16:colId xmlns:a16="http://schemas.microsoft.com/office/drawing/2014/main" val="2792647762"/>
                    </a:ext>
                  </a:extLst>
                </a:gridCol>
              </a:tblGrid>
              <a:tr h="1384985">
                <a:tc>
                  <a:txBody>
                    <a:bodyPr/>
                    <a:lstStyle/>
                    <a:p>
                      <a:pPr algn="ctr"/>
                      <a:r>
                        <a:rPr lang="en-US" sz="1700" b="1" kern="1200" dirty="0">
                          <a:solidFill>
                            <a:schemeClr val="bg1"/>
                          </a:solidFill>
                          <a:effectLst/>
                          <a:latin typeface="Aptos Narrow"/>
                          <a:ea typeface="+mn-ea"/>
                          <a:cs typeface="+mn-cs"/>
                        </a:rPr>
                        <a:t>Campus Type</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tx2"/>
                    </a:solidFill>
                  </a:tcPr>
                </a:tc>
                <a:tc>
                  <a:txBody>
                    <a:bodyPr/>
                    <a:lstStyle/>
                    <a:p>
                      <a:pPr algn="ctr"/>
                      <a:r>
                        <a:rPr lang="en-US" sz="1700" b="1" kern="1200" dirty="0">
                          <a:solidFill>
                            <a:schemeClr val="bg1"/>
                          </a:solidFill>
                          <a:effectLst/>
                          <a:latin typeface="Aptos Narrow"/>
                          <a:ea typeface="+mn-ea"/>
                          <a:cs typeface="+mn-cs"/>
                        </a:rPr>
                        <a:t>Base + Districtwide &amp; SPED Per Student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tx2"/>
                    </a:solidFill>
                  </a:tcPr>
                </a:tc>
                <a:tc>
                  <a:txBody>
                    <a:bodyPr/>
                    <a:lstStyle/>
                    <a:p>
                      <a:pPr algn="ctr"/>
                      <a:r>
                        <a:rPr lang="en-US" sz="1700" b="1" kern="1200" dirty="0">
                          <a:solidFill>
                            <a:schemeClr val="tx1"/>
                          </a:solidFill>
                          <a:effectLst/>
                          <a:latin typeface="Aptos Narrow"/>
                          <a:ea typeface="+mn-ea"/>
                          <a:cs typeface="+mn-cs"/>
                        </a:rPr>
                        <a:t>SPED Per Student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solidFill>
                  </a:tcPr>
                </a:tc>
                <a:tc>
                  <a:txBody>
                    <a:bodyPr/>
                    <a:lstStyle/>
                    <a:p>
                      <a:pPr algn="ctr"/>
                      <a:r>
                        <a:rPr lang="en-US" sz="1700" b="1" kern="1200" dirty="0">
                          <a:solidFill>
                            <a:schemeClr val="tx1"/>
                          </a:solidFill>
                          <a:effectLst/>
                          <a:latin typeface="Aptos Narrow"/>
                          <a:ea typeface="+mn-ea"/>
                          <a:cs typeface="+mn-cs"/>
                        </a:rPr>
                        <a:t>NES Learning Coaches &amp; Teacher Apprentices Per Student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solidFill>
                  </a:tcPr>
                </a:tc>
                <a:tc>
                  <a:txBody>
                    <a:bodyPr/>
                    <a:lstStyle/>
                    <a:p>
                      <a:pPr algn="ctr"/>
                      <a:r>
                        <a:rPr lang="en-US" sz="1700" b="1" kern="1200" dirty="0">
                          <a:solidFill>
                            <a:schemeClr val="tx1"/>
                          </a:solidFill>
                          <a:effectLst/>
                          <a:latin typeface="Aptos Narrow"/>
                          <a:ea typeface="+mn-ea"/>
                          <a:cs typeface="+mn-cs"/>
                        </a:rPr>
                        <a:t>Differential In Teacher Salaries Per Student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solidFill>
                  </a:tcPr>
                </a:tc>
                <a:tc>
                  <a:txBody>
                    <a:bodyPr/>
                    <a:lstStyle/>
                    <a:p>
                      <a:pPr algn="ctr"/>
                      <a:r>
                        <a:rPr lang="en-US" sz="1700" b="1" kern="1200" dirty="0">
                          <a:solidFill>
                            <a:schemeClr val="tx1"/>
                          </a:solidFill>
                          <a:effectLst/>
                          <a:latin typeface="Aptos Narrow"/>
                          <a:ea typeface="+mn-ea"/>
                          <a:cs typeface="+mn-cs"/>
                        </a:rPr>
                        <a:t>Total </a:t>
                      </a:r>
                      <a:endParaRPr lang="en-US"/>
                    </a:p>
                    <a:p>
                      <a:pPr lvl="0" algn="ctr">
                        <a:buNone/>
                      </a:pPr>
                      <a:r>
                        <a:rPr lang="en-US" sz="1700" b="1" kern="1200" dirty="0">
                          <a:solidFill>
                            <a:schemeClr val="tx1"/>
                          </a:solidFill>
                          <a:effectLst/>
                          <a:latin typeface="Aptos Narrow"/>
                          <a:ea typeface="+mn-ea"/>
                          <a:cs typeface="+mn-cs"/>
                        </a:rPr>
                        <a:t>Per Student</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accent1"/>
                    </a:solidFill>
                  </a:tcPr>
                </a:tc>
                <a:extLst>
                  <a:ext uri="{0D108BD9-81ED-4DB2-BD59-A6C34878D82A}">
                    <a16:rowId xmlns:a16="http://schemas.microsoft.com/office/drawing/2014/main" val="2526466320"/>
                  </a:ext>
                </a:extLst>
              </a:tr>
              <a:tr h="262669">
                <a:tc>
                  <a:txBody>
                    <a:bodyPr/>
                    <a:lstStyle/>
                    <a:p>
                      <a:r>
                        <a:rPr lang="en-US" sz="1700" kern="1200" dirty="0">
                          <a:solidFill>
                            <a:schemeClr val="dk1"/>
                          </a:solidFill>
                          <a:effectLst/>
                          <a:latin typeface="Aptos Narrow"/>
                          <a:ea typeface="+mn-ea"/>
                          <a:cs typeface="+mn-cs"/>
                        </a:rPr>
                        <a:t>NES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$10,635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$1,696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$1,268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$660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$7,011</a:t>
                      </a:r>
                      <a:endParaRPr lang="en-US" dirty="0"/>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5917033"/>
                  </a:ext>
                </a:extLst>
              </a:tr>
              <a:tr h="230830">
                <a:tc>
                  <a:txBody>
                    <a:bodyPr/>
                    <a:lstStyle/>
                    <a:p>
                      <a:r>
                        <a:rPr lang="en-US" sz="1700" kern="1200" dirty="0">
                          <a:solidFill>
                            <a:schemeClr val="dk1"/>
                          </a:solidFill>
                          <a:effectLst/>
                          <a:latin typeface="Aptos Narrow"/>
                          <a:ea typeface="+mn-ea"/>
                          <a:cs typeface="+mn-cs"/>
                        </a:rPr>
                        <a:t>PUA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$7,103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$717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700" kern="1200" dirty="0">
                          <a:solidFill>
                            <a:schemeClr val="dk1"/>
                          </a:solidFill>
                          <a:effectLst/>
                          <a:latin typeface="Aptos Narrow"/>
                          <a:ea typeface="+mn-ea"/>
                          <a:cs typeface="+mn-cs"/>
                        </a:rPr>
                        <a:t> $6,386</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712853324"/>
                  </a:ext>
                </a:extLst>
              </a:tr>
            </a:tbl>
          </a:graphicData>
        </a:graphic>
      </p:graphicFrame>
    </p:spTree>
    <p:extLst>
      <p:ext uri="{BB962C8B-B14F-4D97-AF65-F5344CB8AC3E}">
        <p14:creationId xmlns:p14="http://schemas.microsoft.com/office/powerpoint/2010/main" val="386262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D31DB-7008-92A5-2214-48B6F2D84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E332E-21A2-09C2-91F7-E83798A61E52}"/>
              </a:ext>
            </a:extLst>
          </p:cNvPr>
          <p:cNvSpPr>
            <a:spLocks noGrp="1"/>
          </p:cNvSpPr>
          <p:nvPr>
            <p:ph type="title"/>
          </p:nvPr>
        </p:nvSpPr>
        <p:spPr/>
        <p:txBody>
          <a:bodyPr/>
          <a:lstStyle/>
          <a:p>
            <a:r>
              <a:rPr lang="en-US" sz="5300">
                <a:solidFill>
                  <a:schemeClr val="bg1"/>
                </a:solidFill>
              </a:rPr>
              <a:t>Maintenance Tax NOTES</a:t>
            </a:r>
            <a:endParaRPr lang="en-US"/>
          </a:p>
        </p:txBody>
      </p:sp>
      <p:sp>
        <p:nvSpPr>
          <p:cNvPr id="4" name="Slide Number Placeholder 3">
            <a:extLst>
              <a:ext uri="{FF2B5EF4-FFF2-40B4-BE49-F238E27FC236}">
                <a16:creationId xmlns:a16="http://schemas.microsoft.com/office/drawing/2014/main" id="{E345AC0C-41F7-99D8-C8F3-D14E03C5C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8688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4F6DC-C2F6-AFE5-8642-21CC2C2D7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4B435-4911-5AF0-4814-FBB876525116}"/>
              </a:ext>
            </a:extLst>
          </p:cNvPr>
          <p:cNvSpPr>
            <a:spLocks noGrp="1"/>
          </p:cNvSpPr>
          <p:nvPr>
            <p:ph type="title"/>
          </p:nvPr>
        </p:nvSpPr>
        <p:spPr>
          <a:xfrm>
            <a:off x="609600" y="274639"/>
            <a:ext cx="10972800" cy="1143000"/>
          </a:xfrm>
        </p:spPr>
        <p:txBody>
          <a:bodyPr wrap="square" anchor="ctr">
            <a:normAutofit/>
          </a:bodyPr>
          <a:lstStyle/>
          <a:p>
            <a:r>
              <a:rPr lang="en-US" sz="5300">
                <a:latin typeface="Rockwell"/>
              </a:rPr>
              <a:t>Maintenance Tax Notes</a:t>
            </a:r>
            <a:endParaRPr lang="en-US"/>
          </a:p>
        </p:txBody>
      </p:sp>
      <p:sp>
        <p:nvSpPr>
          <p:cNvPr id="4" name="Slide Number Placeholder 3">
            <a:extLst>
              <a:ext uri="{FF2B5EF4-FFF2-40B4-BE49-F238E27FC236}">
                <a16:creationId xmlns:a16="http://schemas.microsoft.com/office/drawing/2014/main" id="{66F87B87-6C03-09FC-11F9-4066044DE1B9}"/>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D52C1F8-3BA5-F24E-8618-E52498D87186}" type="slidenum">
              <a:rPr lang="en-US" smtClean="0"/>
              <a:pPr>
                <a:spcAft>
                  <a:spcPts val="600"/>
                </a:spcAft>
              </a:pPr>
              <a:t>17</a:t>
            </a:fld>
            <a:endParaRPr lang="en-US"/>
          </a:p>
        </p:txBody>
      </p:sp>
      <p:graphicFrame>
        <p:nvGraphicFramePr>
          <p:cNvPr id="6" name="Table 5">
            <a:extLst>
              <a:ext uri="{FF2B5EF4-FFF2-40B4-BE49-F238E27FC236}">
                <a16:creationId xmlns:a16="http://schemas.microsoft.com/office/drawing/2014/main" id="{1ADD2ACA-EADB-0A17-0831-77B9F0C81BBA}"/>
              </a:ext>
            </a:extLst>
          </p:cNvPr>
          <p:cNvGraphicFramePr>
            <a:graphicFrameLocks noGrp="1"/>
          </p:cNvGraphicFramePr>
          <p:nvPr>
            <p:extLst>
              <p:ext uri="{D42A27DB-BD31-4B8C-83A1-F6EECF244321}">
                <p14:modId xmlns:p14="http://schemas.microsoft.com/office/powerpoint/2010/main" val="3336994849"/>
              </p:ext>
            </p:extLst>
          </p:nvPr>
        </p:nvGraphicFramePr>
        <p:xfrm>
          <a:off x="2696299" y="1845190"/>
          <a:ext cx="6792490" cy="3462375"/>
        </p:xfrm>
        <a:graphic>
          <a:graphicData uri="http://schemas.openxmlformats.org/drawingml/2006/table">
            <a:tbl>
              <a:tblPr bandRow="1">
                <a:tableStyleId>{5C22544A-7EE6-4342-B048-85BDC9FD1C3A}</a:tableStyleId>
              </a:tblPr>
              <a:tblGrid>
                <a:gridCol w="4799484">
                  <a:extLst>
                    <a:ext uri="{9D8B030D-6E8A-4147-A177-3AD203B41FA5}">
                      <a16:colId xmlns:a16="http://schemas.microsoft.com/office/drawing/2014/main" val="1881331806"/>
                    </a:ext>
                  </a:extLst>
                </a:gridCol>
                <a:gridCol w="1993006">
                  <a:extLst>
                    <a:ext uri="{9D8B030D-6E8A-4147-A177-3AD203B41FA5}">
                      <a16:colId xmlns:a16="http://schemas.microsoft.com/office/drawing/2014/main" val="1555063879"/>
                    </a:ext>
                  </a:extLst>
                </a:gridCol>
              </a:tblGrid>
              <a:tr h="552267">
                <a:tc>
                  <a:txBody>
                    <a:bodyPr/>
                    <a:lstStyle/>
                    <a:p>
                      <a:r>
                        <a:rPr lang="en-US" sz="2300" kern="1200">
                          <a:solidFill>
                            <a:schemeClr val="tx1"/>
                          </a:solidFill>
                          <a:latin typeface="+mn-lt"/>
                          <a:ea typeface="+mn-ea"/>
                          <a:cs typeface="+mn-cs"/>
                        </a:rPr>
                        <a:t>CCMR and CTE improvements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r"/>
                      <a:r>
                        <a:rPr lang="en-US" sz="2300" kern="1200">
                          <a:solidFill>
                            <a:schemeClr val="tx1"/>
                          </a:solidFill>
                          <a:latin typeface="+mn-lt"/>
                          <a:ea typeface="+mn-ea"/>
                          <a:cs typeface="+mn-cs"/>
                        </a:rPr>
                        <a:t>$10,000,000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56231766"/>
                  </a:ext>
                </a:extLst>
              </a:tr>
              <a:tr h="552267">
                <a:tc>
                  <a:txBody>
                    <a:bodyPr/>
                    <a:lstStyle/>
                    <a:p>
                      <a:r>
                        <a:rPr lang="en-US" sz="2300" kern="1200">
                          <a:solidFill>
                            <a:schemeClr val="tx1"/>
                          </a:solidFill>
                          <a:latin typeface="+mn-lt"/>
                          <a:ea typeface="+mn-ea"/>
                          <a:cs typeface="+mn-cs"/>
                        </a:rPr>
                        <a:t>Barbara Jordan upgrade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r"/>
                      <a:r>
                        <a:rPr lang="en-US" sz="2300" kern="1200">
                          <a:solidFill>
                            <a:schemeClr val="tx1"/>
                          </a:solidFill>
                          <a:latin typeface="+mn-lt"/>
                          <a:ea typeface="+mn-ea"/>
                          <a:cs typeface="+mn-cs"/>
                        </a:rPr>
                        <a:t>$20,000,000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25885518"/>
                  </a:ext>
                </a:extLst>
              </a:tr>
              <a:tr h="552267">
                <a:tc>
                  <a:txBody>
                    <a:bodyPr/>
                    <a:lstStyle/>
                    <a:p>
                      <a:r>
                        <a:rPr lang="en-US" sz="2300" kern="1200">
                          <a:solidFill>
                            <a:schemeClr val="tx1"/>
                          </a:solidFill>
                          <a:latin typeface="+mn-lt"/>
                          <a:ea typeface="+mn-ea"/>
                          <a:cs typeface="+mn-cs"/>
                        </a:rPr>
                        <a:t>Transportation System revamp</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r"/>
                      <a:r>
                        <a:rPr lang="en-US" sz="2300" kern="1200">
                          <a:solidFill>
                            <a:schemeClr val="tx1"/>
                          </a:solidFill>
                          <a:latin typeface="+mn-lt"/>
                          <a:ea typeface="+mn-ea"/>
                          <a:cs typeface="+mn-cs"/>
                        </a:rPr>
                        <a:t>$5,000,000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68050689"/>
                  </a:ext>
                </a:extLst>
              </a:tr>
              <a:tr h="552267">
                <a:tc>
                  <a:txBody>
                    <a:bodyPr/>
                    <a:lstStyle/>
                    <a:p>
                      <a:r>
                        <a:rPr lang="en-US" sz="2300" kern="1200">
                          <a:solidFill>
                            <a:schemeClr val="tx1"/>
                          </a:solidFill>
                          <a:latin typeface="+mn-lt"/>
                          <a:ea typeface="+mn-ea"/>
                          <a:cs typeface="+mn-cs"/>
                        </a:rPr>
                        <a:t>Health and security capital improvements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r"/>
                      <a:r>
                        <a:rPr lang="en-US" sz="2300" kern="1200">
                          <a:solidFill>
                            <a:schemeClr val="tx1"/>
                          </a:solidFill>
                          <a:latin typeface="+mn-lt"/>
                          <a:ea typeface="+mn-ea"/>
                          <a:cs typeface="+mn-cs"/>
                        </a:rPr>
                        <a:t>$40,000,000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0028104"/>
                  </a:ext>
                </a:extLst>
              </a:tr>
              <a:tr h="552267">
                <a:tc>
                  <a:txBody>
                    <a:bodyPr/>
                    <a:lstStyle/>
                    <a:p>
                      <a:r>
                        <a:rPr lang="en-US" sz="2300" kern="1200">
                          <a:solidFill>
                            <a:schemeClr val="tx1"/>
                          </a:solidFill>
                          <a:latin typeface="+mn-lt"/>
                          <a:ea typeface="+mn-ea"/>
                          <a:cs typeface="+mn-cs"/>
                        </a:rPr>
                        <a:t>IT infrastructure upgrade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r"/>
                      <a:r>
                        <a:rPr lang="en-US" sz="2300" kern="1200">
                          <a:solidFill>
                            <a:schemeClr val="tx1"/>
                          </a:solidFill>
                          <a:latin typeface="+mn-lt"/>
                          <a:ea typeface="+mn-ea"/>
                          <a:cs typeface="+mn-cs"/>
                        </a:rPr>
                        <a:t>$35,000,000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815551094"/>
                  </a:ext>
                </a:extLst>
              </a:tr>
              <a:tr h="552267">
                <a:tc>
                  <a:txBody>
                    <a:bodyPr/>
                    <a:lstStyle/>
                    <a:p>
                      <a:pPr algn="ctr"/>
                      <a:r>
                        <a:rPr lang="en-US" sz="2300" b="1" kern="1200">
                          <a:solidFill>
                            <a:schemeClr val="tx1"/>
                          </a:solidFill>
                          <a:latin typeface="+mn-lt"/>
                          <a:ea typeface="+mn-ea"/>
                          <a:cs typeface="+mn-cs"/>
                        </a:rPr>
                        <a:t>TOTAL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lumMod val="90000"/>
                      </a:schemeClr>
                    </a:solidFill>
                  </a:tcPr>
                </a:tc>
                <a:tc>
                  <a:txBody>
                    <a:bodyPr/>
                    <a:lstStyle/>
                    <a:p>
                      <a:pPr algn="ctr"/>
                      <a:r>
                        <a:rPr lang="en-US" sz="2300" b="1" kern="1200">
                          <a:solidFill>
                            <a:schemeClr val="tx1"/>
                          </a:solidFill>
                          <a:latin typeface="+mn-lt"/>
                          <a:ea typeface="+mn-ea"/>
                          <a:cs typeface="+mn-cs"/>
                        </a:rPr>
                        <a:t>$110,000,000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lumMod val="90000"/>
                      </a:schemeClr>
                    </a:solidFill>
                  </a:tcPr>
                </a:tc>
                <a:extLst>
                  <a:ext uri="{0D108BD9-81ED-4DB2-BD59-A6C34878D82A}">
                    <a16:rowId xmlns:a16="http://schemas.microsoft.com/office/drawing/2014/main" val="2743368238"/>
                  </a:ext>
                </a:extLst>
              </a:tr>
            </a:tbl>
          </a:graphicData>
        </a:graphic>
      </p:graphicFrame>
    </p:spTree>
    <p:extLst>
      <p:ext uri="{BB962C8B-B14F-4D97-AF65-F5344CB8AC3E}">
        <p14:creationId xmlns:p14="http://schemas.microsoft.com/office/powerpoint/2010/main" val="214947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88AE2-D9A2-DB94-943A-8D79B9114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083A9-FB32-8A46-4EFB-FFD1E62B4B30}"/>
              </a:ext>
            </a:extLst>
          </p:cNvPr>
          <p:cNvSpPr>
            <a:spLocks noGrp="1"/>
          </p:cNvSpPr>
          <p:nvPr>
            <p:ph type="title"/>
          </p:nvPr>
        </p:nvSpPr>
        <p:spPr/>
        <p:txBody>
          <a:bodyPr/>
          <a:lstStyle/>
          <a:p>
            <a:r>
              <a:rPr lang="en-US" sz="5300">
                <a:solidFill>
                  <a:schemeClr val="bg1"/>
                </a:solidFill>
              </a:rPr>
              <a:t>APPENDIX</a:t>
            </a:r>
            <a:endParaRPr lang="en-US">
              <a:solidFill>
                <a:schemeClr val="bg1"/>
              </a:solidFill>
            </a:endParaRPr>
          </a:p>
        </p:txBody>
      </p:sp>
      <p:sp>
        <p:nvSpPr>
          <p:cNvPr id="4" name="Slide Number Placeholder 3">
            <a:extLst>
              <a:ext uri="{FF2B5EF4-FFF2-40B4-BE49-F238E27FC236}">
                <a16:creationId xmlns:a16="http://schemas.microsoft.com/office/drawing/2014/main" id="{BF0E694C-71F4-ABB7-CD5C-FC1C592D78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1685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AEB69-75F8-98DD-D6EA-B664766437A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77C0E7-F64D-1636-4500-9C9E43CB37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2" name="Google Shape;363;p14">
            <a:extLst>
              <a:ext uri="{FF2B5EF4-FFF2-40B4-BE49-F238E27FC236}">
                <a16:creationId xmlns:a16="http://schemas.microsoft.com/office/drawing/2014/main" id="{B53280FC-219A-C43E-38BB-D65D2052D511}"/>
              </a:ext>
            </a:extLst>
          </p:cNvPr>
          <p:cNvSpPr txBox="1">
            <a:spLocks/>
          </p:cNvSpPr>
          <p:nvPr/>
        </p:nvSpPr>
        <p:spPr>
          <a:xfrm>
            <a:off x="185186" y="107311"/>
            <a:ext cx="12598504"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a:defRPr/>
            </a:pPr>
            <a:r>
              <a:rPr lang="en-US" sz="4800">
                <a:latin typeface="Rockwell"/>
              </a:rPr>
              <a:t>Approx 9% Reduction Central Office Staff</a:t>
            </a:r>
            <a:endParaRPr lang="en-US" sz="4800"/>
          </a:p>
        </p:txBody>
      </p:sp>
      <p:graphicFrame>
        <p:nvGraphicFramePr>
          <p:cNvPr id="2" name="Table 1">
            <a:extLst>
              <a:ext uri="{FF2B5EF4-FFF2-40B4-BE49-F238E27FC236}">
                <a16:creationId xmlns:a16="http://schemas.microsoft.com/office/drawing/2014/main" id="{2879590A-514C-C5CD-7BC8-FF68346FECD1}"/>
              </a:ext>
            </a:extLst>
          </p:cNvPr>
          <p:cNvGraphicFramePr>
            <a:graphicFrameLocks noGrp="1"/>
          </p:cNvGraphicFramePr>
          <p:nvPr>
            <p:extLst>
              <p:ext uri="{D42A27DB-BD31-4B8C-83A1-F6EECF244321}">
                <p14:modId xmlns:p14="http://schemas.microsoft.com/office/powerpoint/2010/main" val="4029772957"/>
              </p:ext>
            </p:extLst>
          </p:nvPr>
        </p:nvGraphicFramePr>
        <p:xfrm>
          <a:off x="2634711" y="1472338"/>
          <a:ext cx="6875345" cy="4725714"/>
        </p:xfrm>
        <a:graphic>
          <a:graphicData uri="http://schemas.openxmlformats.org/drawingml/2006/table">
            <a:tbl>
              <a:tblPr firstRow="1" bandRow="1">
                <a:tableStyleId>{5C22544A-7EE6-4342-B048-85BDC9FD1C3A}</a:tableStyleId>
              </a:tblPr>
              <a:tblGrid>
                <a:gridCol w="2172164">
                  <a:extLst>
                    <a:ext uri="{9D8B030D-6E8A-4147-A177-3AD203B41FA5}">
                      <a16:colId xmlns:a16="http://schemas.microsoft.com/office/drawing/2014/main" val="2854976165"/>
                    </a:ext>
                  </a:extLst>
                </a:gridCol>
                <a:gridCol w="1790649">
                  <a:extLst>
                    <a:ext uri="{9D8B030D-6E8A-4147-A177-3AD203B41FA5}">
                      <a16:colId xmlns:a16="http://schemas.microsoft.com/office/drawing/2014/main" val="1751241616"/>
                    </a:ext>
                  </a:extLst>
                </a:gridCol>
                <a:gridCol w="1606307">
                  <a:extLst>
                    <a:ext uri="{9D8B030D-6E8A-4147-A177-3AD203B41FA5}">
                      <a16:colId xmlns:a16="http://schemas.microsoft.com/office/drawing/2014/main" val="1825078161"/>
                    </a:ext>
                  </a:extLst>
                </a:gridCol>
                <a:gridCol w="1306225">
                  <a:extLst>
                    <a:ext uri="{9D8B030D-6E8A-4147-A177-3AD203B41FA5}">
                      <a16:colId xmlns:a16="http://schemas.microsoft.com/office/drawing/2014/main" val="3368476666"/>
                    </a:ext>
                  </a:extLst>
                </a:gridCol>
              </a:tblGrid>
              <a:tr h="337551">
                <a:tc>
                  <a:txBody>
                    <a:bodyPr/>
                    <a:lstStyle/>
                    <a:p>
                      <a:pPr algn="ctr"/>
                      <a:r>
                        <a:rPr lang="en-US" sz="1600"/>
                        <a:t>Department</a:t>
                      </a:r>
                    </a:p>
                  </a:txBody>
                  <a:tcPr/>
                </a:tc>
                <a:tc>
                  <a:txBody>
                    <a:bodyPr/>
                    <a:lstStyle/>
                    <a:p>
                      <a:pPr algn="ctr"/>
                      <a:r>
                        <a:rPr lang="en-US" sz="1600"/>
                        <a:t>SY24-25 FTEs</a:t>
                      </a:r>
                    </a:p>
                  </a:txBody>
                  <a:tcPr/>
                </a:tc>
                <a:tc>
                  <a:txBody>
                    <a:bodyPr/>
                    <a:lstStyle/>
                    <a:p>
                      <a:pPr algn="ctr"/>
                      <a:r>
                        <a:rPr lang="en-US" sz="1600"/>
                        <a:t>SY25-26 FTEs</a:t>
                      </a:r>
                    </a:p>
                  </a:txBody>
                  <a:tcPr/>
                </a:tc>
                <a:tc>
                  <a:txBody>
                    <a:bodyPr/>
                    <a:lstStyle/>
                    <a:p>
                      <a:pPr algn="ctr"/>
                      <a:r>
                        <a:rPr lang="en-US" sz="1600"/>
                        <a:t>Change</a:t>
                      </a:r>
                    </a:p>
                  </a:txBody>
                  <a:tcPr/>
                </a:tc>
                <a:extLst>
                  <a:ext uri="{0D108BD9-81ED-4DB2-BD59-A6C34878D82A}">
                    <a16:rowId xmlns:a16="http://schemas.microsoft.com/office/drawing/2014/main" val="2755555401"/>
                  </a:ext>
                </a:extLst>
              </a:tr>
              <a:tr h="337551">
                <a:tc>
                  <a:txBody>
                    <a:bodyPr/>
                    <a:lstStyle/>
                    <a:p>
                      <a:r>
                        <a:rPr lang="en-US" sz="1600"/>
                        <a:t>Academics</a:t>
                      </a:r>
                    </a:p>
                  </a:txBody>
                  <a:tcPr/>
                </a:tc>
                <a:tc>
                  <a:txBody>
                    <a:bodyPr/>
                    <a:lstStyle/>
                    <a:p>
                      <a:r>
                        <a:rPr lang="en-US" sz="1600"/>
                        <a:t>675</a:t>
                      </a:r>
                    </a:p>
                  </a:txBody>
                  <a:tcPr/>
                </a:tc>
                <a:tc>
                  <a:txBody>
                    <a:bodyPr/>
                    <a:lstStyle/>
                    <a:p>
                      <a:r>
                        <a:rPr lang="en-US" sz="1600"/>
                        <a:t>685</a:t>
                      </a:r>
                    </a:p>
                  </a:txBody>
                  <a:tcPr/>
                </a:tc>
                <a:tc>
                  <a:txBody>
                    <a:bodyPr/>
                    <a:lstStyle/>
                    <a:p>
                      <a:r>
                        <a:rPr lang="en-US" sz="1600"/>
                        <a:t>+10</a:t>
                      </a:r>
                    </a:p>
                  </a:txBody>
                  <a:tcPr/>
                </a:tc>
                <a:extLst>
                  <a:ext uri="{0D108BD9-81ED-4DB2-BD59-A6C34878D82A}">
                    <a16:rowId xmlns:a16="http://schemas.microsoft.com/office/drawing/2014/main" val="3214575347"/>
                  </a:ext>
                </a:extLst>
              </a:tr>
              <a:tr h="337551">
                <a:tc>
                  <a:txBody>
                    <a:bodyPr/>
                    <a:lstStyle/>
                    <a:p>
                      <a:r>
                        <a:rPr lang="en-US" sz="1600"/>
                        <a:t>Chief of Staff</a:t>
                      </a:r>
                    </a:p>
                  </a:txBody>
                  <a:tcPr/>
                </a:tc>
                <a:tc>
                  <a:txBody>
                    <a:bodyPr/>
                    <a:lstStyle/>
                    <a:p>
                      <a:r>
                        <a:rPr lang="en-US" sz="1600"/>
                        <a:t>3</a:t>
                      </a:r>
                    </a:p>
                  </a:txBody>
                  <a:tcPr/>
                </a:tc>
                <a:tc>
                  <a:txBody>
                    <a:bodyPr/>
                    <a:lstStyle/>
                    <a:p>
                      <a:r>
                        <a:rPr lang="en-US" sz="1600"/>
                        <a:t>12</a:t>
                      </a:r>
                    </a:p>
                  </a:txBody>
                  <a:tcPr/>
                </a:tc>
                <a:tc>
                  <a:txBody>
                    <a:bodyPr/>
                    <a:lstStyle/>
                    <a:p>
                      <a:r>
                        <a:rPr lang="en-US" sz="1600"/>
                        <a:t>+9</a:t>
                      </a:r>
                    </a:p>
                  </a:txBody>
                  <a:tcPr/>
                </a:tc>
                <a:extLst>
                  <a:ext uri="{0D108BD9-81ED-4DB2-BD59-A6C34878D82A}">
                    <a16:rowId xmlns:a16="http://schemas.microsoft.com/office/drawing/2014/main" val="3977479016"/>
                  </a:ext>
                </a:extLst>
              </a:tr>
              <a:tr h="337551">
                <a:tc>
                  <a:txBody>
                    <a:bodyPr/>
                    <a:lstStyle/>
                    <a:p>
                      <a:r>
                        <a:rPr lang="en-US" sz="1600"/>
                        <a:t>Comms &amp; PA</a:t>
                      </a:r>
                    </a:p>
                  </a:txBody>
                  <a:tcPr/>
                </a:tc>
                <a:tc>
                  <a:txBody>
                    <a:bodyPr/>
                    <a:lstStyle/>
                    <a:p>
                      <a:r>
                        <a:rPr lang="en-US" sz="1600"/>
                        <a:t>151</a:t>
                      </a:r>
                    </a:p>
                  </a:txBody>
                  <a:tcPr/>
                </a:tc>
                <a:tc>
                  <a:txBody>
                    <a:bodyPr/>
                    <a:lstStyle/>
                    <a:p>
                      <a:r>
                        <a:rPr lang="en-US" sz="1600"/>
                        <a:t>73</a:t>
                      </a:r>
                    </a:p>
                  </a:txBody>
                  <a:tcPr/>
                </a:tc>
                <a:tc>
                  <a:txBody>
                    <a:bodyPr/>
                    <a:lstStyle/>
                    <a:p>
                      <a:r>
                        <a:rPr lang="en-US" sz="1600"/>
                        <a:t>-78</a:t>
                      </a:r>
                    </a:p>
                  </a:txBody>
                  <a:tcPr/>
                </a:tc>
                <a:extLst>
                  <a:ext uri="{0D108BD9-81ED-4DB2-BD59-A6C34878D82A}">
                    <a16:rowId xmlns:a16="http://schemas.microsoft.com/office/drawing/2014/main" val="4121653632"/>
                  </a:ext>
                </a:extLst>
              </a:tr>
              <a:tr h="337551">
                <a:tc>
                  <a:txBody>
                    <a:bodyPr/>
                    <a:lstStyle/>
                    <a:p>
                      <a:r>
                        <a:rPr lang="en-US" sz="1600"/>
                        <a:t>FMO</a:t>
                      </a:r>
                    </a:p>
                  </a:txBody>
                  <a:tcPr/>
                </a:tc>
                <a:tc>
                  <a:txBody>
                    <a:bodyPr/>
                    <a:lstStyle/>
                    <a:p>
                      <a:r>
                        <a:rPr lang="en-US" sz="1600"/>
                        <a:t>1607</a:t>
                      </a:r>
                    </a:p>
                  </a:txBody>
                  <a:tcPr/>
                </a:tc>
                <a:tc>
                  <a:txBody>
                    <a:bodyPr/>
                    <a:lstStyle/>
                    <a:p>
                      <a:r>
                        <a:rPr lang="en-US" sz="1600"/>
                        <a:t>1408</a:t>
                      </a:r>
                    </a:p>
                  </a:txBody>
                  <a:tcPr/>
                </a:tc>
                <a:tc>
                  <a:txBody>
                    <a:bodyPr/>
                    <a:lstStyle/>
                    <a:p>
                      <a:r>
                        <a:rPr lang="en-US" sz="1600"/>
                        <a:t>-199</a:t>
                      </a:r>
                    </a:p>
                  </a:txBody>
                  <a:tcPr/>
                </a:tc>
                <a:extLst>
                  <a:ext uri="{0D108BD9-81ED-4DB2-BD59-A6C34878D82A}">
                    <a16:rowId xmlns:a16="http://schemas.microsoft.com/office/drawing/2014/main" val="2632608017"/>
                  </a:ext>
                </a:extLst>
              </a:tr>
              <a:tr h="337551">
                <a:tc>
                  <a:txBody>
                    <a:bodyPr/>
                    <a:lstStyle/>
                    <a:p>
                      <a:r>
                        <a:rPr lang="en-US" sz="1600"/>
                        <a:t>Finance</a:t>
                      </a:r>
                    </a:p>
                  </a:txBody>
                  <a:tcPr/>
                </a:tc>
                <a:tc>
                  <a:txBody>
                    <a:bodyPr/>
                    <a:lstStyle/>
                    <a:p>
                      <a:r>
                        <a:rPr lang="en-US" sz="1600"/>
                        <a:t>196</a:t>
                      </a:r>
                    </a:p>
                  </a:txBody>
                  <a:tcPr/>
                </a:tc>
                <a:tc>
                  <a:txBody>
                    <a:bodyPr/>
                    <a:lstStyle/>
                    <a:p>
                      <a:r>
                        <a:rPr lang="en-US" sz="1600"/>
                        <a:t>189</a:t>
                      </a:r>
                    </a:p>
                  </a:txBody>
                  <a:tcPr/>
                </a:tc>
                <a:tc>
                  <a:txBody>
                    <a:bodyPr/>
                    <a:lstStyle/>
                    <a:p>
                      <a:r>
                        <a:rPr lang="en-US" sz="1600"/>
                        <a:t>-7</a:t>
                      </a:r>
                    </a:p>
                  </a:txBody>
                  <a:tcPr/>
                </a:tc>
                <a:extLst>
                  <a:ext uri="{0D108BD9-81ED-4DB2-BD59-A6C34878D82A}">
                    <a16:rowId xmlns:a16="http://schemas.microsoft.com/office/drawing/2014/main" val="102912214"/>
                  </a:ext>
                </a:extLst>
              </a:tr>
              <a:tr h="337551">
                <a:tc>
                  <a:txBody>
                    <a:bodyPr/>
                    <a:lstStyle/>
                    <a:p>
                      <a:r>
                        <a:rPr lang="en-US" sz="1600"/>
                        <a:t>HR</a:t>
                      </a:r>
                    </a:p>
                  </a:txBody>
                  <a:tcPr/>
                </a:tc>
                <a:tc>
                  <a:txBody>
                    <a:bodyPr/>
                    <a:lstStyle/>
                    <a:p>
                      <a:r>
                        <a:rPr lang="en-US" sz="1600"/>
                        <a:t>122</a:t>
                      </a:r>
                    </a:p>
                  </a:txBody>
                  <a:tcPr/>
                </a:tc>
                <a:tc>
                  <a:txBody>
                    <a:bodyPr/>
                    <a:lstStyle/>
                    <a:p>
                      <a:r>
                        <a:rPr lang="en-US" sz="1600"/>
                        <a:t>105</a:t>
                      </a:r>
                    </a:p>
                  </a:txBody>
                  <a:tcPr/>
                </a:tc>
                <a:tc>
                  <a:txBody>
                    <a:bodyPr/>
                    <a:lstStyle/>
                    <a:p>
                      <a:r>
                        <a:rPr lang="en-US" sz="1600"/>
                        <a:t>-17</a:t>
                      </a:r>
                    </a:p>
                  </a:txBody>
                  <a:tcPr/>
                </a:tc>
                <a:extLst>
                  <a:ext uri="{0D108BD9-81ED-4DB2-BD59-A6C34878D82A}">
                    <a16:rowId xmlns:a16="http://schemas.microsoft.com/office/drawing/2014/main" val="3070230200"/>
                  </a:ext>
                </a:extLst>
              </a:tr>
              <a:tr h="337551">
                <a:tc>
                  <a:txBody>
                    <a:bodyPr/>
                    <a:lstStyle/>
                    <a:p>
                      <a:r>
                        <a:rPr lang="en-US" sz="1600"/>
                        <a:t>IT</a:t>
                      </a:r>
                    </a:p>
                  </a:txBody>
                  <a:tcPr/>
                </a:tc>
                <a:tc>
                  <a:txBody>
                    <a:bodyPr/>
                    <a:lstStyle/>
                    <a:p>
                      <a:r>
                        <a:rPr lang="en-US" sz="1600"/>
                        <a:t>240</a:t>
                      </a:r>
                    </a:p>
                  </a:txBody>
                  <a:tcPr/>
                </a:tc>
                <a:tc>
                  <a:txBody>
                    <a:bodyPr/>
                    <a:lstStyle/>
                    <a:p>
                      <a:r>
                        <a:rPr lang="en-US" sz="1600"/>
                        <a:t>187</a:t>
                      </a:r>
                    </a:p>
                  </a:txBody>
                  <a:tcPr/>
                </a:tc>
                <a:tc>
                  <a:txBody>
                    <a:bodyPr/>
                    <a:lstStyle/>
                    <a:p>
                      <a:r>
                        <a:rPr lang="en-US" sz="1600"/>
                        <a:t>-53</a:t>
                      </a:r>
                    </a:p>
                  </a:txBody>
                  <a:tcPr/>
                </a:tc>
                <a:extLst>
                  <a:ext uri="{0D108BD9-81ED-4DB2-BD59-A6C34878D82A}">
                    <a16:rowId xmlns:a16="http://schemas.microsoft.com/office/drawing/2014/main" val="395654741"/>
                  </a:ext>
                </a:extLst>
              </a:tr>
              <a:tr h="337551">
                <a:tc>
                  <a:txBody>
                    <a:bodyPr/>
                    <a:lstStyle/>
                    <a:p>
                      <a:pPr lvl="0">
                        <a:buNone/>
                      </a:pPr>
                      <a:r>
                        <a:rPr lang="en-US" sz="1600"/>
                        <a:t>Legal</a:t>
                      </a:r>
                    </a:p>
                  </a:txBody>
                  <a:tcPr/>
                </a:tc>
                <a:tc>
                  <a:txBody>
                    <a:bodyPr/>
                    <a:lstStyle/>
                    <a:p>
                      <a:pPr lvl="0">
                        <a:buNone/>
                      </a:pPr>
                      <a:r>
                        <a:rPr lang="en-US" sz="1600"/>
                        <a:t>24</a:t>
                      </a:r>
                    </a:p>
                  </a:txBody>
                  <a:tcPr/>
                </a:tc>
                <a:tc>
                  <a:txBody>
                    <a:bodyPr/>
                    <a:lstStyle/>
                    <a:p>
                      <a:pPr lvl="0">
                        <a:buNone/>
                      </a:pPr>
                      <a:r>
                        <a:rPr lang="en-US" sz="1600"/>
                        <a:t>23</a:t>
                      </a:r>
                    </a:p>
                  </a:txBody>
                  <a:tcPr/>
                </a:tc>
                <a:tc>
                  <a:txBody>
                    <a:bodyPr/>
                    <a:lstStyle/>
                    <a:p>
                      <a:pPr lvl="0">
                        <a:buNone/>
                      </a:pPr>
                      <a:r>
                        <a:rPr lang="en-US" sz="1600"/>
                        <a:t>-1</a:t>
                      </a:r>
                    </a:p>
                  </a:txBody>
                  <a:tcPr/>
                </a:tc>
                <a:extLst>
                  <a:ext uri="{0D108BD9-81ED-4DB2-BD59-A6C34878D82A}">
                    <a16:rowId xmlns:a16="http://schemas.microsoft.com/office/drawing/2014/main" val="1113881720"/>
                  </a:ext>
                </a:extLst>
              </a:tr>
              <a:tr h="337551">
                <a:tc>
                  <a:txBody>
                    <a:bodyPr/>
                    <a:lstStyle/>
                    <a:p>
                      <a:pPr lvl="0">
                        <a:buNone/>
                      </a:pPr>
                      <a:r>
                        <a:rPr lang="en-US" sz="1600"/>
                        <a:t>Org Eff</a:t>
                      </a:r>
                    </a:p>
                  </a:txBody>
                  <a:tcPr/>
                </a:tc>
                <a:tc>
                  <a:txBody>
                    <a:bodyPr/>
                    <a:lstStyle/>
                    <a:p>
                      <a:pPr lvl="0">
                        <a:buNone/>
                      </a:pPr>
                      <a:r>
                        <a:rPr lang="en-US" sz="1600"/>
                        <a:t>125</a:t>
                      </a:r>
                    </a:p>
                  </a:txBody>
                  <a:tcPr/>
                </a:tc>
                <a:tc>
                  <a:txBody>
                    <a:bodyPr/>
                    <a:lstStyle/>
                    <a:p>
                      <a:pPr lvl="0">
                        <a:buNone/>
                      </a:pPr>
                      <a:r>
                        <a:rPr lang="en-US" sz="1600"/>
                        <a:t>157</a:t>
                      </a:r>
                    </a:p>
                  </a:txBody>
                  <a:tcPr/>
                </a:tc>
                <a:tc>
                  <a:txBody>
                    <a:bodyPr/>
                    <a:lstStyle/>
                    <a:p>
                      <a:pPr lvl="0">
                        <a:buNone/>
                      </a:pPr>
                      <a:r>
                        <a:rPr lang="en-US" sz="1600"/>
                        <a:t>32</a:t>
                      </a:r>
                    </a:p>
                  </a:txBody>
                  <a:tcPr/>
                </a:tc>
                <a:extLst>
                  <a:ext uri="{0D108BD9-81ED-4DB2-BD59-A6C34878D82A}">
                    <a16:rowId xmlns:a16="http://schemas.microsoft.com/office/drawing/2014/main" val="2008189512"/>
                  </a:ext>
                </a:extLst>
              </a:tr>
              <a:tr h="337551">
                <a:tc>
                  <a:txBody>
                    <a:bodyPr/>
                    <a:lstStyle/>
                    <a:p>
                      <a:pPr lvl="0">
                        <a:buNone/>
                      </a:pPr>
                      <a:r>
                        <a:rPr lang="en-US" sz="1600"/>
                        <a:t>Police</a:t>
                      </a:r>
                    </a:p>
                  </a:txBody>
                  <a:tcPr/>
                </a:tc>
                <a:tc>
                  <a:txBody>
                    <a:bodyPr/>
                    <a:lstStyle/>
                    <a:p>
                      <a:pPr lvl="0">
                        <a:buNone/>
                      </a:pPr>
                      <a:r>
                        <a:rPr lang="en-US" sz="1600"/>
                        <a:t>251</a:t>
                      </a:r>
                    </a:p>
                  </a:txBody>
                  <a:tcPr/>
                </a:tc>
                <a:tc>
                  <a:txBody>
                    <a:bodyPr/>
                    <a:lstStyle/>
                    <a:p>
                      <a:pPr lvl="0">
                        <a:buNone/>
                      </a:pPr>
                      <a:r>
                        <a:rPr lang="en-US" sz="1600"/>
                        <a:t>251</a:t>
                      </a:r>
                    </a:p>
                  </a:txBody>
                  <a:tcPr/>
                </a:tc>
                <a:tc>
                  <a:txBody>
                    <a:bodyPr/>
                    <a:lstStyle/>
                    <a:p>
                      <a:pPr lvl="0">
                        <a:buNone/>
                      </a:pPr>
                      <a:r>
                        <a:rPr lang="en-US" sz="1600"/>
                        <a:t>0</a:t>
                      </a:r>
                    </a:p>
                  </a:txBody>
                  <a:tcPr/>
                </a:tc>
                <a:extLst>
                  <a:ext uri="{0D108BD9-81ED-4DB2-BD59-A6C34878D82A}">
                    <a16:rowId xmlns:a16="http://schemas.microsoft.com/office/drawing/2014/main" val="1590023461"/>
                  </a:ext>
                </a:extLst>
              </a:tr>
              <a:tr h="337551">
                <a:tc>
                  <a:txBody>
                    <a:bodyPr/>
                    <a:lstStyle/>
                    <a:p>
                      <a:pPr lvl="0">
                        <a:buNone/>
                      </a:pPr>
                      <a:r>
                        <a:rPr lang="en-US" sz="1600"/>
                        <a:t>Schools</a:t>
                      </a:r>
                    </a:p>
                  </a:txBody>
                  <a:tcPr/>
                </a:tc>
                <a:tc>
                  <a:txBody>
                    <a:bodyPr/>
                    <a:lstStyle/>
                    <a:p>
                      <a:pPr lvl="0">
                        <a:buNone/>
                      </a:pPr>
                      <a:r>
                        <a:rPr lang="en-US" sz="1600"/>
                        <a:t>297</a:t>
                      </a:r>
                    </a:p>
                  </a:txBody>
                  <a:tcPr/>
                </a:tc>
                <a:tc>
                  <a:txBody>
                    <a:bodyPr/>
                    <a:lstStyle/>
                    <a:p>
                      <a:pPr lvl="0">
                        <a:buNone/>
                      </a:pPr>
                      <a:r>
                        <a:rPr lang="en-US" sz="1600"/>
                        <a:t>248</a:t>
                      </a:r>
                    </a:p>
                  </a:txBody>
                  <a:tcPr/>
                </a:tc>
                <a:tc>
                  <a:txBody>
                    <a:bodyPr/>
                    <a:lstStyle/>
                    <a:p>
                      <a:pPr lvl="0">
                        <a:buNone/>
                      </a:pPr>
                      <a:r>
                        <a:rPr lang="en-US" sz="1600"/>
                        <a:t>-49</a:t>
                      </a:r>
                    </a:p>
                  </a:txBody>
                  <a:tcPr/>
                </a:tc>
                <a:extLst>
                  <a:ext uri="{0D108BD9-81ED-4DB2-BD59-A6C34878D82A}">
                    <a16:rowId xmlns:a16="http://schemas.microsoft.com/office/drawing/2014/main" val="1354403943"/>
                  </a:ext>
                </a:extLst>
              </a:tr>
              <a:tr h="337551">
                <a:tc>
                  <a:txBody>
                    <a:bodyPr/>
                    <a:lstStyle/>
                    <a:p>
                      <a:pPr lvl="0">
                        <a:buNone/>
                      </a:pPr>
                      <a:r>
                        <a:rPr lang="en-US" sz="1600"/>
                        <a:t>Special Education</a:t>
                      </a:r>
                    </a:p>
                  </a:txBody>
                  <a:tcPr/>
                </a:tc>
                <a:tc>
                  <a:txBody>
                    <a:bodyPr/>
                    <a:lstStyle/>
                    <a:p>
                      <a:pPr lvl="0">
                        <a:buNone/>
                      </a:pPr>
                      <a:r>
                        <a:rPr lang="en-US" sz="1600"/>
                        <a:t>95</a:t>
                      </a:r>
                    </a:p>
                  </a:txBody>
                  <a:tcPr/>
                </a:tc>
                <a:tc>
                  <a:txBody>
                    <a:bodyPr/>
                    <a:lstStyle/>
                    <a:p>
                      <a:pPr lvl="0">
                        <a:buNone/>
                      </a:pPr>
                      <a:r>
                        <a:rPr lang="en-US" sz="1600"/>
                        <a:t>95</a:t>
                      </a:r>
                    </a:p>
                  </a:txBody>
                  <a:tcPr/>
                </a:tc>
                <a:tc>
                  <a:txBody>
                    <a:bodyPr/>
                    <a:lstStyle/>
                    <a:p>
                      <a:pPr lvl="0">
                        <a:buNone/>
                      </a:pPr>
                      <a:r>
                        <a:rPr lang="en-US" sz="1600"/>
                        <a:t>0</a:t>
                      </a:r>
                    </a:p>
                  </a:txBody>
                  <a:tcPr/>
                </a:tc>
                <a:extLst>
                  <a:ext uri="{0D108BD9-81ED-4DB2-BD59-A6C34878D82A}">
                    <a16:rowId xmlns:a16="http://schemas.microsoft.com/office/drawing/2014/main" val="1517372136"/>
                  </a:ext>
                </a:extLst>
              </a:tr>
              <a:tr h="337551">
                <a:tc>
                  <a:txBody>
                    <a:bodyPr/>
                    <a:lstStyle/>
                    <a:p>
                      <a:pPr lvl="0" algn="ctr">
                        <a:buNone/>
                      </a:pPr>
                      <a:r>
                        <a:rPr lang="en-US" sz="1600" b="1">
                          <a:solidFill>
                            <a:schemeClr val="bg1"/>
                          </a:solidFill>
                        </a:rPr>
                        <a:t>TOTALS</a:t>
                      </a:r>
                    </a:p>
                  </a:txBody>
                  <a:tcPr anchor="ctr">
                    <a:solidFill>
                      <a:schemeClr val="accent1"/>
                    </a:solidFill>
                  </a:tcPr>
                </a:tc>
                <a:tc>
                  <a:txBody>
                    <a:bodyPr/>
                    <a:lstStyle/>
                    <a:p>
                      <a:pPr lvl="0" algn="ctr">
                        <a:buNone/>
                      </a:pPr>
                      <a:r>
                        <a:rPr lang="en-US" sz="1600" b="1">
                          <a:solidFill>
                            <a:schemeClr val="bg1"/>
                          </a:solidFill>
                        </a:rPr>
                        <a:t>3,786</a:t>
                      </a:r>
                    </a:p>
                  </a:txBody>
                  <a:tcPr>
                    <a:solidFill>
                      <a:schemeClr val="accent1"/>
                    </a:solidFill>
                  </a:tcPr>
                </a:tc>
                <a:tc>
                  <a:txBody>
                    <a:bodyPr/>
                    <a:lstStyle/>
                    <a:p>
                      <a:pPr lvl="0" algn="ctr">
                        <a:buNone/>
                      </a:pPr>
                      <a:r>
                        <a:rPr lang="en-US" sz="1600" b="1">
                          <a:solidFill>
                            <a:schemeClr val="bg1"/>
                          </a:solidFill>
                        </a:rPr>
                        <a:t>3,438</a:t>
                      </a:r>
                    </a:p>
                  </a:txBody>
                  <a:tcPr>
                    <a:solidFill>
                      <a:schemeClr val="accent1"/>
                    </a:solidFill>
                  </a:tcPr>
                </a:tc>
                <a:tc>
                  <a:txBody>
                    <a:bodyPr/>
                    <a:lstStyle/>
                    <a:p>
                      <a:pPr lvl="0" algn="ctr">
                        <a:buNone/>
                      </a:pPr>
                      <a:r>
                        <a:rPr lang="en-US" sz="1600" b="1">
                          <a:solidFill>
                            <a:schemeClr val="bg1"/>
                          </a:solidFill>
                        </a:rPr>
                        <a:t>-348</a:t>
                      </a:r>
                    </a:p>
                  </a:txBody>
                  <a:tcPr>
                    <a:solidFill>
                      <a:schemeClr val="accent1"/>
                    </a:solidFill>
                  </a:tcPr>
                </a:tc>
                <a:extLst>
                  <a:ext uri="{0D108BD9-81ED-4DB2-BD59-A6C34878D82A}">
                    <a16:rowId xmlns:a16="http://schemas.microsoft.com/office/drawing/2014/main" val="2579013335"/>
                  </a:ext>
                </a:extLst>
              </a:tr>
            </a:tbl>
          </a:graphicData>
        </a:graphic>
      </p:graphicFrame>
    </p:spTree>
    <p:extLst>
      <p:ext uri="{BB962C8B-B14F-4D97-AF65-F5344CB8AC3E}">
        <p14:creationId xmlns:p14="http://schemas.microsoft.com/office/powerpoint/2010/main" val="407226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349DC-A8DA-9352-9C93-9EE1DBB51C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76DB51-B299-168E-A8AE-19FA7975D1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Google Shape;375;p14">
            <a:extLst>
              <a:ext uri="{FF2B5EF4-FFF2-40B4-BE49-F238E27FC236}">
                <a16:creationId xmlns:a16="http://schemas.microsoft.com/office/drawing/2014/main" id="{474CA130-FDAE-44A2-6727-91073C71C3EC}"/>
              </a:ext>
            </a:extLst>
          </p:cNvPr>
          <p:cNvSpPr txBox="1"/>
          <p:nvPr/>
        </p:nvSpPr>
        <p:spPr>
          <a:xfrm>
            <a:off x="637219" y="1587397"/>
            <a:ext cx="11076221" cy="1650073"/>
          </a:xfrm>
          <a:prstGeom prst="rect">
            <a:avLst/>
          </a:prstGeom>
          <a:solidFill>
            <a:srgbClr val="66A0B7"/>
          </a:solidFill>
          <a:ln>
            <a:noFill/>
          </a:ln>
        </p:spPr>
        <p:txBody>
          <a:bodyPr spcFirstLastPara="1" wrap="square" lIns="102850" tIns="102850" rIns="102850" bIns="102850" anchor="ctr" anchorCtr="0">
            <a:noAutofit/>
          </a:bodyPr>
          <a:lstStyle/>
          <a:p>
            <a:pPr algn="ctr">
              <a:lnSpc>
                <a:spcPct val="90000"/>
              </a:lnSpc>
              <a:defRPr/>
            </a:pPr>
            <a:r>
              <a:rPr lang="en-US" sz="2200" b="1">
                <a:solidFill>
                  <a:prstClr val="white"/>
                </a:solidFill>
                <a:latin typeface="Rockwell"/>
              </a:rPr>
              <a:t>Outcomes: </a:t>
            </a:r>
            <a:endParaRPr lang="en-US" sz="2200">
              <a:solidFill>
                <a:prstClr val="white"/>
              </a:solidFill>
              <a:latin typeface="Rockwell"/>
            </a:endParaRPr>
          </a:p>
          <a:p>
            <a:pPr marL="342900" indent="-342900">
              <a:lnSpc>
                <a:spcPct val="90000"/>
              </a:lnSpc>
              <a:buAutoNum type="arabicPeriod"/>
              <a:defRPr/>
            </a:pPr>
            <a:r>
              <a:rPr lang="en-US" sz="2200">
                <a:latin typeface="Montserrat"/>
                <a:ea typeface="Roboto"/>
                <a:cs typeface="Roboto"/>
              </a:rPr>
              <a:t>Updated understanding of current legislative impacts</a:t>
            </a:r>
          </a:p>
          <a:p>
            <a:pPr marL="342900" indent="-342900">
              <a:lnSpc>
                <a:spcPct val="90000"/>
              </a:lnSpc>
              <a:buAutoNum type="arabicPeriod"/>
              <a:defRPr/>
            </a:pPr>
            <a:r>
              <a:rPr lang="en-US" sz="2200">
                <a:latin typeface="Montserrat"/>
                <a:ea typeface="Roboto"/>
                <a:cs typeface="Roboto"/>
              </a:rPr>
              <a:t>Shared understanding of budget priorities and overview</a:t>
            </a:r>
            <a:endParaRPr lang="en-US" sz="2200"/>
          </a:p>
          <a:p>
            <a:pPr marL="342900" indent="-342900">
              <a:lnSpc>
                <a:spcPct val="90000"/>
              </a:lnSpc>
              <a:buAutoNum type="arabicPeriod"/>
              <a:defRPr/>
            </a:pPr>
            <a:r>
              <a:rPr lang="en-US" sz="2200">
                <a:latin typeface="Montserrat"/>
                <a:ea typeface="Roboto"/>
                <a:cs typeface="Roboto"/>
              </a:rPr>
              <a:t>Understanding of current state of maintenance tax notes </a:t>
            </a:r>
          </a:p>
          <a:p>
            <a:pPr marL="342900" indent="-342900">
              <a:lnSpc>
                <a:spcPct val="90000"/>
              </a:lnSpc>
              <a:buAutoNum type="arabicPeriod"/>
              <a:defRPr/>
            </a:pPr>
            <a:endParaRPr lang="en-US" sz="2200">
              <a:latin typeface="Montserrat"/>
              <a:ea typeface="Roboto"/>
              <a:cs typeface="Roboto"/>
            </a:endParaRPr>
          </a:p>
        </p:txBody>
      </p:sp>
      <p:sp>
        <p:nvSpPr>
          <p:cNvPr id="42" name="Google Shape;363;p14">
            <a:extLst>
              <a:ext uri="{FF2B5EF4-FFF2-40B4-BE49-F238E27FC236}">
                <a16:creationId xmlns:a16="http://schemas.microsoft.com/office/drawing/2014/main" id="{B2A13D0D-BDC5-BE9D-2E51-31EBFB25D820}"/>
              </a:ext>
            </a:extLst>
          </p:cNvPr>
          <p:cNvSpPr txBox="1">
            <a:spLocks/>
          </p:cNvSpPr>
          <p:nvPr/>
        </p:nvSpPr>
        <p:spPr>
          <a:xfrm>
            <a:off x="637219" y="249379"/>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marL="0" marR="0" lvl="0" indent="0" algn="l" defTabSz="457200" rtl="0" eaLnBrk="1" fontAlgn="auto" latinLnBrk="0" hangingPunct="1">
              <a:lnSpc>
                <a:spcPct val="100000"/>
              </a:lnSpc>
              <a:spcBef>
                <a:spcPct val="0"/>
              </a:spcBef>
              <a:spcAft>
                <a:spcPts val="0"/>
              </a:spcAft>
              <a:buClrTx/>
              <a:buSzPts val="4400"/>
              <a:buFontTx/>
              <a:buNone/>
              <a:tabLst/>
              <a:defRPr/>
            </a:pPr>
            <a:r>
              <a:rPr kumimoji="0" lang="en-US" sz="4800" b="0" i="0" u="none" strike="noStrike" kern="1200" cap="none" spc="0" normalizeH="0" baseline="0" noProof="0">
                <a:ln>
                  <a:noFill/>
                </a:ln>
                <a:solidFill>
                  <a:srgbClr val="67A2B9"/>
                </a:solidFill>
                <a:effectLst/>
                <a:uLnTx/>
                <a:uFillTx/>
                <a:latin typeface="Rockwell"/>
                <a:ea typeface="+mj-ea"/>
              </a:rPr>
              <a:t>Workshop </a:t>
            </a:r>
            <a:r>
              <a:rPr lang="en-US" sz="4800">
                <a:latin typeface="Rockwell"/>
              </a:rPr>
              <a:t>5</a:t>
            </a:r>
            <a:r>
              <a:rPr kumimoji="0" lang="en-US" sz="4800" b="0" i="0" u="none" strike="noStrike" kern="1200" cap="none" spc="0" normalizeH="0" baseline="0" noProof="0">
                <a:ln>
                  <a:noFill/>
                </a:ln>
                <a:solidFill>
                  <a:srgbClr val="67A2B9"/>
                </a:solidFill>
                <a:effectLst/>
                <a:uLnTx/>
                <a:uFillTx/>
                <a:latin typeface="Rockwell"/>
                <a:ea typeface="+mj-ea"/>
              </a:rPr>
              <a:t> Outcomes and Agenda</a:t>
            </a:r>
          </a:p>
        </p:txBody>
      </p:sp>
      <p:sp>
        <p:nvSpPr>
          <p:cNvPr id="7" name="TextBox 6">
            <a:extLst>
              <a:ext uri="{FF2B5EF4-FFF2-40B4-BE49-F238E27FC236}">
                <a16:creationId xmlns:a16="http://schemas.microsoft.com/office/drawing/2014/main" id="{2A5B4E08-B36C-B823-F828-F448E7A8C7CE}"/>
              </a:ext>
            </a:extLst>
          </p:cNvPr>
          <p:cNvSpPr txBox="1"/>
          <p:nvPr/>
        </p:nvSpPr>
        <p:spPr>
          <a:xfrm>
            <a:off x="639383" y="3428205"/>
            <a:ext cx="11099141" cy="1446550"/>
          </a:xfrm>
          <a:prstGeom prst="rect">
            <a:avLst/>
          </a:prstGeom>
          <a:noFill/>
        </p:spPr>
        <p:txBody>
          <a:bodyPr wrap="square" lIns="91440" tIns="45720" rIns="91440" bIns="45720" rtlCol="0" anchor="t">
            <a:spAutoFit/>
          </a:bodyPr>
          <a:lstStyle/>
          <a:p>
            <a:pPr marL="285750" indent="-285750">
              <a:buClr>
                <a:srgbClr val="67A2B9"/>
              </a:buClr>
              <a:buFont typeface="Arial"/>
              <a:buChar char="•"/>
            </a:pPr>
            <a:r>
              <a:rPr lang="en-US" sz="2200">
                <a:latin typeface="Montserrat"/>
                <a:ea typeface="Roboto"/>
                <a:cs typeface="Roboto"/>
              </a:rPr>
              <a:t>Legislative Updates</a:t>
            </a:r>
          </a:p>
          <a:p>
            <a:pPr marL="285750" indent="-285750">
              <a:buClr>
                <a:srgbClr val="67A2B9"/>
              </a:buClr>
              <a:buFont typeface="Arial"/>
              <a:buChar char="•"/>
            </a:pPr>
            <a:r>
              <a:rPr lang="en-US" sz="2200">
                <a:latin typeface="Montserrat"/>
                <a:ea typeface="Roboto"/>
                <a:cs typeface="Roboto"/>
              </a:rPr>
              <a:t>Budget Summary </a:t>
            </a:r>
            <a:endParaRPr lang="en-US" sz="2200">
              <a:latin typeface="Aptos" panose="020B0004020202020204"/>
              <a:ea typeface="Roboto"/>
              <a:cs typeface="Roboto"/>
            </a:endParaRPr>
          </a:p>
          <a:p>
            <a:pPr marL="285750" indent="-285750">
              <a:buClr>
                <a:srgbClr val="67A2B9"/>
              </a:buClr>
              <a:buFont typeface="Arial"/>
              <a:buChar char="•"/>
            </a:pPr>
            <a:r>
              <a:rPr lang="en-US" sz="2200">
                <a:latin typeface="Montserrat"/>
                <a:ea typeface="Roboto"/>
                <a:cs typeface="Roboto"/>
              </a:rPr>
              <a:t>Maintenance Tax Notes</a:t>
            </a:r>
            <a:endParaRPr lang="en-US" sz="2200">
              <a:latin typeface="Aptos" panose="020B0004020202020204"/>
              <a:ea typeface="Roboto"/>
              <a:cs typeface="Roboto"/>
            </a:endParaRPr>
          </a:p>
          <a:p>
            <a:pPr marL="285750" indent="-285750">
              <a:buFont typeface="Arial"/>
              <a:buChar char="•"/>
            </a:pPr>
            <a:endParaRPr lang="en-US" sz="2200">
              <a:latin typeface="Montserrat"/>
              <a:ea typeface="Roboto"/>
              <a:cs typeface="Roboto"/>
            </a:endParaRPr>
          </a:p>
        </p:txBody>
      </p:sp>
    </p:spTree>
    <p:extLst>
      <p:ext uri="{BB962C8B-B14F-4D97-AF65-F5344CB8AC3E}">
        <p14:creationId xmlns:p14="http://schemas.microsoft.com/office/powerpoint/2010/main" val="16720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B7B5-7887-38B6-985E-1B955CD420D5}"/>
              </a:ext>
            </a:extLst>
          </p:cNvPr>
          <p:cNvSpPr>
            <a:spLocks noGrp="1"/>
          </p:cNvSpPr>
          <p:nvPr>
            <p:ph type="ctrTitle"/>
          </p:nvPr>
        </p:nvSpPr>
        <p:spPr>
          <a:xfrm>
            <a:off x="601824" y="1714983"/>
            <a:ext cx="10363200" cy="1714800"/>
          </a:xfrm>
        </p:spPr>
        <p:txBody>
          <a:bodyPr/>
          <a:lstStyle/>
          <a:p>
            <a:r>
              <a:rPr lang="en-US" sz="6000"/>
              <a:t>Budget Alignment to Superintendent Action Plan</a:t>
            </a:r>
          </a:p>
        </p:txBody>
      </p:sp>
      <p:sp>
        <p:nvSpPr>
          <p:cNvPr id="3" name="Subtitle 2">
            <a:extLst>
              <a:ext uri="{FF2B5EF4-FFF2-40B4-BE49-F238E27FC236}">
                <a16:creationId xmlns:a16="http://schemas.microsoft.com/office/drawing/2014/main" id="{81AD68C5-FE46-8C53-25FD-4D1073B9770A}"/>
              </a:ext>
            </a:extLst>
          </p:cNvPr>
          <p:cNvSpPr>
            <a:spLocks noGrp="1"/>
          </p:cNvSpPr>
          <p:nvPr>
            <p:ph type="subTitle" idx="1"/>
          </p:nvPr>
        </p:nvSpPr>
        <p:spPr>
          <a:xfrm>
            <a:off x="601826" y="3316230"/>
            <a:ext cx="10236400" cy="1752400"/>
          </a:xfrm>
        </p:spPr>
        <p:txBody>
          <a:bodyPr/>
          <a:lstStyle/>
          <a:p>
            <a:r>
              <a:rPr lang="en-US" sz="2900"/>
              <a:t>May 22, 2025</a:t>
            </a:r>
            <a:endParaRPr lang="en-US"/>
          </a:p>
        </p:txBody>
      </p:sp>
      <p:sp>
        <p:nvSpPr>
          <p:cNvPr id="4" name="TextBox 3">
            <a:extLst>
              <a:ext uri="{FF2B5EF4-FFF2-40B4-BE49-F238E27FC236}">
                <a16:creationId xmlns:a16="http://schemas.microsoft.com/office/drawing/2014/main" id="{34863ECD-0B29-C4D5-9B06-64DE642BB0C3}"/>
              </a:ext>
            </a:extLst>
          </p:cNvPr>
          <p:cNvSpPr txBox="1"/>
          <p:nvPr/>
        </p:nvSpPr>
        <p:spPr>
          <a:xfrm>
            <a:off x="599606" y="4896787"/>
            <a:ext cx="7694950" cy="8494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8527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92CE-CC32-2151-B3AD-44FED1B9ED48}"/>
              </a:ext>
            </a:extLst>
          </p:cNvPr>
          <p:cNvSpPr>
            <a:spLocks noGrp="1"/>
          </p:cNvSpPr>
          <p:nvPr>
            <p:ph type="title"/>
          </p:nvPr>
        </p:nvSpPr>
        <p:spPr/>
        <p:txBody>
          <a:bodyPr/>
          <a:lstStyle/>
          <a:p>
            <a:r>
              <a:rPr lang="en-US"/>
              <a:t>HISD Action Plan</a:t>
            </a:r>
          </a:p>
        </p:txBody>
      </p:sp>
      <p:pic>
        <p:nvPicPr>
          <p:cNvPr id="3" name="Picture 2" descr="A screenshot of a cell phone&#10;&#10;Description automatically generated, Picture">
            <a:extLst>
              <a:ext uri="{FF2B5EF4-FFF2-40B4-BE49-F238E27FC236}">
                <a16:creationId xmlns:a16="http://schemas.microsoft.com/office/drawing/2014/main" id="{B4BF6BEA-FA52-D5C6-217C-ECF19F672C39}"/>
              </a:ext>
            </a:extLst>
          </p:cNvPr>
          <p:cNvPicPr>
            <a:picLocks noChangeAspect="1"/>
          </p:cNvPicPr>
          <p:nvPr/>
        </p:nvPicPr>
        <p:blipFill>
          <a:blip r:embed="rId2"/>
          <a:stretch>
            <a:fillRect/>
          </a:stretch>
        </p:blipFill>
        <p:spPr>
          <a:xfrm>
            <a:off x="3327165" y="1578429"/>
            <a:ext cx="2380811" cy="4635500"/>
          </a:xfrm>
          <a:prstGeom prst="rect">
            <a:avLst/>
          </a:prstGeom>
        </p:spPr>
      </p:pic>
      <p:sp>
        <p:nvSpPr>
          <p:cNvPr id="4" name="TextBox 3">
            <a:extLst>
              <a:ext uri="{FF2B5EF4-FFF2-40B4-BE49-F238E27FC236}">
                <a16:creationId xmlns:a16="http://schemas.microsoft.com/office/drawing/2014/main" id="{69FADC1E-FE4E-4F5E-FCC4-47DB6A7B5F4B}"/>
              </a:ext>
            </a:extLst>
          </p:cNvPr>
          <p:cNvSpPr txBox="1"/>
          <p:nvPr/>
        </p:nvSpPr>
        <p:spPr>
          <a:xfrm>
            <a:off x="5812973" y="2220686"/>
            <a:ext cx="352334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ptos"/>
              </a:rPr>
              <a:t>HISD has been engaged in the most important transformation effort in the nation.  At the beginning of the 2023-2024 school year, the new administrative team began implementing Destination 2035, a plan to get the District out of intervention status and fundamentally and systemically change the education system.  The goal is to raise student outcomes and prepare students for a Year 2035 workplace and world.  Destination 2035 outlined 11 key areas that would guide the work and operations of the District over the next few years (see picture from the Destination 2035 plan at the right).  To date, the District has made great strides in each of the areas except “improve safety of facilities.”  And student outcomes have already improved considerably.   </a:t>
            </a:r>
            <a:endParaRPr lang="en-US"/>
          </a:p>
        </p:txBody>
      </p:sp>
    </p:spTree>
    <p:extLst>
      <p:ext uri="{BB962C8B-B14F-4D97-AF65-F5344CB8AC3E}">
        <p14:creationId xmlns:p14="http://schemas.microsoft.com/office/powerpoint/2010/main" val="250609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AB029-6FE4-54B4-D080-1FDA62DCA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2DB53-0BA4-8A07-4E83-5A14D218B38D}"/>
              </a:ext>
            </a:extLst>
          </p:cNvPr>
          <p:cNvSpPr>
            <a:spLocks noGrp="1"/>
          </p:cNvSpPr>
          <p:nvPr>
            <p:ph type="title"/>
          </p:nvPr>
        </p:nvSpPr>
        <p:spPr/>
        <p:txBody>
          <a:bodyPr>
            <a:normAutofit/>
          </a:bodyPr>
          <a:lstStyle/>
          <a:p>
            <a:r>
              <a:rPr lang="en-US"/>
              <a:t>Academics Department Alignment </a:t>
            </a:r>
          </a:p>
        </p:txBody>
      </p:sp>
      <p:sp>
        <p:nvSpPr>
          <p:cNvPr id="4" name="Text Placeholder 2">
            <a:extLst>
              <a:ext uri="{FF2B5EF4-FFF2-40B4-BE49-F238E27FC236}">
                <a16:creationId xmlns:a16="http://schemas.microsoft.com/office/drawing/2014/main" id="{41CE1FA6-83B0-21DC-8DD8-F0C6F24A1D88}"/>
              </a:ext>
            </a:extLst>
          </p:cNvPr>
          <p:cNvSpPr>
            <a:spLocks noGrp="1"/>
          </p:cNvSpPr>
          <p:nvPr/>
        </p:nvSpPr>
        <p:spPr>
          <a:xfrm>
            <a:off x="609600" y="1420210"/>
            <a:ext cx="10972800" cy="50495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1200" b="1"/>
              <a:t>Instructional Quality and Targeted Student Support</a:t>
            </a:r>
            <a:br>
              <a:rPr lang="en-US" sz="1200"/>
            </a:br>
            <a:r>
              <a:rPr lang="en-US" sz="1200" i="1"/>
              <a:t>Strategic Goal: Accelerate Student Achievement for All Learners</a:t>
            </a:r>
            <a:br>
              <a:rPr lang="en-US" sz="1200" i="1"/>
            </a:br>
            <a:r>
              <a:rPr lang="en-US" sz="1200"/>
              <a:t>The Academics team will improve the quality of instruction by ensuring access to high-quality curriculum and digital resources, while providing targeted support for Pre-K and Emergent Bilingual students to drive foundational skill development.</a:t>
            </a:r>
            <a:endParaRPr lang="en-US"/>
          </a:p>
          <a:p>
            <a:pPr marL="152400" indent="0">
              <a:buNone/>
            </a:pPr>
            <a:r>
              <a:rPr lang="en-US" sz="1200" b="1"/>
              <a:t>Teacher Effectiveness and Evaluation Systems</a:t>
            </a:r>
            <a:br>
              <a:rPr lang="en-US" sz="1200"/>
            </a:br>
            <a:r>
              <a:rPr lang="en-US" sz="1200" i="1"/>
              <a:t>Strategic Goal: Elevate Teaching Excellence Across the District</a:t>
            </a:r>
            <a:br>
              <a:rPr lang="en-US" sz="1200" i="1"/>
            </a:br>
            <a:r>
              <a:rPr lang="en-US" sz="1200"/>
              <a:t>The department will implement a new teacher evaluation and compensation system and effectively manage LEAD, NIES, and EDAS to promote accountability, growth, and recognition of instructional excellence.</a:t>
            </a:r>
          </a:p>
          <a:p>
            <a:pPr marL="152400" indent="0">
              <a:buNone/>
            </a:pPr>
            <a:r>
              <a:rPr lang="en-US" sz="1200" b="1"/>
              <a:t>Expansion of High-Quality Seats and Program Access</a:t>
            </a:r>
            <a:br>
              <a:rPr lang="en-US" sz="1200"/>
            </a:br>
            <a:r>
              <a:rPr lang="en-US" sz="1200" i="1"/>
              <a:t>Strategic Goal: Increase Access to Excellent Schools and Programs</a:t>
            </a:r>
            <a:br>
              <a:rPr lang="en-US" sz="1200" i="1"/>
            </a:br>
            <a:r>
              <a:rPr lang="en-US" sz="1200"/>
              <a:t>HISD will expand Pre-K access, strengthen enrollment systems, and improve magnet programs—ensuring more students are served in high-quality academic environments.</a:t>
            </a:r>
          </a:p>
          <a:p>
            <a:pPr marL="152400" indent="0">
              <a:buNone/>
            </a:pPr>
            <a:r>
              <a:rPr lang="en-US" sz="1200" b="1"/>
              <a:t>Post-Secondary Pathway Expansion</a:t>
            </a:r>
            <a:br>
              <a:rPr lang="en-US" sz="1200"/>
            </a:br>
            <a:r>
              <a:rPr lang="en-US" sz="1200" i="1"/>
              <a:t>Strategic Goal: Prepare Students for College, Career, and Life</a:t>
            </a:r>
            <a:br>
              <a:rPr lang="en-US" sz="1200" i="1"/>
            </a:br>
            <a:r>
              <a:rPr lang="en-US" sz="1200"/>
              <a:t>The Academics team will expand access to high-quality post-secondary opportunities, including CTE, early college, and industry certification pathways that prepare students for success beyond high school.</a:t>
            </a:r>
          </a:p>
          <a:p>
            <a:pPr marL="152400" indent="0">
              <a:buNone/>
            </a:pPr>
            <a:r>
              <a:rPr lang="en-US" sz="1200" b="1"/>
              <a:t>Strengthened Internal Academic Systems</a:t>
            </a:r>
            <a:br>
              <a:rPr lang="en-US" sz="1200" b="1"/>
            </a:br>
            <a:r>
              <a:rPr lang="en-US" sz="1200" i="1"/>
              <a:t>Strategic Goal: Build Capacity for High-Impact Academic Leadership</a:t>
            </a:r>
            <a:br>
              <a:rPr lang="en-US" sz="1200" i="1"/>
            </a:br>
            <a:r>
              <a:rPr lang="en-US" sz="1200"/>
              <a:t>The department will invest in internal systems that support data analysis, leadership development, and clear communication—ensuring strong execution and alignment with district goals.</a:t>
            </a:r>
          </a:p>
          <a:p>
            <a:pPr marL="152400" indent="0">
              <a:buNone/>
            </a:pPr>
            <a:r>
              <a:rPr lang="en-US" sz="1200" b="1"/>
              <a:t>Support for Districtwide Health &amp; Safety Implementation</a:t>
            </a:r>
            <a:br>
              <a:rPr lang="en-US" sz="1200"/>
            </a:br>
            <a:r>
              <a:rPr lang="en-US" sz="1200" i="1"/>
              <a:t>Strategic Goal: Ensure Safe, Supportive, and Inclusive Learning Environments</a:t>
            </a:r>
            <a:br>
              <a:rPr lang="en-US" sz="1200" i="1"/>
            </a:br>
            <a:r>
              <a:rPr lang="en-US" sz="1200"/>
              <a:t>Academics will partner with relevant departments to support the implementation of the district’s Health &amp; Safety plan, ensuring academic practices and environments align with wellness priorities.</a:t>
            </a:r>
          </a:p>
          <a:p>
            <a:pPr marL="608965" indent="-456565"/>
            <a:endParaRPr lang="en-US" sz="1200"/>
          </a:p>
          <a:p>
            <a:pPr marL="608965" indent="-456565"/>
            <a:endParaRPr lang="en-US" sz="1200"/>
          </a:p>
          <a:p>
            <a:pPr marL="608965" indent="-456565"/>
            <a:endParaRPr lang="en-US" sz="1200"/>
          </a:p>
          <a:p>
            <a:pPr marL="608965" indent="-456565"/>
            <a:endParaRPr lang="en-US" sz="1200"/>
          </a:p>
          <a:p>
            <a:pPr marL="608965" indent="-456565"/>
            <a:endParaRPr lang="en-US" sz="1200"/>
          </a:p>
        </p:txBody>
      </p:sp>
    </p:spTree>
    <p:extLst>
      <p:ext uri="{BB962C8B-B14F-4D97-AF65-F5344CB8AC3E}">
        <p14:creationId xmlns:p14="http://schemas.microsoft.com/office/powerpoint/2010/main" val="182401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D1F84-BDC3-40F0-919C-949085938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67490-9FB3-057C-35B1-D7501AB57106}"/>
              </a:ext>
            </a:extLst>
          </p:cNvPr>
          <p:cNvSpPr>
            <a:spLocks noGrp="1"/>
          </p:cNvSpPr>
          <p:nvPr>
            <p:ph type="title"/>
          </p:nvPr>
        </p:nvSpPr>
        <p:spPr/>
        <p:txBody>
          <a:bodyPr>
            <a:normAutofit/>
          </a:bodyPr>
          <a:lstStyle/>
          <a:p>
            <a:r>
              <a:rPr lang="en-US"/>
              <a:t>Chief of Staff Department Alignment </a:t>
            </a:r>
          </a:p>
        </p:txBody>
      </p:sp>
      <p:sp>
        <p:nvSpPr>
          <p:cNvPr id="3" name="TextBox 2">
            <a:extLst>
              <a:ext uri="{FF2B5EF4-FFF2-40B4-BE49-F238E27FC236}">
                <a16:creationId xmlns:a16="http://schemas.microsoft.com/office/drawing/2014/main" id="{2C8C323E-428F-4C79-F512-235112B6C9A3}"/>
              </a:ext>
            </a:extLst>
          </p:cNvPr>
          <p:cNvSpPr txBox="1"/>
          <p:nvPr/>
        </p:nvSpPr>
        <p:spPr>
          <a:xfrm>
            <a:off x="612949" y="1414026"/>
            <a:ext cx="1066465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595959"/>
                </a:solidFill>
                <a:latin typeface="Arial"/>
                <a:cs typeface="Arial"/>
                <a:sym typeface="Arial"/>
              </a:rPr>
              <a:t>Strengthened Data Governance</a:t>
            </a:r>
            <a:br>
              <a:rPr lang="en-US" b="1">
                <a:latin typeface="Arial"/>
                <a:cs typeface="Arial"/>
              </a:rPr>
            </a:br>
            <a:r>
              <a:rPr lang="en-US" i="1">
                <a:solidFill>
                  <a:srgbClr val="595959"/>
                </a:solidFill>
                <a:latin typeface="Arial"/>
                <a:cs typeface="Arial"/>
                <a:sym typeface="Arial"/>
              </a:rPr>
              <a:t>Strategic Goal: Improve Districtwide Systems and Operational Excellence</a:t>
            </a:r>
            <a:br>
              <a:rPr lang="en-US" i="1">
                <a:latin typeface="Arial"/>
                <a:cs typeface="Arial"/>
              </a:rPr>
            </a:br>
            <a:r>
              <a:rPr lang="en-US">
                <a:solidFill>
                  <a:srgbClr val="595959"/>
                </a:solidFill>
                <a:latin typeface="Arial"/>
                <a:cs typeface="Arial"/>
                <a:sym typeface="Arial"/>
              </a:rPr>
              <a:t>The Chief of Staff Office will lead efforts to build robust data governance structures—ensuring clear ownership, standardization, and security of data across departments to support accurate reporting, compliance, and informed decision-making.</a:t>
            </a:r>
            <a:endParaRPr lang="en-US">
              <a:cs typeface="Arial"/>
            </a:endParaRPr>
          </a:p>
          <a:p>
            <a:endParaRPr lang="en-US">
              <a:solidFill>
                <a:srgbClr val="595959"/>
              </a:solidFill>
              <a:latin typeface="Arial"/>
              <a:cs typeface="Arial"/>
              <a:sym typeface="Arial"/>
            </a:endParaRPr>
          </a:p>
          <a:p>
            <a:r>
              <a:rPr lang="en-US" b="1">
                <a:solidFill>
                  <a:srgbClr val="595959"/>
                </a:solidFill>
                <a:latin typeface="Arial"/>
                <a:cs typeface="Arial"/>
                <a:sym typeface="Arial"/>
              </a:rPr>
              <a:t>Improved Data Accountability and Strategic Planning</a:t>
            </a:r>
            <a:br>
              <a:rPr lang="en-US" b="1">
                <a:latin typeface="Arial"/>
                <a:cs typeface="Arial"/>
              </a:rPr>
            </a:br>
            <a:r>
              <a:rPr lang="en-US" i="1">
                <a:solidFill>
                  <a:srgbClr val="595959"/>
                </a:solidFill>
                <a:latin typeface="Arial"/>
                <a:cs typeface="Arial"/>
                <a:sym typeface="Arial"/>
              </a:rPr>
              <a:t>Strategic Goal: Drive Results through Transparent and Aligned Planning</a:t>
            </a:r>
            <a:br>
              <a:rPr lang="en-US" i="1">
                <a:latin typeface="Arial"/>
                <a:cs typeface="Arial"/>
              </a:rPr>
            </a:br>
            <a:r>
              <a:rPr lang="en-US">
                <a:solidFill>
                  <a:srgbClr val="595959"/>
                </a:solidFill>
                <a:latin typeface="Arial"/>
                <a:cs typeface="Arial"/>
                <a:sym typeface="Arial"/>
              </a:rPr>
              <a:t>The team will enhance districtwide strategic planning by strengthening data accountability systems, enabling clearer progress monitoring, improved goal alignment, and increased ownership at all levels of the organization.</a:t>
            </a:r>
            <a:endParaRPr lang="en-US">
              <a:solidFill>
                <a:srgbClr val="595959"/>
              </a:solidFill>
              <a:latin typeface="Arial"/>
              <a:cs typeface="Arial"/>
            </a:endParaRPr>
          </a:p>
          <a:p>
            <a:endParaRPr lang="en-US">
              <a:solidFill>
                <a:srgbClr val="595959"/>
              </a:solidFill>
              <a:latin typeface="Arial"/>
              <a:cs typeface="Arial"/>
              <a:sym typeface="Arial"/>
            </a:endParaRPr>
          </a:p>
          <a:p>
            <a:r>
              <a:rPr lang="en-US" b="1">
                <a:solidFill>
                  <a:srgbClr val="595959"/>
                </a:solidFill>
                <a:latin typeface="Arial"/>
                <a:cs typeface="Arial"/>
                <a:sym typeface="Arial"/>
              </a:rPr>
              <a:t>Cross-Functional Strategic Priorities Execution</a:t>
            </a:r>
            <a:br>
              <a:rPr lang="en-US" b="1">
                <a:latin typeface="Arial"/>
                <a:cs typeface="Arial"/>
              </a:rPr>
            </a:br>
            <a:r>
              <a:rPr lang="en-US" i="1">
                <a:solidFill>
                  <a:srgbClr val="595959"/>
                </a:solidFill>
                <a:latin typeface="Arial"/>
                <a:cs typeface="Arial"/>
                <a:sym typeface="Arial"/>
              </a:rPr>
              <a:t>Strategic Goal: Align Departments to Execute High-Impact Priorities Effectively</a:t>
            </a:r>
            <a:br>
              <a:rPr lang="en-US" i="1">
                <a:latin typeface="Arial"/>
                <a:cs typeface="Arial"/>
              </a:rPr>
            </a:br>
            <a:r>
              <a:rPr lang="en-US">
                <a:solidFill>
                  <a:srgbClr val="595959"/>
                </a:solidFill>
                <a:latin typeface="Arial"/>
                <a:cs typeface="Arial"/>
                <a:sym typeface="Arial"/>
              </a:rPr>
              <a:t>The Chief of Staff Office will lead and support cross-functional collaboration to implement the district’s strategic priorities—breaking down silos, aligning workstreams, and ensuring coordinated execution that accelerates student and system outcomes.</a:t>
            </a:r>
            <a:endParaRPr lang="en-US">
              <a:solidFill>
                <a:srgbClr val="595959"/>
              </a:solidFill>
              <a:latin typeface="Arial"/>
              <a:cs typeface="Arial"/>
            </a:endParaRPr>
          </a:p>
        </p:txBody>
      </p:sp>
    </p:spTree>
    <p:extLst>
      <p:ext uri="{BB962C8B-B14F-4D97-AF65-F5344CB8AC3E}">
        <p14:creationId xmlns:p14="http://schemas.microsoft.com/office/powerpoint/2010/main" val="3840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CB395-3FF0-004A-1E17-7B59A5501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F3F8A-72F2-8E42-1DB9-0D153269995F}"/>
              </a:ext>
            </a:extLst>
          </p:cNvPr>
          <p:cNvSpPr>
            <a:spLocks noGrp="1"/>
          </p:cNvSpPr>
          <p:nvPr>
            <p:ph type="title"/>
          </p:nvPr>
        </p:nvSpPr>
        <p:spPr/>
        <p:txBody>
          <a:bodyPr>
            <a:normAutofit/>
          </a:bodyPr>
          <a:lstStyle/>
          <a:p>
            <a:r>
              <a:rPr lang="en-US"/>
              <a:t>Finance Department Alignment </a:t>
            </a:r>
          </a:p>
        </p:txBody>
      </p:sp>
      <p:sp>
        <p:nvSpPr>
          <p:cNvPr id="4" name="Text Placeholder 2">
            <a:extLst>
              <a:ext uri="{FF2B5EF4-FFF2-40B4-BE49-F238E27FC236}">
                <a16:creationId xmlns:a16="http://schemas.microsoft.com/office/drawing/2014/main" id="{91F21668-3401-D998-BB6C-B318E49CC481}"/>
              </a:ext>
            </a:extLst>
          </p:cNvPr>
          <p:cNvSpPr>
            <a:spLocks noGrp="1"/>
          </p:cNvSpPr>
          <p:nvPr/>
        </p:nvSpPr>
        <p:spPr>
          <a:xfrm>
            <a:off x="609600" y="1581386"/>
            <a:ext cx="10972800" cy="4629481"/>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4300" b="1"/>
              <a:t>Strengthened Districtwide Financial Systems and Efficiency</a:t>
            </a:r>
            <a:br>
              <a:rPr lang="en-US" sz="4300"/>
            </a:br>
            <a:r>
              <a:rPr lang="en-US" sz="4300" i="1"/>
              <a:t>Strategic Goal: Improve Operational Excellence Across the District</a:t>
            </a:r>
            <a:br>
              <a:rPr lang="en-US" sz="4300" i="1"/>
            </a:br>
            <a:r>
              <a:rPr lang="en-US" sz="4300"/>
              <a:t>The Finance Department will streamline financial systems, enhance cross-functional processes, and improve data accuracy and cycle times—delivering a more efficient, user-friendly experience for schools and departments.</a:t>
            </a:r>
            <a:endParaRPr lang="en-US"/>
          </a:p>
          <a:p>
            <a:pPr marL="152400" indent="0">
              <a:buNone/>
            </a:pPr>
            <a:r>
              <a:rPr lang="en-US" sz="4300" b="1"/>
              <a:t>Timely and Transparent Financial Communication</a:t>
            </a:r>
            <a:br>
              <a:rPr lang="en-US" sz="4300"/>
            </a:br>
            <a:r>
              <a:rPr lang="en-US" sz="4300" i="1"/>
              <a:t>Strategic Goal: Build Trust Through Accurate, Accessible Financial Information</a:t>
            </a:r>
            <a:br>
              <a:rPr lang="en-US" sz="4300" i="1"/>
            </a:br>
            <a:r>
              <a:rPr lang="en-US" sz="4300"/>
              <a:t>Finance will provide timely and accurate financial data to internal and external stakeholders, supporting informed decision-making and increasing public confidence in HISD’s financial stewardship.</a:t>
            </a:r>
            <a:endParaRPr lang="en-US"/>
          </a:p>
          <a:p>
            <a:pPr marL="152400" indent="0">
              <a:buNone/>
            </a:pPr>
            <a:r>
              <a:rPr lang="en-US" sz="4300" b="1"/>
              <a:t>Improved Financial Operations and Service Delivery</a:t>
            </a:r>
            <a:br>
              <a:rPr lang="en-US" sz="4300"/>
            </a:br>
            <a:r>
              <a:rPr lang="en-US" sz="4300" i="1"/>
              <a:t>Strategic Goal: Optimize Core Business Functions to Support Student Success</a:t>
            </a:r>
            <a:br>
              <a:rPr lang="en-US" sz="4300" i="1"/>
            </a:br>
            <a:r>
              <a:rPr lang="en-US" sz="4300"/>
              <a:t>The department will increase performance on key financial KPIs and strengthen service delivery by modernizing tools, automating processes, and improving response times to meet the evolving needs of schools and staff.</a:t>
            </a:r>
            <a:endParaRPr lang="en-US"/>
          </a:p>
          <a:p>
            <a:pPr marL="152400" indent="0">
              <a:buNone/>
            </a:pPr>
            <a:r>
              <a:rPr lang="en-US" sz="4300" b="1"/>
              <a:t>Enhanced Internal Team Engagement and Development</a:t>
            </a:r>
            <a:br>
              <a:rPr lang="en-US" sz="4300"/>
            </a:br>
            <a:r>
              <a:rPr lang="en-US" sz="4300" i="1"/>
              <a:t>Strategic Goal: Foster a High-Performance Culture Across Finance Teams</a:t>
            </a:r>
            <a:br>
              <a:rPr lang="en-US" sz="4300" i="1"/>
            </a:br>
            <a:r>
              <a:rPr lang="en-US" sz="4300"/>
              <a:t>Finance will prioritize employee engagement, interdepartmental collaboration, and compliance with professional development goals—ensuring staff are equipped, connected, and aligned with district priorities.</a:t>
            </a:r>
            <a:endParaRPr lang="en-US"/>
          </a:p>
          <a:p>
            <a:pPr marL="608965" indent="-456565"/>
            <a:endParaRPr lang="en-US" sz="4300"/>
          </a:p>
          <a:p>
            <a:pPr marL="608965" indent="-456565"/>
            <a:endParaRPr lang="en-US" sz="4300"/>
          </a:p>
          <a:p>
            <a:pPr marL="608965" indent="-456565"/>
            <a:endParaRPr lang="en-US" sz="4300"/>
          </a:p>
          <a:p>
            <a:pPr marL="608965" indent="-456565"/>
            <a:endParaRPr lang="en-US" sz="3600"/>
          </a:p>
          <a:p>
            <a:pPr marL="608965" indent="-456565"/>
            <a:endParaRPr lang="en-US" sz="2700"/>
          </a:p>
          <a:p>
            <a:pPr marL="608965" indent="-456565"/>
            <a:endParaRPr lang="en-US" sz="1800"/>
          </a:p>
          <a:p>
            <a:pPr marL="608965" indent="-456565"/>
            <a:endParaRPr lang="en-US" sz="1800"/>
          </a:p>
        </p:txBody>
      </p:sp>
    </p:spTree>
    <p:extLst>
      <p:ext uri="{BB962C8B-B14F-4D97-AF65-F5344CB8AC3E}">
        <p14:creationId xmlns:p14="http://schemas.microsoft.com/office/powerpoint/2010/main" val="1157187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69B72-EB73-A4F6-7F49-55B0CA198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13DED-A901-7D68-F7C1-569090CBAAAF}"/>
              </a:ext>
            </a:extLst>
          </p:cNvPr>
          <p:cNvSpPr>
            <a:spLocks noGrp="1"/>
          </p:cNvSpPr>
          <p:nvPr>
            <p:ph type="title"/>
          </p:nvPr>
        </p:nvSpPr>
        <p:spPr/>
        <p:txBody>
          <a:bodyPr>
            <a:normAutofit/>
          </a:bodyPr>
          <a:lstStyle/>
          <a:p>
            <a:r>
              <a:rPr lang="en-US"/>
              <a:t>FMO Department Alignment </a:t>
            </a:r>
          </a:p>
        </p:txBody>
      </p:sp>
      <p:sp>
        <p:nvSpPr>
          <p:cNvPr id="4" name="Text Placeholder 2">
            <a:extLst>
              <a:ext uri="{FF2B5EF4-FFF2-40B4-BE49-F238E27FC236}">
                <a16:creationId xmlns:a16="http://schemas.microsoft.com/office/drawing/2014/main" id="{C24AB518-ABCA-97D4-7915-507AE2D24DF2}"/>
              </a:ext>
            </a:extLst>
          </p:cNvPr>
          <p:cNvSpPr>
            <a:spLocks noGrp="1"/>
          </p:cNvSpPr>
          <p:nvPr/>
        </p:nvSpPr>
        <p:spPr>
          <a:xfrm>
            <a:off x="463060" y="1415309"/>
            <a:ext cx="11265876" cy="46294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1800" b="1"/>
              <a:t>Immediate Infrastructure Repairs at High-Need Campuses</a:t>
            </a:r>
            <a:br>
              <a:rPr lang="en-US" sz="1800"/>
            </a:br>
            <a:r>
              <a:rPr lang="en-US" sz="1800" i="1"/>
              <a:t>Strategic Goal: Provide Safe and Healthy Learning Environments</a:t>
            </a:r>
            <a:br>
              <a:rPr lang="en-US" sz="1800" i="1"/>
            </a:br>
            <a:r>
              <a:rPr lang="en-US" sz="1800"/>
              <a:t>FMO will address $40 million in urgent HVAC and roofing repairs at high-impact schools, prioritizing student safety, comfort, and uninterrupted learning in the 2025–2026 school year.</a:t>
            </a:r>
            <a:endParaRPr lang="en-US"/>
          </a:p>
          <a:p>
            <a:pPr marL="152400" indent="0">
              <a:buNone/>
            </a:pPr>
            <a:r>
              <a:rPr lang="en-US" sz="1800" b="1"/>
              <a:t>Improved Work Order and Emergency Response Systems</a:t>
            </a:r>
            <a:br>
              <a:rPr lang="en-US" sz="1800"/>
            </a:br>
            <a:r>
              <a:rPr lang="en-US" sz="1800" i="1"/>
              <a:t>Strategic Goal: Increase Operational Efficiency and Responsiveness</a:t>
            </a:r>
            <a:br>
              <a:rPr lang="en-US" sz="1800" i="1"/>
            </a:br>
            <a:r>
              <a:rPr lang="en-US" sz="1800"/>
              <a:t>The department will enhance its work order management processes and emergency response protocols to ensure timely, trackable resolution of facility issues across all campuses.</a:t>
            </a:r>
          </a:p>
          <a:p>
            <a:pPr marL="152400" indent="0">
              <a:buNone/>
            </a:pPr>
            <a:r>
              <a:rPr lang="en-US" sz="1800" b="1"/>
              <a:t>Long-Term Facilities Maintenance Strategy</a:t>
            </a:r>
            <a:br>
              <a:rPr lang="en-US" sz="1800"/>
            </a:br>
            <a:r>
              <a:rPr lang="en-US" sz="1800" i="1"/>
              <a:t>Strategic Goal: Sustain Quality School Infrastructure Over Time</a:t>
            </a:r>
            <a:br>
              <a:rPr lang="en-US" sz="1800" i="1"/>
            </a:br>
            <a:r>
              <a:rPr lang="en-US" sz="1800"/>
              <a:t>FMO will develop a districtwide long-term maintenance plan to ensure proactive facility upkeep, reduce deferred maintenance, and optimize lifecycle costs for buildings and equipment.</a:t>
            </a:r>
          </a:p>
          <a:p>
            <a:pPr marL="152400" indent="0">
              <a:buNone/>
            </a:pPr>
            <a:r>
              <a:rPr lang="en-US" sz="1800" b="1"/>
              <a:t>Strengthened UIL Compliance for Athletics</a:t>
            </a:r>
            <a:br>
              <a:rPr lang="en-US" sz="1800"/>
            </a:br>
            <a:r>
              <a:rPr lang="en-US" sz="1800" i="1"/>
              <a:t>Strategic Goal: Support Safe and Equitable Extracurricular Access</a:t>
            </a:r>
            <a:br>
              <a:rPr lang="en-US" sz="1800" i="1"/>
            </a:br>
            <a:r>
              <a:rPr lang="en-US" sz="1800"/>
              <a:t>The team will reinforce University Interscholastic League (UIL) compliance measures across all athletic programs—ensuring student-athlete safety, equitable access, and adherence to state standards.</a:t>
            </a:r>
          </a:p>
          <a:p>
            <a:pPr marL="608965" indent="-456565"/>
            <a:endParaRPr lang="en-US" sz="1800"/>
          </a:p>
          <a:p>
            <a:pPr marL="608965" indent="-456565"/>
            <a:endParaRPr lang="en-US" sz="1800"/>
          </a:p>
          <a:p>
            <a:pPr marL="608965" indent="-456565"/>
            <a:endParaRPr lang="en-US" sz="1800"/>
          </a:p>
        </p:txBody>
      </p:sp>
    </p:spTree>
    <p:extLst>
      <p:ext uri="{BB962C8B-B14F-4D97-AF65-F5344CB8AC3E}">
        <p14:creationId xmlns:p14="http://schemas.microsoft.com/office/powerpoint/2010/main" val="2447854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8FCA8-CF24-06E5-8EB3-440E3F580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8754F-C6EA-B874-6AA1-7053A6741FE3}"/>
              </a:ext>
            </a:extLst>
          </p:cNvPr>
          <p:cNvSpPr>
            <a:spLocks noGrp="1"/>
          </p:cNvSpPr>
          <p:nvPr>
            <p:ph type="title"/>
          </p:nvPr>
        </p:nvSpPr>
        <p:spPr/>
        <p:txBody>
          <a:bodyPr>
            <a:normAutofit/>
          </a:bodyPr>
          <a:lstStyle/>
          <a:p>
            <a:r>
              <a:rPr lang="en-US"/>
              <a:t>General Counsel Department Alignment </a:t>
            </a:r>
          </a:p>
        </p:txBody>
      </p:sp>
      <p:sp>
        <p:nvSpPr>
          <p:cNvPr id="4" name="Text Placeholder 2">
            <a:extLst>
              <a:ext uri="{FF2B5EF4-FFF2-40B4-BE49-F238E27FC236}">
                <a16:creationId xmlns:a16="http://schemas.microsoft.com/office/drawing/2014/main" id="{24AF4165-E3AC-48B8-7FEC-77EE730BA326}"/>
              </a:ext>
            </a:extLst>
          </p:cNvPr>
          <p:cNvSpPr>
            <a:spLocks noGrp="1"/>
          </p:cNvSpPr>
          <p:nvPr/>
        </p:nvSpPr>
        <p:spPr>
          <a:xfrm>
            <a:off x="609600" y="1581386"/>
            <a:ext cx="10972800" cy="462948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1800" b="1"/>
              <a:t>Legal Oversight of District Initiatives</a:t>
            </a:r>
            <a:br>
              <a:rPr lang="en-US" sz="1800"/>
            </a:br>
            <a:r>
              <a:rPr lang="en-US" sz="1800" i="1"/>
              <a:t>Strategic Goal: Ensure Compliance and Mitigate Risk Across All Operations</a:t>
            </a:r>
            <a:br>
              <a:rPr lang="en-US" sz="1800"/>
            </a:br>
            <a:r>
              <a:rPr lang="en-US" sz="1800"/>
              <a:t>The Office of General Counsel will partner with departments to ensure all new initiatives comply with legal requirements, are effectively implemented, and minimize legal exposure—protecting the district while enabling innovation and progress.</a:t>
            </a:r>
            <a:endParaRPr lang="en-US"/>
          </a:p>
          <a:p>
            <a:pPr marL="152400" indent="0">
              <a:buNone/>
            </a:pPr>
            <a:endParaRPr lang="en-US" sz="1800"/>
          </a:p>
          <a:p>
            <a:pPr marL="152400" indent="0">
              <a:buNone/>
            </a:pPr>
            <a:r>
              <a:rPr lang="en-US" sz="1800" b="1"/>
              <a:t>Legal Department Modernization</a:t>
            </a:r>
            <a:br>
              <a:rPr lang="en-US" sz="1800" b="1"/>
            </a:br>
            <a:r>
              <a:rPr lang="en-US" sz="1800" i="1"/>
              <a:t>Strategic Goal: Improve Operational Excellence and Service Delivery</a:t>
            </a:r>
            <a:br>
              <a:rPr lang="en-US" sz="1800" i="1"/>
            </a:br>
            <a:r>
              <a:rPr lang="en-US" sz="1800"/>
              <a:t>The department will modernize internal systems, processes, and service models to increase responsiveness, streamline legal workflows, and align with the district’s culture of high performance and continuous improvement.</a:t>
            </a:r>
          </a:p>
          <a:p>
            <a:pPr marL="608965" indent="-456565"/>
            <a:endParaRPr lang="en-US" sz="1800"/>
          </a:p>
          <a:p>
            <a:pPr marL="608965" indent="-456565"/>
            <a:endParaRPr lang="en-US" sz="1700"/>
          </a:p>
          <a:p>
            <a:pPr marL="608965" indent="-456565"/>
            <a:endParaRPr lang="en-US" sz="1700"/>
          </a:p>
          <a:p>
            <a:pPr marL="608965" indent="-456565"/>
            <a:endParaRPr lang="en-US" sz="1700"/>
          </a:p>
          <a:p>
            <a:pPr marL="608965" indent="-456565"/>
            <a:endParaRPr lang="en-US" sz="1700"/>
          </a:p>
          <a:p>
            <a:pPr marL="608965" indent="-456565"/>
            <a:endParaRPr lang="en-US" sz="1700"/>
          </a:p>
        </p:txBody>
      </p:sp>
    </p:spTree>
    <p:extLst>
      <p:ext uri="{BB962C8B-B14F-4D97-AF65-F5344CB8AC3E}">
        <p14:creationId xmlns:p14="http://schemas.microsoft.com/office/powerpoint/2010/main" val="3331296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1F68E-B11E-D4FD-815C-9999227EF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8CB8C-903A-917A-D4A4-EB5A8947D1AC}"/>
              </a:ext>
            </a:extLst>
          </p:cNvPr>
          <p:cNvSpPr>
            <a:spLocks noGrp="1"/>
          </p:cNvSpPr>
          <p:nvPr>
            <p:ph type="title"/>
          </p:nvPr>
        </p:nvSpPr>
        <p:spPr/>
        <p:txBody>
          <a:bodyPr>
            <a:normAutofit/>
          </a:bodyPr>
          <a:lstStyle/>
          <a:p>
            <a:r>
              <a:rPr lang="en-US"/>
              <a:t>Human Resources Department Alignment </a:t>
            </a:r>
          </a:p>
        </p:txBody>
      </p:sp>
      <p:sp>
        <p:nvSpPr>
          <p:cNvPr id="4" name="Text Placeholder 2">
            <a:extLst>
              <a:ext uri="{FF2B5EF4-FFF2-40B4-BE49-F238E27FC236}">
                <a16:creationId xmlns:a16="http://schemas.microsoft.com/office/drawing/2014/main" id="{E2A661F2-CDC9-9643-ED7C-2686348796D3}"/>
              </a:ext>
            </a:extLst>
          </p:cNvPr>
          <p:cNvSpPr>
            <a:spLocks noGrp="1"/>
          </p:cNvSpPr>
          <p:nvPr/>
        </p:nvSpPr>
        <p:spPr>
          <a:xfrm>
            <a:off x="609600" y="1581386"/>
            <a:ext cx="10972800" cy="4629481"/>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3600" b="1"/>
              <a:t>Strategic Staffing for Early Childhood Expansion</a:t>
            </a:r>
            <a:br>
              <a:rPr lang="en-US" sz="3600" b="1"/>
            </a:br>
            <a:r>
              <a:rPr lang="en-US" sz="3600" i="1"/>
              <a:t>Strategic Goal: Expand Access to High-Quality Early Learning</a:t>
            </a:r>
            <a:br>
              <a:rPr lang="en-US" sz="3600" i="1"/>
            </a:br>
            <a:r>
              <a:rPr lang="en-US" sz="3600"/>
              <a:t>The HR team will ensure 90% of positions are filled for expanded Pre-K3 and Pre-K4 classrooms for the 2025–2026 school year, supporting the district’s commitment to early childhood education access and instructional quality.</a:t>
            </a:r>
            <a:endParaRPr lang="en-US"/>
          </a:p>
          <a:p>
            <a:pPr marL="152400" indent="0">
              <a:buNone/>
            </a:pPr>
            <a:r>
              <a:rPr lang="en-US" sz="3600" b="1"/>
              <a:t>Early Offer Acceptance for High-Quality Teachers</a:t>
            </a:r>
            <a:br>
              <a:rPr lang="en-US" sz="3600" b="1"/>
            </a:br>
            <a:r>
              <a:rPr lang="en-US" sz="3600" i="1"/>
              <a:t>Strategic Goal: Recruit and Retain Excellent Educators</a:t>
            </a:r>
            <a:br>
              <a:rPr lang="en-US" sz="3600" i="1"/>
            </a:br>
            <a:r>
              <a:rPr lang="en-US" sz="3600"/>
              <a:t>Human Resources will drive early commitment efforts, aiming for at least 80% of Proficient 1 or higher-rated teachers to accept employment offers by July 1, 2026—ensuring stability and continuity in the teacher workforce.</a:t>
            </a:r>
          </a:p>
          <a:p>
            <a:pPr marL="152400" indent="0">
              <a:buNone/>
            </a:pPr>
            <a:r>
              <a:rPr lang="en-US" sz="3600" b="1"/>
              <a:t>Cross-Functional Support for Transportation Reform</a:t>
            </a:r>
            <a:br>
              <a:rPr lang="en-US" sz="3600" b="1"/>
            </a:br>
            <a:r>
              <a:rPr lang="en-US" sz="3600" i="1"/>
              <a:t>Strategic Goal: Improve Operational Systems in Service of Schools</a:t>
            </a:r>
            <a:br>
              <a:rPr lang="en-US" sz="3600" i="1"/>
            </a:br>
            <a:r>
              <a:rPr lang="en-US" sz="3600"/>
              <a:t>HR will lead a new Transportation Task Force, aligning hiring strategy and process improvements to support districtwide transportation changes for SY25–26, with a focus on staffing efficiency and operational readiness.</a:t>
            </a:r>
          </a:p>
          <a:p>
            <a:pPr marL="152400" indent="0">
              <a:buNone/>
            </a:pPr>
            <a:r>
              <a:rPr lang="en-US" sz="3600" b="1"/>
              <a:t>Improved HR Data Accuracy and Integration</a:t>
            </a:r>
            <a:br>
              <a:rPr lang="en-US" sz="3600" b="1"/>
            </a:br>
            <a:r>
              <a:rPr lang="en-US" sz="3600" i="1"/>
              <a:t>Strategic Goal: Strengthen Data Systems to Drive Decision-Making</a:t>
            </a:r>
            <a:br>
              <a:rPr lang="en-US" sz="3600" i="1"/>
            </a:br>
            <a:r>
              <a:rPr lang="en-US" sz="3600"/>
              <a:t>The department will enhance the accuracy and integration of HR data systems to better support school staffing, operational planning, and district-wide performance monitoring.</a:t>
            </a:r>
          </a:p>
          <a:p>
            <a:pPr marL="608965" indent="-456565"/>
            <a:endParaRPr lang="en-US" sz="2700"/>
          </a:p>
          <a:p>
            <a:pPr marL="608965" indent="-456565"/>
            <a:endParaRPr lang="en-US" sz="1800"/>
          </a:p>
          <a:p>
            <a:pPr marL="608965" indent="-456565"/>
            <a:endParaRPr lang="en-US" sz="1800"/>
          </a:p>
        </p:txBody>
      </p:sp>
    </p:spTree>
    <p:extLst>
      <p:ext uri="{BB962C8B-B14F-4D97-AF65-F5344CB8AC3E}">
        <p14:creationId xmlns:p14="http://schemas.microsoft.com/office/powerpoint/2010/main" val="2839187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403E-EBDF-DD30-906D-7B9BF6371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68DEE-5A88-A12A-6B9F-7B0D076741C5}"/>
              </a:ext>
            </a:extLst>
          </p:cNvPr>
          <p:cNvSpPr>
            <a:spLocks noGrp="1"/>
          </p:cNvSpPr>
          <p:nvPr>
            <p:ph type="title"/>
          </p:nvPr>
        </p:nvSpPr>
        <p:spPr/>
        <p:txBody>
          <a:bodyPr>
            <a:normAutofit/>
          </a:bodyPr>
          <a:lstStyle/>
          <a:p>
            <a:r>
              <a:rPr lang="en-US"/>
              <a:t>IT Department Alignment </a:t>
            </a:r>
          </a:p>
        </p:txBody>
      </p:sp>
      <p:sp>
        <p:nvSpPr>
          <p:cNvPr id="4" name="Text Placeholder 2">
            <a:extLst>
              <a:ext uri="{FF2B5EF4-FFF2-40B4-BE49-F238E27FC236}">
                <a16:creationId xmlns:a16="http://schemas.microsoft.com/office/drawing/2014/main" id="{693AA038-35B9-454D-8F35-3A57D786A96B}"/>
              </a:ext>
            </a:extLst>
          </p:cNvPr>
          <p:cNvSpPr>
            <a:spLocks noGrp="1"/>
          </p:cNvSpPr>
          <p:nvPr/>
        </p:nvSpPr>
        <p:spPr>
          <a:xfrm>
            <a:off x="609600" y="1481600"/>
            <a:ext cx="10972800" cy="4629481"/>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1800" b="1"/>
              <a:t>Data-Driven Decision Making</a:t>
            </a:r>
            <a:br>
              <a:rPr lang="en-US" sz="1800"/>
            </a:br>
            <a:r>
              <a:rPr lang="en-US" sz="1800" i="1"/>
              <a:t>Strategic Goal: Strengthen Instructional and Operational Effectiveness through Real-Time Data</a:t>
            </a:r>
            <a:br>
              <a:rPr lang="en-US" sz="1800" i="1"/>
            </a:br>
            <a:r>
              <a:rPr lang="en-US" sz="1800"/>
              <a:t>The IT team will fund, design, and implement a Microsoft-based data lake and dashboard platform using Microsoft Fabric. This solution will provide district leaders with accurate, actionable insights within one hour of request—supporting instructional interventions, compliance reporting, and operational efficiency.</a:t>
            </a:r>
            <a:endParaRPr lang="en-US"/>
          </a:p>
          <a:p>
            <a:pPr marL="152400" indent="0">
              <a:buNone/>
            </a:pPr>
            <a:r>
              <a:rPr lang="en-US" sz="1800" b="1"/>
              <a:t>ERP Modernization</a:t>
            </a:r>
            <a:br>
              <a:rPr lang="en-US" sz="1800"/>
            </a:br>
            <a:r>
              <a:rPr lang="en-US" sz="1800" i="1"/>
              <a:t>Strategic Goal: Improve Operational Systems to Better Support Schools</a:t>
            </a:r>
            <a:br>
              <a:rPr lang="en-US" sz="1800" i="1"/>
            </a:br>
            <a:r>
              <a:rPr lang="en-US" sz="1800"/>
              <a:t>HISD will select and begin implementation of a cloud-based ERP solution to replace legacy SAP systems across HR, Finance, Procurement, Payroll, and Facilities. This transition will streamline operations, enhance transparency, and reduce long-term technical debt.</a:t>
            </a:r>
            <a:endParaRPr lang="en-US"/>
          </a:p>
          <a:p>
            <a:pPr marL="152400" indent="0">
              <a:buNone/>
            </a:pPr>
            <a:r>
              <a:rPr lang="en-US" sz="1800" b="1"/>
              <a:t>Cybersecurity and Compliance Overhaul</a:t>
            </a:r>
            <a:br>
              <a:rPr lang="en-US" sz="1800"/>
            </a:br>
            <a:r>
              <a:rPr lang="en-US" sz="1800" i="1"/>
              <a:t>Strategic Goal: Safeguard District Data and Ensure Regulatory Compliance</a:t>
            </a:r>
            <a:br>
              <a:rPr lang="en-US" sz="1800" i="1"/>
            </a:br>
            <a:r>
              <a:rPr lang="en-US" sz="1800"/>
              <a:t>In response to audit findings, the IT department will launch a multi-layered cybersecurity strategy including internal penetration testing, role-based access controls, and full adherence to state and federal data security regulations.</a:t>
            </a:r>
            <a:endParaRPr lang="en-US"/>
          </a:p>
          <a:p>
            <a:pPr marL="152400" indent="0">
              <a:buNone/>
            </a:pPr>
            <a:r>
              <a:rPr lang="en-US" sz="1800" b="1"/>
              <a:t>Instructional Technology Systems Support</a:t>
            </a:r>
            <a:br>
              <a:rPr lang="en-US" sz="1800"/>
            </a:br>
            <a:r>
              <a:rPr lang="en-US" sz="1800" i="1"/>
              <a:t>Strategic Goal: Minimize Instructional Disruption and Enhance Teaching Tools</a:t>
            </a:r>
            <a:br>
              <a:rPr lang="en-US" sz="1800" i="1"/>
            </a:br>
            <a:r>
              <a:rPr lang="en-US" sz="1800"/>
              <a:t>IT is upgrading and integrating student-facing systems—including gradebooks, attendance, assessments, and SPED platforms—to improve teacher usability and ensure accurate, real-time data integration with the SIS and LMS.</a:t>
            </a:r>
            <a:endParaRPr lang="en-US"/>
          </a:p>
          <a:p>
            <a:pPr marL="152400" indent="0">
              <a:buNone/>
            </a:pPr>
            <a:r>
              <a:rPr lang="en-US" sz="1800" b="1"/>
              <a:t>Centralized Communications and Engagement Platform</a:t>
            </a:r>
            <a:br>
              <a:rPr lang="en-US" sz="1800"/>
            </a:br>
            <a:r>
              <a:rPr lang="en-US" sz="1800" i="1"/>
              <a:t>Strategic Goal: Enhance Family Engagement through Streamlined Communication</a:t>
            </a:r>
            <a:br>
              <a:rPr lang="en-US" sz="1800" i="1"/>
            </a:br>
            <a:r>
              <a:rPr lang="en-US" sz="1800"/>
              <a:t>The department will fully implement a unified parent communications platform, enabling schools to send timely, personalized updates. IT will lead the technical integration and identity management work to ensure a seamless user experience.</a:t>
            </a:r>
            <a:endParaRPr lang="en-US"/>
          </a:p>
          <a:p>
            <a:pPr marL="608965" indent="-456565"/>
            <a:endParaRPr lang="en-US" sz="1800"/>
          </a:p>
        </p:txBody>
      </p:sp>
    </p:spTree>
    <p:extLst>
      <p:ext uri="{BB962C8B-B14F-4D97-AF65-F5344CB8AC3E}">
        <p14:creationId xmlns:p14="http://schemas.microsoft.com/office/powerpoint/2010/main" val="2054697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BAB7C-31C4-B8BB-B180-595CD084D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2E90E-3FAF-2664-6203-5885BC9A8A1F}"/>
              </a:ext>
            </a:extLst>
          </p:cNvPr>
          <p:cNvSpPr>
            <a:spLocks noGrp="1"/>
          </p:cNvSpPr>
          <p:nvPr>
            <p:ph type="title"/>
          </p:nvPr>
        </p:nvSpPr>
        <p:spPr/>
        <p:txBody>
          <a:bodyPr>
            <a:normAutofit fontScale="90000"/>
          </a:bodyPr>
          <a:lstStyle/>
          <a:p>
            <a:r>
              <a:rPr lang="en-US"/>
              <a:t>Organizational Effectiveness Department Alignment </a:t>
            </a:r>
          </a:p>
        </p:txBody>
      </p:sp>
      <p:sp>
        <p:nvSpPr>
          <p:cNvPr id="4" name="Text Placeholder 2">
            <a:extLst>
              <a:ext uri="{FF2B5EF4-FFF2-40B4-BE49-F238E27FC236}">
                <a16:creationId xmlns:a16="http://schemas.microsoft.com/office/drawing/2014/main" id="{5031D5A9-8432-6AB4-53A5-B703129ACB8D}"/>
              </a:ext>
            </a:extLst>
          </p:cNvPr>
          <p:cNvSpPr>
            <a:spLocks noGrp="1"/>
          </p:cNvSpPr>
          <p:nvPr/>
        </p:nvSpPr>
        <p:spPr>
          <a:xfrm>
            <a:off x="609600" y="1581386"/>
            <a:ext cx="10972800" cy="4629481"/>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4300" b="1"/>
              <a:t>Improved Special Education Outcomes and Services</a:t>
            </a:r>
            <a:br>
              <a:rPr lang="en-US" sz="4300" b="1"/>
            </a:br>
            <a:r>
              <a:rPr lang="en-US" sz="4300" i="1"/>
              <a:t>Strategic Goal: Ensure Equity and Excellence for All Learners</a:t>
            </a:r>
            <a:br>
              <a:rPr lang="en-US" sz="4300" i="1"/>
            </a:br>
            <a:r>
              <a:rPr lang="en-US" sz="4300"/>
              <a:t>The Office of Organizational Effectiveness will lead efforts to improve SPED instruction, service delivery, and student outcomes—ensuring compliance, individualized supports, and high expectations for all students with disabilities.</a:t>
            </a:r>
            <a:endParaRPr lang="en-US"/>
          </a:p>
          <a:p>
            <a:pPr marL="152400" indent="0">
              <a:buNone/>
            </a:pPr>
            <a:r>
              <a:rPr lang="en-US" sz="4300" b="1"/>
              <a:t>Transportation and Fleet Efficiency Improvements</a:t>
            </a:r>
            <a:br>
              <a:rPr lang="en-US" sz="4300" b="1"/>
            </a:br>
            <a:r>
              <a:rPr lang="en-US" sz="4300" i="1"/>
              <a:t>Strategic Goal: Strengthen Operational Systems in Service of Schools</a:t>
            </a:r>
            <a:br>
              <a:rPr lang="en-US" sz="4300" i="1"/>
            </a:br>
            <a:r>
              <a:rPr lang="en-US" sz="4300"/>
              <a:t>The team will enhance districtwide transportation systems and fleet operations to increase reliability, efficiency, and support for timely student access to instruction.</a:t>
            </a:r>
          </a:p>
          <a:p>
            <a:pPr marL="152400" indent="0">
              <a:buNone/>
            </a:pPr>
            <a:r>
              <a:rPr lang="en-US" sz="4300" b="1"/>
              <a:t>Safe Learning Environment Systems Coordination</a:t>
            </a:r>
            <a:br>
              <a:rPr lang="en-US" sz="4300" b="1"/>
            </a:br>
            <a:r>
              <a:rPr lang="en-US" sz="4300" i="1"/>
              <a:t>Strategic Goal: Foster Safe and Supportive School Environments</a:t>
            </a:r>
            <a:br>
              <a:rPr lang="en-US" sz="4300" i="1"/>
            </a:br>
            <a:r>
              <a:rPr lang="en-US" sz="4300"/>
              <a:t>Organizational Effectiveness will coordinate across Cabinet offices to improve systems and processes that underpin student safety, ensuring operational alignment with the district’s Health &amp; Safety implementation plan.</a:t>
            </a:r>
          </a:p>
          <a:p>
            <a:pPr marL="152400" indent="0">
              <a:buNone/>
            </a:pPr>
            <a:r>
              <a:rPr lang="en-US" sz="4300" b="1"/>
              <a:t>Stakeholder Engagement in District Decision-Making</a:t>
            </a:r>
            <a:br>
              <a:rPr lang="en-US" sz="4300" b="1"/>
            </a:br>
            <a:r>
              <a:rPr lang="en-US" sz="4300" i="1"/>
              <a:t>Strategic Goal: Build Trust Through Inclusive and Transparent Governance</a:t>
            </a:r>
            <a:br>
              <a:rPr lang="en-US" sz="4300" i="1"/>
            </a:br>
            <a:r>
              <a:rPr lang="en-US" sz="4300"/>
              <a:t>The office will actively engage key stakeholder committees—including the District Advisory Committee (DAC), Special Education Parent Advisory Group, and Transportation Advisory Committee—to inform district decisions and strengthen community trust.</a:t>
            </a:r>
          </a:p>
          <a:p>
            <a:pPr marL="608965" indent="-456565"/>
            <a:endParaRPr lang="en-US" sz="4300"/>
          </a:p>
          <a:p>
            <a:pPr marL="608965" indent="-456565"/>
            <a:endParaRPr lang="en-US" sz="3600"/>
          </a:p>
          <a:p>
            <a:pPr marL="608965" indent="-456565"/>
            <a:endParaRPr lang="en-US" sz="2700"/>
          </a:p>
          <a:p>
            <a:pPr marL="608965" indent="-456565"/>
            <a:endParaRPr lang="en-US" sz="1800"/>
          </a:p>
          <a:p>
            <a:pPr marL="608965" indent="-456565"/>
            <a:endParaRPr lang="en-US" sz="1800"/>
          </a:p>
        </p:txBody>
      </p:sp>
    </p:spTree>
    <p:extLst>
      <p:ext uri="{BB962C8B-B14F-4D97-AF65-F5344CB8AC3E}">
        <p14:creationId xmlns:p14="http://schemas.microsoft.com/office/powerpoint/2010/main" val="329402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5EF0-5569-D5C0-125E-9B40395B472B}"/>
              </a:ext>
            </a:extLst>
          </p:cNvPr>
          <p:cNvSpPr>
            <a:spLocks noGrp="1"/>
          </p:cNvSpPr>
          <p:nvPr>
            <p:ph type="title"/>
          </p:nvPr>
        </p:nvSpPr>
        <p:spPr>
          <a:noFill/>
          <a:ln>
            <a:noFill/>
          </a:ln>
        </p:spPr>
        <p:txBody>
          <a:bodyPr spcFirstLastPara="1" vert="horz" wrap="square" lIns="0" tIns="0" rIns="0" bIns="0" rtlCol="0" anchor="ctr" anchorCtr="0">
            <a:noAutofit/>
          </a:bodyPr>
          <a:lstStyle/>
          <a:p>
            <a:r>
              <a:rPr lang="en-US" sz="4200">
                <a:latin typeface="Rockwell"/>
              </a:rPr>
              <a:t>Budget Workshop Scope and Sequence</a:t>
            </a:r>
            <a:endParaRPr lang="en-US" sz="4200">
              <a:solidFill>
                <a:srgbClr val="000000"/>
              </a:solidFill>
              <a:latin typeface="Rockwell"/>
            </a:endParaRPr>
          </a:p>
        </p:txBody>
      </p:sp>
      <p:sp>
        <p:nvSpPr>
          <p:cNvPr id="4" name="Google Shape;375;p14">
            <a:extLst>
              <a:ext uri="{FF2B5EF4-FFF2-40B4-BE49-F238E27FC236}">
                <a16:creationId xmlns:a16="http://schemas.microsoft.com/office/drawing/2014/main" id="{AF159A95-FB88-4E6B-45FA-7BE428D16C57}"/>
              </a:ext>
            </a:extLst>
          </p:cNvPr>
          <p:cNvSpPr txBox="1"/>
          <p:nvPr/>
        </p:nvSpPr>
        <p:spPr>
          <a:xfrm>
            <a:off x="52972" y="1542493"/>
            <a:ext cx="12086056" cy="1216338"/>
          </a:xfrm>
          <a:prstGeom prst="rect">
            <a:avLst/>
          </a:prstGeom>
          <a:solidFill>
            <a:srgbClr val="66A0B7"/>
          </a:solidFill>
          <a:ln>
            <a:noFill/>
          </a:ln>
        </p:spPr>
        <p:txBody>
          <a:bodyPr spcFirstLastPara="1" wrap="square" lIns="102850" tIns="102850" rIns="102850" bIns="102850" anchor="t" anchorCtr="0">
            <a:noAutofit/>
          </a:bodyPr>
          <a:lstStyle/>
          <a:p>
            <a:pPr algn="ctr">
              <a:lnSpc>
                <a:spcPct val="90000"/>
              </a:lnSpc>
            </a:pPr>
            <a:r>
              <a:rPr lang="en-US" sz="1600">
                <a:solidFill>
                  <a:schemeClr val="bg1"/>
                </a:solidFill>
                <a:latin typeface="Rockwell"/>
              </a:rPr>
              <a:t>Workshop Series Goals</a:t>
            </a:r>
          </a:p>
          <a:p>
            <a:pPr marL="285750" indent="-285750">
              <a:lnSpc>
                <a:spcPct val="90000"/>
              </a:lnSpc>
              <a:buFont typeface="Arial" panose="020B0604020202020204" pitchFamily="34" charset="0"/>
              <a:buChar char="•"/>
            </a:pPr>
            <a:r>
              <a:rPr lang="en-US" sz="1600">
                <a:solidFill>
                  <a:schemeClr val="bg1"/>
                </a:solidFill>
                <a:latin typeface="Rockwell"/>
              </a:rPr>
              <a:t>Socialize HISD’s approach to budgeting</a:t>
            </a:r>
          </a:p>
          <a:p>
            <a:pPr marL="285750" indent="-285750">
              <a:lnSpc>
                <a:spcPct val="90000"/>
              </a:lnSpc>
              <a:buFont typeface="Arial" panose="020B0604020202020204" pitchFamily="34" charset="0"/>
              <a:buChar char="•"/>
            </a:pPr>
            <a:r>
              <a:rPr lang="en-US" sz="1600">
                <a:solidFill>
                  <a:schemeClr val="bg1"/>
                </a:solidFill>
                <a:latin typeface="Rockwell"/>
              </a:rPr>
              <a:t>Connect the 25-26 budget to District goals and priorities</a:t>
            </a:r>
          </a:p>
          <a:p>
            <a:pPr marL="285750" indent="-285750">
              <a:lnSpc>
                <a:spcPct val="90000"/>
              </a:lnSpc>
              <a:buFont typeface="Arial" panose="020B0604020202020204" pitchFamily="34" charset="0"/>
              <a:buChar char="•"/>
            </a:pPr>
            <a:r>
              <a:rPr lang="en-US" sz="1600">
                <a:solidFill>
                  <a:schemeClr val="bg1"/>
                </a:solidFill>
                <a:latin typeface="Rockwell"/>
              </a:rPr>
              <a:t>Outline areas for proposed spending reductions</a:t>
            </a:r>
          </a:p>
          <a:p>
            <a:pPr marL="285750" indent="-285750">
              <a:lnSpc>
                <a:spcPct val="90000"/>
              </a:lnSpc>
              <a:buFont typeface="Arial" panose="020B0604020202020204" pitchFamily="34" charset="0"/>
              <a:buChar char="•"/>
            </a:pPr>
            <a:r>
              <a:rPr lang="en-US" sz="1600">
                <a:solidFill>
                  <a:schemeClr val="bg1"/>
                </a:solidFill>
                <a:latin typeface="Rockwell"/>
              </a:rPr>
              <a:t>Provide transparency into the department and school budget allocations</a:t>
            </a:r>
          </a:p>
        </p:txBody>
      </p:sp>
      <p:grpSp>
        <p:nvGrpSpPr>
          <p:cNvPr id="17" name="Group 16">
            <a:extLst>
              <a:ext uri="{FF2B5EF4-FFF2-40B4-BE49-F238E27FC236}">
                <a16:creationId xmlns:a16="http://schemas.microsoft.com/office/drawing/2014/main" id="{0F9A0348-3C0E-F89F-3BC5-AFB143B5ECA8}"/>
              </a:ext>
            </a:extLst>
          </p:cNvPr>
          <p:cNvGrpSpPr/>
          <p:nvPr/>
        </p:nvGrpSpPr>
        <p:grpSpPr>
          <a:xfrm>
            <a:off x="447190" y="3012647"/>
            <a:ext cx="11289067" cy="2834423"/>
            <a:chOff x="349219" y="3012647"/>
            <a:chExt cx="11289067" cy="2834423"/>
          </a:xfrm>
        </p:grpSpPr>
        <p:sp>
          <p:nvSpPr>
            <p:cNvPr id="7" name="Google Shape;366;p14">
              <a:extLst>
                <a:ext uri="{FF2B5EF4-FFF2-40B4-BE49-F238E27FC236}">
                  <a16:creationId xmlns:a16="http://schemas.microsoft.com/office/drawing/2014/main" id="{28A90BD4-D745-C350-A44D-25D99AD3218C}"/>
                </a:ext>
              </a:extLst>
            </p:cNvPr>
            <p:cNvSpPr txBox="1"/>
            <p:nvPr/>
          </p:nvSpPr>
          <p:spPr>
            <a:xfrm>
              <a:off x="349222" y="3603906"/>
              <a:ext cx="2310423" cy="2240605"/>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100">
                  <a:solidFill>
                    <a:srgbClr val="000000"/>
                  </a:solidFill>
                  <a:latin typeface="Montserrat" panose="00000500000000000000" pitchFamily="2" charset="0"/>
                  <a:ea typeface="Roboto" panose="02000000000000000000" pitchFamily="2" charset="0"/>
                  <a:cs typeface="Roboto" panose="02000000000000000000" pitchFamily="2" charset="0"/>
                </a:rPr>
                <a:t>Overview of District Financial Position</a:t>
              </a:r>
            </a:p>
            <a:p>
              <a:pPr algn="l"/>
              <a:endParaRPr lang="en-US" sz="1100">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100">
                  <a:solidFill>
                    <a:srgbClr val="000000"/>
                  </a:solidFill>
                  <a:latin typeface="Montserrat" panose="00000500000000000000" pitchFamily="2" charset="0"/>
                  <a:ea typeface="Roboto" panose="02000000000000000000" pitchFamily="2" charset="0"/>
                  <a:cs typeface="Roboto" panose="02000000000000000000" pitchFamily="2" charset="0"/>
                </a:rPr>
                <a:t>Overview of Best-in-Class District Budget Development Practices</a:t>
              </a:r>
            </a:p>
            <a:p>
              <a:pPr algn="l"/>
              <a:endParaRPr lang="en-US" sz="1100">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100">
                  <a:solidFill>
                    <a:srgbClr val="000000"/>
                  </a:solidFill>
                  <a:latin typeface="Montserrat" panose="00000500000000000000" pitchFamily="2" charset="0"/>
                  <a:ea typeface="Roboto" panose="02000000000000000000" pitchFamily="2" charset="0"/>
                  <a:cs typeface="Roboto" panose="02000000000000000000" pitchFamily="2" charset="0"/>
                </a:rPr>
                <a:t>HISD’s School Year 25-26 Budget Approach and Timeline, Assumptions and Methodology</a:t>
              </a:r>
            </a:p>
          </p:txBody>
        </p:sp>
        <p:sp>
          <p:nvSpPr>
            <p:cNvPr id="8" name="Google Shape;366;p14">
              <a:extLst>
                <a:ext uri="{FF2B5EF4-FFF2-40B4-BE49-F238E27FC236}">
                  <a16:creationId xmlns:a16="http://schemas.microsoft.com/office/drawing/2014/main" id="{0567BF43-C1B2-E8D7-9AA1-6657A8EDB843}"/>
                </a:ext>
              </a:extLst>
            </p:cNvPr>
            <p:cNvSpPr txBox="1"/>
            <p:nvPr/>
          </p:nvSpPr>
          <p:spPr>
            <a:xfrm>
              <a:off x="2775102" y="3599570"/>
              <a:ext cx="2121152" cy="2244941"/>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1400" u="sng">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defRPr>
              </a:lvl1pPr>
            </a:lstStyle>
            <a:p>
              <a:pPr algn="l"/>
              <a:r>
                <a:rPr lang="en-US" sz="1200" u="none">
                  <a:solidFill>
                    <a:srgbClr val="000000"/>
                  </a:solidFill>
                </a:rPr>
                <a:t>School Year 25-26 District Action Plan and Alignment to Board Goals</a:t>
              </a:r>
            </a:p>
            <a:p>
              <a:pPr algn="l"/>
              <a:endParaRPr lang="en-US" sz="1200" u="none">
                <a:solidFill>
                  <a:srgbClr val="000000"/>
                </a:solidFill>
              </a:endParaRPr>
            </a:p>
            <a:p>
              <a:pPr algn="l"/>
              <a:r>
                <a:rPr lang="en-US" sz="1200" u="none">
                  <a:solidFill>
                    <a:srgbClr val="000000"/>
                  </a:solidFill>
                </a:rPr>
                <a:t>School Budget Approach Preview</a:t>
              </a:r>
            </a:p>
            <a:p>
              <a:pPr algn="l"/>
              <a:endParaRPr lang="en-US" sz="1200" u="none">
                <a:solidFill>
                  <a:srgbClr val="000000"/>
                </a:solidFill>
              </a:endParaRPr>
            </a:p>
            <a:p>
              <a:pPr algn="l"/>
              <a:endParaRPr lang="en-US" sz="1200" u="none">
                <a:solidFill>
                  <a:srgbClr val="000000"/>
                </a:solidFill>
              </a:endParaRPr>
            </a:p>
          </p:txBody>
        </p:sp>
        <p:sp>
          <p:nvSpPr>
            <p:cNvPr id="13" name="Google Shape;366;p14">
              <a:extLst>
                <a:ext uri="{FF2B5EF4-FFF2-40B4-BE49-F238E27FC236}">
                  <a16:creationId xmlns:a16="http://schemas.microsoft.com/office/drawing/2014/main" id="{2AE4863C-43BE-0F1F-D069-046452CE248E}"/>
                </a:ext>
              </a:extLst>
            </p:cNvPr>
            <p:cNvSpPr txBox="1"/>
            <p:nvPr/>
          </p:nvSpPr>
          <p:spPr>
            <a:xfrm>
              <a:off x="5022499" y="3603906"/>
              <a:ext cx="2121152" cy="224060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defRPr sz="1400">
                  <a:solidFill>
                    <a:schemeClr val="bg1"/>
                  </a:solidFill>
                  <a:latin typeface="Montserrat" panose="00000500000000000000" pitchFamily="2" charset="0"/>
                  <a:cs typeface="Arial"/>
                </a:defRPr>
              </a:lvl1pPr>
            </a:lstStyle>
            <a:p>
              <a:r>
                <a:rPr lang="en-US" sz="1200">
                  <a:solidFill>
                    <a:srgbClr val="000000"/>
                  </a:solidFill>
                </a:rPr>
                <a:t>Central Office Department Budget Allocations </a:t>
              </a:r>
            </a:p>
            <a:p>
              <a:endParaRPr lang="en-US" sz="1200">
                <a:solidFill>
                  <a:srgbClr val="000000"/>
                </a:solidFill>
              </a:endParaRPr>
            </a:p>
            <a:p>
              <a:r>
                <a:rPr lang="en-US" sz="1200">
                  <a:solidFill>
                    <a:srgbClr val="000000"/>
                  </a:solidFill>
                </a:rPr>
                <a:t>PUA School Budget Overview </a:t>
              </a:r>
            </a:p>
            <a:p>
              <a:endParaRPr lang="en-US" sz="1200">
                <a:solidFill>
                  <a:srgbClr val="000000"/>
                </a:solidFill>
              </a:endParaRPr>
            </a:p>
            <a:p>
              <a:r>
                <a:rPr lang="en-US" sz="1200">
                  <a:solidFill>
                    <a:srgbClr val="000000"/>
                  </a:solidFill>
                </a:rPr>
                <a:t>NES Budget Overview</a:t>
              </a:r>
            </a:p>
          </p:txBody>
        </p:sp>
        <p:sp>
          <p:nvSpPr>
            <p:cNvPr id="14" name="Google Shape;366;p14">
              <a:extLst>
                <a:ext uri="{FF2B5EF4-FFF2-40B4-BE49-F238E27FC236}">
                  <a16:creationId xmlns:a16="http://schemas.microsoft.com/office/drawing/2014/main" id="{844C4610-FCFC-5171-536E-E727C5D1CBEE}"/>
                </a:ext>
              </a:extLst>
            </p:cNvPr>
            <p:cNvSpPr txBox="1"/>
            <p:nvPr/>
          </p:nvSpPr>
          <p:spPr>
            <a:xfrm>
              <a:off x="9517134" y="3603906"/>
              <a:ext cx="2121152" cy="2240605"/>
            </a:xfrm>
            <a:prstGeom prst="rect">
              <a:avLst/>
            </a:prstGeom>
            <a:solidFill>
              <a:srgbClr val="67A2B9"/>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200" b="1">
                  <a:solidFill>
                    <a:srgbClr val="000000"/>
                  </a:solidFill>
                  <a:latin typeface="Montserrat"/>
                  <a:ea typeface="Roboto"/>
                  <a:cs typeface="Roboto"/>
                </a:rPr>
                <a:t>May 22: Proposed Budget Review + Board Discussion </a:t>
              </a:r>
            </a:p>
            <a:p>
              <a:pPr algn="l"/>
              <a:endParaRPr lang="en-US" sz="1200">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200">
                  <a:solidFill>
                    <a:srgbClr val="000000"/>
                  </a:solidFill>
                  <a:latin typeface="Montserrat"/>
                  <a:ea typeface="Roboto"/>
                  <a:cs typeface="Roboto"/>
                </a:rPr>
                <a:t>June 12: Budget Vote</a:t>
              </a:r>
            </a:p>
          </p:txBody>
        </p:sp>
        <p:sp>
          <p:nvSpPr>
            <p:cNvPr id="16" name="Google Shape;366;p14">
              <a:extLst>
                <a:ext uri="{FF2B5EF4-FFF2-40B4-BE49-F238E27FC236}">
                  <a16:creationId xmlns:a16="http://schemas.microsoft.com/office/drawing/2014/main" id="{5DD51E37-1C84-AEFA-0F75-C16DEA20ADA7}"/>
                </a:ext>
              </a:extLst>
            </p:cNvPr>
            <p:cNvSpPr txBox="1"/>
            <p:nvPr/>
          </p:nvSpPr>
          <p:spPr>
            <a:xfrm rot="10800000" flipV="1">
              <a:off x="349219" y="3016984"/>
              <a:ext cx="2310424"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February 27</a:t>
              </a:r>
              <a:r>
                <a:rPr lang="en-US" sz="1400" b="1" baseline="30000">
                  <a:solidFill>
                    <a:srgbClr val="000000"/>
                  </a:solidFill>
                  <a:latin typeface="Montserrat" panose="00000500000000000000" pitchFamily="2" charset="0"/>
                  <a:ea typeface="Roboto" panose="02000000000000000000" pitchFamily="2" charset="0"/>
                  <a:cs typeface="Roboto" panose="02000000000000000000" pitchFamily="2" charset="0"/>
                </a:rPr>
                <a:t>th</a:t>
              </a:r>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 </a:t>
              </a:r>
            </a:p>
          </p:txBody>
        </p:sp>
        <p:sp>
          <p:nvSpPr>
            <p:cNvPr id="6" name="Google Shape;366;p14">
              <a:extLst>
                <a:ext uri="{FF2B5EF4-FFF2-40B4-BE49-F238E27FC236}">
                  <a16:creationId xmlns:a16="http://schemas.microsoft.com/office/drawing/2014/main" id="{EC2E6901-ED60-FB4E-9BBB-1C437D29476F}"/>
                </a:ext>
              </a:extLst>
            </p:cNvPr>
            <p:cNvSpPr txBox="1"/>
            <p:nvPr/>
          </p:nvSpPr>
          <p:spPr>
            <a:xfrm rot="10800000" flipV="1">
              <a:off x="2775101" y="3016985"/>
              <a:ext cx="2121152"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March 26</a:t>
              </a:r>
              <a:r>
                <a:rPr lang="en-US" sz="1400" b="1" baseline="30000">
                  <a:solidFill>
                    <a:srgbClr val="000000"/>
                  </a:solidFill>
                  <a:latin typeface="Montserrat" panose="00000500000000000000" pitchFamily="2" charset="0"/>
                  <a:ea typeface="Roboto" panose="02000000000000000000" pitchFamily="2" charset="0"/>
                  <a:cs typeface="Roboto" panose="02000000000000000000" pitchFamily="2" charset="0"/>
                </a:rPr>
                <a:t>th</a:t>
              </a:r>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 </a:t>
              </a:r>
            </a:p>
          </p:txBody>
        </p:sp>
        <p:sp>
          <p:nvSpPr>
            <p:cNvPr id="9" name="Google Shape;366;p14">
              <a:extLst>
                <a:ext uri="{FF2B5EF4-FFF2-40B4-BE49-F238E27FC236}">
                  <a16:creationId xmlns:a16="http://schemas.microsoft.com/office/drawing/2014/main" id="{1526E064-B1C9-3F84-463B-6BC8754C0DD2}"/>
                </a:ext>
              </a:extLst>
            </p:cNvPr>
            <p:cNvSpPr txBox="1"/>
            <p:nvPr/>
          </p:nvSpPr>
          <p:spPr>
            <a:xfrm rot="10800000" flipV="1">
              <a:off x="5032314" y="3016984"/>
              <a:ext cx="2121152"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April 23rd </a:t>
              </a:r>
            </a:p>
          </p:txBody>
        </p:sp>
        <p:sp>
          <p:nvSpPr>
            <p:cNvPr id="10" name="Google Shape;366;p14">
              <a:extLst>
                <a:ext uri="{FF2B5EF4-FFF2-40B4-BE49-F238E27FC236}">
                  <a16:creationId xmlns:a16="http://schemas.microsoft.com/office/drawing/2014/main" id="{D85840F0-80FD-FA10-434F-0853E04844A6}"/>
                </a:ext>
              </a:extLst>
            </p:cNvPr>
            <p:cNvSpPr txBox="1"/>
            <p:nvPr/>
          </p:nvSpPr>
          <p:spPr>
            <a:xfrm rot="10800000" flipV="1">
              <a:off x="9517132" y="3016985"/>
              <a:ext cx="2121152"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300" b="1">
                  <a:solidFill>
                    <a:srgbClr val="000000"/>
                  </a:solidFill>
                  <a:latin typeface="Montserrat" panose="00000500000000000000" pitchFamily="2" charset="0"/>
                  <a:ea typeface="Roboto" panose="02000000000000000000" pitchFamily="2" charset="0"/>
                  <a:cs typeface="Roboto" panose="02000000000000000000" pitchFamily="2" charset="0"/>
                </a:rPr>
                <a:t>May 22</a:t>
              </a:r>
              <a:r>
                <a:rPr lang="en-US" sz="1300" b="1" baseline="30000">
                  <a:solidFill>
                    <a:srgbClr val="000000"/>
                  </a:solidFill>
                  <a:latin typeface="Montserrat" panose="00000500000000000000" pitchFamily="2" charset="0"/>
                  <a:ea typeface="Roboto" panose="02000000000000000000" pitchFamily="2" charset="0"/>
                  <a:cs typeface="Roboto" panose="02000000000000000000" pitchFamily="2" charset="0"/>
                </a:rPr>
                <a:t>nd</a:t>
              </a:r>
              <a:endParaRPr lang="en-US" sz="1300" b="1">
                <a:solidFill>
                  <a:srgbClr val="000000"/>
                </a:solidFill>
                <a:latin typeface="Montserrat" panose="00000500000000000000" pitchFamily="2" charset="0"/>
                <a:ea typeface="Roboto" panose="02000000000000000000" pitchFamily="2" charset="0"/>
                <a:cs typeface="Roboto" panose="02000000000000000000" pitchFamily="2" charset="0"/>
              </a:endParaRPr>
            </a:p>
            <a:p>
              <a:r>
                <a:rPr lang="en-US" sz="1300" b="1">
                  <a:solidFill>
                    <a:srgbClr val="000000"/>
                  </a:solidFill>
                  <a:latin typeface="Montserrat" panose="00000500000000000000" pitchFamily="2" charset="0"/>
                  <a:ea typeface="Roboto" panose="02000000000000000000" pitchFamily="2" charset="0"/>
                  <a:cs typeface="Roboto" panose="02000000000000000000" pitchFamily="2" charset="0"/>
                </a:rPr>
                <a:t>June 12</a:t>
              </a:r>
              <a:r>
                <a:rPr lang="en-US" sz="1300" b="1" baseline="30000">
                  <a:solidFill>
                    <a:srgbClr val="000000"/>
                  </a:solidFill>
                  <a:latin typeface="Montserrat" panose="00000500000000000000" pitchFamily="2" charset="0"/>
                  <a:ea typeface="Roboto" panose="02000000000000000000" pitchFamily="2" charset="0"/>
                  <a:cs typeface="Roboto" panose="02000000000000000000" pitchFamily="2" charset="0"/>
                </a:rPr>
                <a:t>th</a:t>
              </a:r>
              <a:r>
                <a:rPr lang="en-US" sz="1300" b="1">
                  <a:solidFill>
                    <a:srgbClr val="000000"/>
                  </a:solidFill>
                  <a:latin typeface="Montserrat" panose="00000500000000000000" pitchFamily="2" charset="0"/>
                  <a:ea typeface="Roboto" panose="02000000000000000000" pitchFamily="2" charset="0"/>
                  <a:cs typeface="Roboto" panose="02000000000000000000" pitchFamily="2" charset="0"/>
                </a:rPr>
                <a:t> </a:t>
              </a:r>
            </a:p>
          </p:txBody>
        </p:sp>
        <p:sp>
          <p:nvSpPr>
            <p:cNvPr id="3" name="Google Shape;366;p14">
              <a:extLst>
                <a:ext uri="{FF2B5EF4-FFF2-40B4-BE49-F238E27FC236}">
                  <a16:creationId xmlns:a16="http://schemas.microsoft.com/office/drawing/2014/main" id="{18B0A295-D5BD-7DA5-1606-5DF28B41B9EB}"/>
                </a:ext>
              </a:extLst>
            </p:cNvPr>
            <p:cNvSpPr txBox="1"/>
            <p:nvPr/>
          </p:nvSpPr>
          <p:spPr>
            <a:xfrm>
              <a:off x="7264373" y="3606465"/>
              <a:ext cx="2121152" cy="2240605"/>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200">
                  <a:solidFill>
                    <a:srgbClr val="000000"/>
                  </a:solidFill>
                  <a:latin typeface="Montserrat"/>
                  <a:ea typeface="Roboto"/>
                  <a:cs typeface="Roboto"/>
                </a:rPr>
                <a:t>Preliminary high-level budget </a:t>
              </a:r>
            </a:p>
            <a:p>
              <a:pPr algn="l"/>
              <a:endParaRPr lang="en-US" sz="1200">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200">
                  <a:solidFill>
                    <a:srgbClr val="000000"/>
                  </a:solidFill>
                  <a:latin typeface="Montserrat"/>
                  <a:ea typeface="Roboto"/>
                  <a:cs typeface="Roboto"/>
                </a:rPr>
                <a:t>PUA | NES Campus Budget Update </a:t>
              </a:r>
            </a:p>
            <a:p>
              <a:pPr algn="l"/>
              <a:endParaRPr lang="en-US" sz="1200">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200">
                  <a:solidFill>
                    <a:srgbClr val="000000"/>
                  </a:solidFill>
                  <a:latin typeface="Montserrat"/>
                  <a:ea typeface="Roboto"/>
                  <a:cs typeface="Roboto"/>
                </a:rPr>
                <a:t>Facilities Review</a:t>
              </a:r>
            </a:p>
            <a:p>
              <a:pPr algn="l"/>
              <a:endParaRPr lang="en-US" sz="1200" b="1">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endParaRPr lang="en-US" sz="1200" b="1">
                <a:solidFill>
                  <a:schemeClr val="tx1"/>
                </a:solidFill>
                <a:latin typeface="Montserrat"/>
                <a:ea typeface="Roboto"/>
                <a:cs typeface="Roboto"/>
              </a:endParaRPr>
            </a:p>
          </p:txBody>
        </p:sp>
        <p:sp>
          <p:nvSpPr>
            <p:cNvPr id="5" name="Google Shape;366;p14">
              <a:extLst>
                <a:ext uri="{FF2B5EF4-FFF2-40B4-BE49-F238E27FC236}">
                  <a16:creationId xmlns:a16="http://schemas.microsoft.com/office/drawing/2014/main" id="{F457DDD3-DF24-153B-9288-70C859259BCF}"/>
                </a:ext>
              </a:extLst>
            </p:cNvPr>
            <p:cNvSpPr txBox="1"/>
            <p:nvPr/>
          </p:nvSpPr>
          <p:spPr>
            <a:xfrm rot="10800000" flipV="1">
              <a:off x="7255505" y="3012647"/>
              <a:ext cx="2121152"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May 1st</a:t>
              </a:r>
            </a:p>
          </p:txBody>
        </p:sp>
      </p:grpSp>
    </p:spTree>
    <p:extLst>
      <p:ext uri="{BB962C8B-B14F-4D97-AF65-F5344CB8AC3E}">
        <p14:creationId xmlns:p14="http://schemas.microsoft.com/office/powerpoint/2010/main" val="224328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0CD5-4AE6-410F-F825-F787C0543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D856C-1416-93FC-303A-F7E4B73597DA}"/>
              </a:ext>
            </a:extLst>
          </p:cNvPr>
          <p:cNvSpPr>
            <a:spLocks noGrp="1"/>
          </p:cNvSpPr>
          <p:nvPr>
            <p:ph type="title"/>
          </p:nvPr>
        </p:nvSpPr>
        <p:spPr/>
        <p:txBody>
          <a:bodyPr>
            <a:normAutofit/>
          </a:bodyPr>
          <a:lstStyle/>
          <a:p>
            <a:r>
              <a:rPr lang="en-US"/>
              <a:t>Police Department Alignment </a:t>
            </a:r>
          </a:p>
        </p:txBody>
      </p:sp>
      <p:sp>
        <p:nvSpPr>
          <p:cNvPr id="4" name="Text Placeholder 2">
            <a:extLst>
              <a:ext uri="{FF2B5EF4-FFF2-40B4-BE49-F238E27FC236}">
                <a16:creationId xmlns:a16="http://schemas.microsoft.com/office/drawing/2014/main" id="{BD366AEF-BC7B-C1A4-6F0D-42B373B71C6B}"/>
              </a:ext>
            </a:extLst>
          </p:cNvPr>
          <p:cNvSpPr>
            <a:spLocks noGrp="1"/>
          </p:cNvSpPr>
          <p:nvPr/>
        </p:nvSpPr>
        <p:spPr>
          <a:xfrm>
            <a:off x="609600" y="1581386"/>
            <a:ext cx="10972800" cy="4629481"/>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2700" b="1"/>
              <a:t>Safety Systems Modernization</a:t>
            </a:r>
            <a:br>
              <a:rPr lang="en-US" sz="2700"/>
            </a:br>
            <a:r>
              <a:rPr lang="en-US" sz="2700" i="1"/>
              <a:t>Strategic Goal: Improve Operational Excellence and Student Safety</a:t>
            </a:r>
            <a:br>
              <a:rPr lang="en-US" sz="2700" i="1"/>
            </a:br>
            <a:r>
              <a:rPr lang="en-US" sz="2700"/>
              <a:t>The department is building infrastructure for a modern Records Management System (RMS) and Computer Aided Dispatch (CAD) system, to go live in SY26–27. These systems will streamline operations, improve response times, and support data-informed decision-making across the district.</a:t>
            </a:r>
            <a:endParaRPr lang="en-US"/>
          </a:p>
          <a:p>
            <a:pPr marL="152400" indent="0">
              <a:buNone/>
            </a:pPr>
            <a:r>
              <a:rPr lang="en-US" sz="2700" b="1"/>
              <a:t>Coordinated Safety Support Across the District</a:t>
            </a:r>
            <a:br>
              <a:rPr lang="en-US" sz="2700" b="1"/>
            </a:br>
            <a:r>
              <a:rPr lang="en-US" sz="2700" i="1"/>
              <a:t>Strategic Goal: Foster Safe and Supportive Learning Environments</a:t>
            </a:r>
            <a:br>
              <a:rPr lang="en-US" sz="2700" i="1"/>
            </a:br>
            <a:r>
              <a:rPr lang="en-US" sz="2700"/>
              <a:t>The department will enhance safety processes and coordination across Cabinet teams—ensuring a unified, districtwide approach to supporting safe learning conditions for all students and staff.</a:t>
            </a:r>
          </a:p>
          <a:p>
            <a:pPr marL="152400" indent="0">
              <a:buNone/>
            </a:pPr>
            <a:r>
              <a:rPr lang="en-US" sz="2700" b="1"/>
              <a:t>Internal Mediation and Relationship Building</a:t>
            </a:r>
            <a:br>
              <a:rPr lang="en-US" sz="2700" b="1"/>
            </a:br>
            <a:r>
              <a:rPr lang="en-US" sz="2700" i="1"/>
              <a:t>Strategic Goal: Strengthen Organizational Culture and Community Trust</a:t>
            </a:r>
            <a:br>
              <a:rPr lang="en-US" sz="2700" i="1"/>
            </a:br>
            <a:r>
              <a:rPr lang="en-US" sz="2700"/>
              <a:t>A new internal mediation unit will be established to improve departmental effectiveness, reduce conflict, and foster stronger relationships both within the department and with the broader HISD community.</a:t>
            </a:r>
          </a:p>
          <a:p>
            <a:pPr marL="152400" indent="0">
              <a:buNone/>
            </a:pPr>
            <a:r>
              <a:rPr lang="en-US" sz="2700" b="1"/>
              <a:t>Leadership Development for High-Potential Supervisors</a:t>
            </a:r>
            <a:br>
              <a:rPr lang="en-US" sz="2700" b="1"/>
            </a:br>
            <a:r>
              <a:rPr lang="en-US" sz="2700" i="1"/>
              <a:t>Strategic Goal: Develop Talent and Build Capacity</a:t>
            </a:r>
            <a:br>
              <a:rPr lang="en-US" sz="2700" i="1"/>
            </a:br>
            <a:r>
              <a:rPr lang="en-US" sz="2700"/>
              <a:t>The department will identify and invest in supervisors with high leadership potential, offering targeted development opportunities to strengthen internal culture, improve staff effectiveness, and build a sustainable leadership pipeline.</a:t>
            </a:r>
          </a:p>
          <a:p>
            <a:pPr marL="608965" indent="-456565"/>
            <a:endParaRPr lang="en-US" sz="1800"/>
          </a:p>
          <a:p>
            <a:pPr marL="608965" indent="-456565"/>
            <a:endParaRPr lang="en-US" sz="1800"/>
          </a:p>
        </p:txBody>
      </p:sp>
    </p:spTree>
    <p:extLst>
      <p:ext uri="{BB962C8B-B14F-4D97-AF65-F5344CB8AC3E}">
        <p14:creationId xmlns:p14="http://schemas.microsoft.com/office/powerpoint/2010/main" val="7301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60839-A43C-51BA-38E9-66F0B58F5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5E6D8-EA1D-CA32-7C79-4DAB0CE86C82}"/>
              </a:ext>
            </a:extLst>
          </p:cNvPr>
          <p:cNvSpPr>
            <a:spLocks noGrp="1"/>
          </p:cNvSpPr>
          <p:nvPr>
            <p:ph type="title"/>
          </p:nvPr>
        </p:nvSpPr>
        <p:spPr/>
        <p:txBody>
          <a:bodyPr>
            <a:normAutofit fontScale="90000"/>
          </a:bodyPr>
          <a:lstStyle/>
          <a:p>
            <a:r>
              <a:rPr lang="en-US"/>
              <a:t>Public Affairs &amp; Communication Department Alignment </a:t>
            </a:r>
          </a:p>
        </p:txBody>
      </p:sp>
      <p:sp>
        <p:nvSpPr>
          <p:cNvPr id="4" name="Text Placeholder 2">
            <a:extLst>
              <a:ext uri="{FF2B5EF4-FFF2-40B4-BE49-F238E27FC236}">
                <a16:creationId xmlns:a16="http://schemas.microsoft.com/office/drawing/2014/main" id="{70A56A30-CAFF-98AB-045E-7E654D7D45FC}"/>
              </a:ext>
            </a:extLst>
          </p:cNvPr>
          <p:cNvSpPr>
            <a:spLocks noGrp="1"/>
          </p:cNvSpPr>
          <p:nvPr/>
        </p:nvSpPr>
        <p:spPr>
          <a:xfrm>
            <a:off x="609600" y="1581386"/>
            <a:ext cx="10972800" cy="4629481"/>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1800" b="1"/>
              <a:t>Accurate and Transparent Communication</a:t>
            </a:r>
            <a:br>
              <a:rPr lang="en-US" sz="1800"/>
            </a:br>
            <a:r>
              <a:rPr lang="en-US" sz="1800" i="1"/>
              <a:t>Strategic Goal: Build Trust and Strengthen Stakeholder Confidence</a:t>
            </a:r>
            <a:br>
              <a:rPr lang="en-US" sz="1800" i="1"/>
            </a:br>
            <a:r>
              <a:rPr lang="en-US" sz="1800"/>
              <a:t>The department ensures families, staff, and the public receive timely, accurate, and clear updates through centralized messaging systems, multilingual communications, and proactive media engagement. This effort supports transparency around key district initiatives and decisions.</a:t>
            </a:r>
            <a:endParaRPr lang="en-US"/>
          </a:p>
          <a:p>
            <a:pPr marL="152400" indent="0">
              <a:buNone/>
            </a:pPr>
            <a:r>
              <a:rPr lang="en-US" sz="1800" b="1"/>
              <a:t>Communications Infrastructure Modernization</a:t>
            </a:r>
            <a:br>
              <a:rPr lang="en-US" sz="1800"/>
            </a:br>
            <a:r>
              <a:rPr lang="en-US" sz="1800" i="1"/>
              <a:t>Strategic Goal: Improve Operational Excellence and Communication Systems</a:t>
            </a:r>
            <a:br>
              <a:rPr lang="en-US" sz="1800" i="1"/>
            </a:br>
            <a:r>
              <a:rPr lang="en-US" sz="1800"/>
              <a:t>HISD is launching a new suite of communications tools and platforms. The department will lead the training and onboarding of central departments, school-based teams, and families to ensure consistent, accessible, and user-friendly communication districtwide.</a:t>
            </a:r>
          </a:p>
          <a:p>
            <a:pPr marL="152400" indent="0">
              <a:buNone/>
            </a:pPr>
            <a:r>
              <a:rPr lang="en-US" sz="1800" b="1"/>
              <a:t>Family Engagement and Advocacy</a:t>
            </a:r>
            <a:br>
              <a:rPr lang="en-US" sz="1800"/>
            </a:br>
            <a:r>
              <a:rPr lang="en-US" sz="1800" i="1"/>
              <a:t> Strategic Goal: Strengthen Family and Community Partnerships</a:t>
            </a:r>
            <a:br>
              <a:rPr lang="en-US" sz="1800" i="1"/>
            </a:br>
            <a:r>
              <a:rPr lang="en-US" sz="1800"/>
              <a:t>The district will expand direct outreach to families to share school-specific updates and collect input. Public Affairs will also empower families to share their personal, positive experiences with HISD, amplifying authentic voices across the community.</a:t>
            </a:r>
          </a:p>
          <a:p>
            <a:pPr marL="152400" indent="0">
              <a:buNone/>
            </a:pPr>
            <a:r>
              <a:rPr lang="en-US" sz="1800" b="1"/>
              <a:t>Strategic Stakeholder Relations</a:t>
            </a:r>
            <a:br>
              <a:rPr lang="en-US" sz="1800"/>
            </a:br>
            <a:r>
              <a:rPr lang="en-US" sz="1800" i="1"/>
              <a:t>Strategic Goal: Ensure Support for HISD’s Transformation</a:t>
            </a:r>
            <a:br>
              <a:rPr lang="en-US" sz="1800" i="1"/>
            </a:br>
            <a:r>
              <a:rPr lang="en-US" sz="1800"/>
              <a:t>The team will maintain consistent engagement with external stakeholders—including the Board of Managers, elected officials, and the education reform community—to share transformation milestones, gather feedback, and build long-term support for district initiatives.</a:t>
            </a:r>
          </a:p>
          <a:p>
            <a:pPr marL="608965" indent="-456565"/>
            <a:endParaRPr lang="en-US" sz="1800"/>
          </a:p>
        </p:txBody>
      </p:sp>
    </p:spTree>
    <p:extLst>
      <p:ext uri="{BB962C8B-B14F-4D97-AF65-F5344CB8AC3E}">
        <p14:creationId xmlns:p14="http://schemas.microsoft.com/office/powerpoint/2010/main" val="923629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3477-F588-2229-557D-09FBAE930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A18CB-7BCB-1256-1A1F-E0C2E2D8A816}"/>
              </a:ext>
            </a:extLst>
          </p:cNvPr>
          <p:cNvSpPr>
            <a:spLocks noGrp="1"/>
          </p:cNvSpPr>
          <p:nvPr>
            <p:ph type="title"/>
          </p:nvPr>
        </p:nvSpPr>
        <p:spPr/>
        <p:txBody>
          <a:bodyPr>
            <a:normAutofit/>
          </a:bodyPr>
          <a:lstStyle/>
          <a:p>
            <a:r>
              <a:rPr lang="en-US"/>
              <a:t>Schools Department Alignment </a:t>
            </a:r>
          </a:p>
        </p:txBody>
      </p:sp>
      <p:sp>
        <p:nvSpPr>
          <p:cNvPr id="4" name="Text Placeholder 2">
            <a:extLst>
              <a:ext uri="{FF2B5EF4-FFF2-40B4-BE49-F238E27FC236}">
                <a16:creationId xmlns:a16="http://schemas.microsoft.com/office/drawing/2014/main" id="{D9EC9AFC-664F-7E80-5E29-2778B12D648C}"/>
              </a:ext>
            </a:extLst>
          </p:cNvPr>
          <p:cNvSpPr>
            <a:spLocks noGrp="1"/>
          </p:cNvSpPr>
          <p:nvPr/>
        </p:nvSpPr>
        <p:spPr>
          <a:xfrm>
            <a:off x="609600" y="1581386"/>
            <a:ext cx="10972800" cy="462948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608965" indent="-456565"/>
            <a:endParaRPr lang="en-US" sz="4300"/>
          </a:p>
          <a:p>
            <a:pPr marL="608965" indent="-456565"/>
            <a:endParaRPr lang="en-US" sz="3600"/>
          </a:p>
          <a:p>
            <a:pPr marL="608965" indent="-456565"/>
            <a:endParaRPr lang="en-US" sz="2700"/>
          </a:p>
          <a:p>
            <a:pPr marL="608965" indent="-456565"/>
            <a:endParaRPr lang="en-US" sz="1800"/>
          </a:p>
          <a:p>
            <a:pPr marL="608965" indent="-456565"/>
            <a:endParaRPr lang="en-US" sz="1800"/>
          </a:p>
        </p:txBody>
      </p:sp>
      <p:sp>
        <p:nvSpPr>
          <p:cNvPr id="5" name="Text Placeholder 2">
            <a:extLst>
              <a:ext uri="{FF2B5EF4-FFF2-40B4-BE49-F238E27FC236}">
                <a16:creationId xmlns:a16="http://schemas.microsoft.com/office/drawing/2014/main" id="{7D56E572-AC2F-44FB-32BF-325F3CA71BD9}"/>
              </a:ext>
            </a:extLst>
          </p:cNvPr>
          <p:cNvSpPr>
            <a:spLocks noGrp="1"/>
          </p:cNvSpPr>
          <p:nvPr/>
        </p:nvSpPr>
        <p:spPr>
          <a:xfrm>
            <a:off x="609732" y="1414919"/>
            <a:ext cx="10972800" cy="5143389"/>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1700" b="1"/>
              <a:t>Improved Quality of Instruction</a:t>
            </a:r>
            <a:br>
              <a:rPr lang="en-US" sz="1700"/>
            </a:br>
            <a:r>
              <a:rPr lang="en-US" sz="1700" i="1"/>
              <a:t>Strategic Goal: Accelerate Student Achievement in Every Classroom</a:t>
            </a:r>
            <a:br>
              <a:rPr lang="en-US" sz="1700"/>
            </a:br>
            <a:r>
              <a:rPr lang="en-US" sz="1700"/>
              <a:t>The Chief of Schools Office will work in close partnership with school leaders to continue to strengthen instructional quality across campuses—ensuring all students benefit from rigorous teaching and consistent use of high-quality curriculum and practices.</a:t>
            </a:r>
          </a:p>
          <a:p>
            <a:pPr marL="152400" indent="0">
              <a:buNone/>
            </a:pPr>
            <a:r>
              <a:rPr lang="en-US" sz="1700" b="1"/>
              <a:t>Expanded Access to Post-Secondary Pathways</a:t>
            </a:r>
            <a:br>
              <a:rPr lang="en-US" sz="1700" b="1"/>
            </a:br>
            <a:r>
              <a:rPr lang="en-US" sz="1700" i="1"/>
              <a:t>Strategic Goal: Prepare Students for College, Career, and Life</a:t>
            </a:r>
            <a:br>
              <a:rPr lang="en-US" sz="1700" i="1"/>
            </a:br>
            <a:r>
              <a:rPr lang="en-US" sz="1700"/>
              <a:t>The team will support schools in expanding access to high-quality post-secondary options, including CTE and industry-based certifications (IBCs), and early college programs—ensuring more students graduate with viable and valuable opportunities for their futures.</a:t>
            </a:r>
          </a:p>
          <a:p>
            <a:pPr marL="152400" indent="0">
              <a:buNone/>
            </a:pPr>
            <a:r>
              <a:rPr lang="en-US" sz="1700" b="1"/>
              <a:t>Continued Implementation of the NES System</a:t>
            </a:r>
            <a:br>
              <a:rPr lang="en-US" sz="1700" b="1"/>
            </a:br>
            <a:r>
              <a:rPr lang="en-US" sz="1700" i="1"/>
              <a:t>Strategic Goal: Increase Access to Excellent Schools through Systemic Innovation</a:t>
            </a:r>
            <a:br>
              <a:rPr lang="en-US" sz="1700" i="1"/>
            </a:br>
            <a:r>
              <a:rPr lang="en-US" sz="1700"/>
              <a:t>The Chief of Schools Office will continue implementing the New Education System (NES), refining school support structures, academic expectations, and accountability mechanisms to ensure every NES campus delivers consistent, high-quality student outcomes.</a:t>
            </a:r>
          </a:p>
          <a:p>
            <a:pPr marL="152400" indent="0">
              <a:buNone/>
            </a:pPr>
            <a:r>
              <a:rPr lang="en-US" sz="1700" b="1"/>
              <a:t>Leadership Density and Development</a:t>
            </a:r>
            <a:br>
              <a:rPr lang="en-US" sz="1700" b="1"/>
            </a:br>
            <a:r>
              <a:rPr lang="en-US" sz="1700" i="1"/>
              <a:t>Strategic Goal: Build Strong, Sustainable Campus Leadership Pipelines</a:t>
            </a:r>
            <a:br>
              <a:rPr lang="en-US" sz="1700" i="1"/>
            </a:br>
            <a:r>
              <a:rPr lang="en-US" sz="1700"/>
              <a:t>The department will invest in growing leadership capacity across all schools, with a focus on deepening the bench of high-quality principals, assistant principals, &amp; instructional leaders to drive long-term school success</a:t>
            </a:r>
          </a:p>
          <a:p>
            <a:pPr marL="608965" indent="-456565"/>
            <a:endParaRPr lang="en-US" sz="1700"/>
          </a:p>
          <a:p>
            <a:pPr marL="608965" indent="-456565"/>
            <a:endParaRPr lang="en-US" sz="1700"/>
          </a:p>
          <a:p>
            <a:pPr marL="608965" indent="-456565"/>
            <a:endParaRPr lang="en-US" sz="1700"/>
          </a:p>
        </p:txBody>
      </p:sp>
    </p:spTree>
    <p:extLst>
      <p:ext uri="{BB962C8B-B14F-4D97-AF65-F5344CB8AC3E}">
        <p14:creationId xmlns:p14="http://schemas.microsoft.com/office/powerpoint/2010/main" val="974343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14928-8805-9E86-80C2-CAF869F67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B36AA-BE16-E224-72A5-C91219D01561}"/>
              </a:ext>
            </a:extLst>
          </p:cNvPr>
          <p:cNvSpPr>
            <a:spLocks noGrp="1"/>
          </p:cNvSpPr>
          <p:nvPr>
            <p:ph type="title"/>
          </p:nvPr>
        </p:nvSpPr>
        <p:spPr/>
        <p:txBody>
          <a:bodyPr>
            <a:normAutofit/>
          </a:bodyPr>
          <a:lstStyle/>
          <a:p>
            <a:r>
              <a:rPr lang="en-US"/>
              <a:t>Special Education Department Alignment </a:t>
            </a:r>
          </a:p>
        </p:txBody>
      </p:sp>
      <p:sp>
        <p:nvSpPr>
          <p:cNvPr id="4" name="Text Placeholder 2">
            <a:extLst>
              <a:ext uri="{FF2B5EF4-FFF2-40B4-BE49-F238E27FC236}">
                <a16:creationId xmlns:a16="http://schemas.microsoft.com/office/drawing/2014/main" id="{1F9D43F9-8220-18F6-36B0-3FB07F72E48B}"/>
              </a:ext>
            </a:extLst>
          </p:cNvPr>
          <p:cNvSpPr>
            <a:spLocks noGrp="1"/>
          </p:cNvSpPr>
          <p:nvPr/>
        </p:nvSpPr>
        <p:spPr>
          <a:xfrm>
            <a:off x="609600" y="1581386"/>
            <a:ext cx="10972800" cy="4629481"/>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609570" marR="0" lvl="0" indent="-457178" algn="l" rtl="0">
              <a:lnSpc>
                <a:spcPct val="100000"/>
              </a:lnSpc>
              <a:spcBef>
                <a:spcPts val="480"/>
              </a:spcBef>
              <a:spcAft>
                <a:spcPts val="0"/>
              </a:spcAft>
              <a:buClr>
                <a:srgbClr val="595959"/>
              </a:buClr>
              <a:buSzPts val="1800"/>
              <a:buFont typeface="Arial"/>
              <a:buChar char="•"/>
              <a:defRPr sz="3200" b="0" i="0" u="none" strike="noStrike" cap="none">
                <a:solidFill>
                  <a:srgbClr val="595959"/>
                </a:solidFill>
                <a:latin typeface="Arial"/>
                <a:ea typeface="Arial"/>
                <a:cs typeface="Arial"/>
                <a:sym typeface="Arial"/>
              </a:defRPr>
            </a:lvl1pPr>
            <a:lvl2pPr marL="1219140" marR="0" lvl="1" indent="-457178" algn="l" rtl="0">
              <a:lnSpc>
                <a:spcPct val="100000"/>
              </a:lnSpc>
              <a:spcBef>
                <a:spcPts val="480"/>
              </a:spcBef>
              <a:spcAft>
                <a:spcPts val="0"/>
              </a:spcAft>
              <a:buClr>
                <a:srgbClr val="595959"/>
              </a:buClr>
              <a:buSzPts val="1800"/>
              <a:buFont typeface="Arial"/>
              <a:buChar char="–"/>
              <a:defRPr sz="2800" b="0" i="0" u="none" strike="noStrike" cap="none">
                <a:solidFill>
                  <a:srgbClr val="595959"/>
                </a:solidFill>
                <a:latin typeface="Arial"/>
                <a:ea typeface="Arial"/>
                <a:cs typeface="Arial"/>
                <a:sym typeface="Arial"/>
              </a:defRPr>
            </a:lvl2pPr>
            <a:lvl3pPr marL="1828709" marR="0" lvl="2" indent="-457178" algn="l" rtl="0">
              <a:lnSpc>
                <a:spcPct val="100000"/>
              </a:lnSpc>
              <a:spcBef>
                <a:spcPts val="480"/>
              </a:spcBef>
              <a:spcAft>
                <a:spcPts val="0"/>
              </a:spcAft>
              <a:buClr>
                <a:srgbClr val="595959"/>
              </a:buClr>
              <a:buSzPts val="1800"/>
              <a:buFont typeface="Arial"/>
              <a:buChar char="•"/>
              <a:defRPr sz="2400" b="0" i="0" u="none" strike="noStrike" cap="none">
                <a:solidFill>
                  <a:srgbClr val="595959"/>
                </a:solidFill>
                <a:latin typeface="Arial"/>
                <a:ea typeface="Arial"/>
                <a:cs typeface="Arial"/>
                <a:sym typeface="Arial"/>
              </a:defRPr>
            </a:lvl3pPr>
            <a:lvl4pPr marL="2438278" marR="0" lvl="3"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4pPr>
            <a:lvl5pPr marL="3047848" marR="0" lvl="4" indent="-457178" algn="l" rtl="0">
              <a:lnSpc>
                <a:spcPct val="100000"/>
              </a:lnSpc>
              <a:spcBef>
                <a:spcPts val="480"/>
              </a:spcBef>
              <a:spcAft>
                <a:spcPts val="0"/>
              </a:spcAft>
              <a:buClr>
                <a:srgbClr val="595959"/>
              </a:buClr>
              <a:buSzPts val="1800"/>
              <a:buFont typeface="Arial"/>
              <a:buChar char="»"/>
              <a:defRPr sz="2000" b="0" i="0" u="none" strike="noStrike" cap="none">
                <a:solidFill>
                  <a:srgbClr val="595959"/>
                </a:solidFill>
                <a:latin typeface="Arial"/>
                <a:ea typeface="Arial"/>
                <a:cs typeface="Arial"/>
                <a:sym typeface="Arial"/>
              </a:defRPr>
            </a:lvl5pPr>
            <a:lvl6pPr marL="3657418" marR="0" lvl="5"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4266987" marR="0" lvl="6"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4876557" marR="0" lvl="7"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5486126" marR="0" lvl="8" indent="-457178"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52400" indent="0">
              <a:buNone/>
            </a:pPr>
            <a:r>
              <a:rPr lang="en-US" sz="4300" b="1"/>
              <a:t>Improved Service Delivery for Diverse Learners</a:t>
            </a:r>
            <a:br>
              <a:rPr lang="en-US" sz="4300" b="1"/>
            </a:br>
            <a:r>
              <a:rPr lang="en-US" sz="4300" i="1"/>
              <a:t>Strategic Goal: Deliver Equitable, Individualized Supports for All Students</a:t>
            </a:r>
            <a:br>
              <a:rPr lang="en-US" sz="4300" i="1"/>
            </a:br>
            <a:r>
              <a:rPr lang="en-US" sz="4300"/>
              <a:t>Houston ISD will enhance the delivery of special education services to ensure that instructional practices, interventions, and supports meet the diverse academic, behavioral, and developmental needs of students with disabilities.</a:t>
            </a:r>
            <a:endParaRPr lang="en-US"/>
          </a:p>
          <a:p>
            <a:pPr marL="152400" indent="0">
              <a:buNone/>
            </a:pPr>
            <a:r>
              <a:rPr lang="en-US" sz="4300" b="1"/>
              <a:t>Strengthened Compliance with Timelines and Procedures</a:t>
            </a:r>
            <a:br>
              <a:rPr lang="en-US" sz="4300" b="1"/>
            </a:br>
            <a:r>
              <a:rPr lang="en-US" sz="4300" i="1"/>
              <a:t>Strategic Goal: Build Systems of Accountability and Legal Adherence</a:t>
            </a:r>
            <a:br>
              <a:rPr lang="en-US" sz="4300" i="1"/>
            </a:br>
            <a:r>
              <a:rPr lang="en-US" sz="4300"/>
              <a:t>The district will improve compliance with ARD and evaluation timelines, ensuring all students receive timely and appropriate services aligned with federal and state requirements.</a:t>
            </a:r>
            <a:endParaRPr lang="en-US"/>
          </a:p>
          <a:p>
            <a:pPr marL="152400" indent="0">
              <a:buNone/>
            </a:pPr>
            <a:r>
              <a:rPr lang="en-US" sz="4300" b="1"/>
              <a:t>Improved Student Outcomes in Special Education</a:t>
            </a:r>
            <a:br>
              <a:rPr lang="en-US" sz="4300" b="1"/>
            </a:br>
            <a:r>
              <a:rPr lang="en-US" sz="4300" i="1"/>
              <a:t>Strategic Goal: Accelerate Academic and Functional Growth for Students with Disabilities</a:t>
            </a:r>
            <a:br>
              <a:rPr lang="en-US" sz="4300" i="1"/>
            </a:br>
            <a:r>
              <a:rPr lang="en-US" sz="4300"/>
              <a:t>Special Education will focus on improving academic, behavioral, and post-secondary outcomes for students receiving services by strengthening instructional quality, progress monitoring, and data-informed interventions.</a:t>
            </a:r>
            <a:endParaRPr lang="en-US"/>
          </a:p>
          <a:p>
            <a:pPr marL="152400" indent="0">
              <a:buNone/>
            </a:pPr>
            <a:r>
              <a:rPr lang="en-US" sz="4300" b="1"/>
              <a:t>Increased Operational Efficiency at District and Campus Levels</a:t>
            </a:r>
            <a:br>
              <a:rPr lang="en-US" sz="4300" b="1"/>
            </a:br>
            <a:r>
              <a:rPr lang="en-US" sz="4300" i="1"/>
              <a:t>Strategic Goal: Improve Special Education Systems and Supports</a:t>
            </a:r>
            <a:br>
              <a:rPr lang="en-US" sz="4300" i="1"/>
            </a:br>
            <a:r>
              <a:rPr lang="en-US" sz="4300"/>
              <a:t>HISD will modernize and streamline special education systems and processes across central office and campuses—improving coordination, clarity, and responsiveness in service of students and families.</a:t>
            </a:r>
            <a:endParaRPr lang="en-US"/>
          </a:p>
          <a:p>
            <a:pPr marL="608965" indent="-456565"/>
            <a:endParaRPr lang="en-US" sz="4300"/>
          </a:p>
          <a:p>
            <a:pPr marL="608965" indent="-456565"/>
            <a:endParaRPr lang="en-US" sz="4300"/>
          </a:p>
          <a:p>
            <a:pPr marL="608965" indent="-456565"/>
            <a:endParaRPr lang="en-US" sz="3600"/>
          </a:p>
          <a:p>
            <a:pPr marL="608965" indent="-456565"/>
            <a:endParaRPr lang="en-US" sz="2700"/>
          </a:p>
          <a:p>
            <a:pPr marL="608965" indent="-456565"/>
            <a:endParaRPr lang="en-US" sz="1800"/>
          </a:p>
          <a:p>
            <a:pPr marL="608965" indent="-456565"/>
            <a:endParaRPr lang="en-US" sz="1800"/>
          </a:p>
        </p:txBody>
      </p:sp>
    </p:spTree>
    <p:extLst>
      <p:ext uri="{BB962C8B-B14F-4D97-AF65-F5344CB8AC3E}">
        <p14:creationId xmlns:p14="http://schemas.microsoft.com/office/powerpoint/2010/main" val="2179965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46A7B-FE6E-5BD8-2D3B-304ECC43FB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DF62D7-F249-DE38-0A64-4A4C8664709B}"/>
              </a:ext>
            </a:extLst>
          </p:cNvPr>
          <p:cNvSpPr>
            <a:spLocks noGrp="1"/>
          </p:cNvSpPr>
          <p:nvPr>
            <p:ph type="title"/>
          </p:nvPr>
        </p:nvSpPr>
        <p:spPr>
          <a:xfrm>
            <a:off x="913603" y="3892304"/>
            <a:ext cx="10363200" cy="1362075"/>
          </a:xfrm>
        </p:spPr>
        <p:txBody>
          <a:bodyPr>
            <a:normAutofit/>
          </a:bodyPr>
          <a:lstStyle/>
          <a:p>
            <a:r>
              <a:rPr lang="en-US" sz="5300">
                <a:solidFill>
                  <a:schemeClr val="bg1"/>
                </a:solidFill>
              </a:rPr>
              <a:t>benefits</a:t>
            </a:r>
            <a:endParaRPr lang="en-US">
              <a:solidFill>
                <a:schemeClr val="bg1"/>
              </a:solidFill>
            </a:endParaRPr>
          </a:p>
        </p:txBody>
      </p:sp>
      <p:sp>
        <p:nvSpPr>
          <p:cNvPr id="4" name="Slide Number Placeholder 3">
            <a:extLst>
              <a:ext uri="{FF2B5EF4-FFF2-40B4-BE49-F238E27FC236}">
                <a16:creationId xmlns:a16="http://schemas.microsoft.com/office/drawing/2014/main" id="{3B478353-E0AC-7186-E866-E2E66758B2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03699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6268-AF21-70CF-B0C4-CFB0BFBD1BBF}"/>
              </a:ext>
            </a:extLst>
          </p:cNvPr>
          <p:cNvSpPr>
            <a:spLocks noGrp="1"/>
          </p:cNvSpPr>
          <p:nvPr>
            <p:ph type="title"/>
          </p:nvPr>
        </p:nvSpPr>
        <p:spPr>
          <a:xfrm>
            <a:off x="609600" y="274639"/>
            <a:ext cx="10972800" cy="1143000"/>
          </a:xfrm>
        </p:spPr>
        <p:txBody>
          <a:bodyPr vert="horz" lIns="91440" tIns="45720" rIns="91440" bIns="45720" rtlCol="0" anchor="ctr">
            <a:normAutofit/>
          </a:bodyPr>
          <a:lstStyle/>
          <a:p>
            <a:pPr>
              <a:lnSpc>
                <a:spcPct val="90000"/>
              </a:lnSpc>
            </a:pPr>
            <a:r>
              <a:rPr lang="en-US" sz="4100" kern="1200">
                <a:latin typeface="Rockwell"/>
                <a:ea typeface="+mj-ea"/>
                <a:cs typeface="Rockwell"/>
              </a:rPr>
              <a:t>HISD Medical Plan Enrollment by Network</a:t>
            </a:r>
          </a:p>
        </p:txBody>
      </p:sp>
      <p:sp>
        <p:nvSpPr>
          <p:cNvPr id="3" name="TextBox 2">
            <a:extLst>
              <a:ext uri="{FF2B5EF4-FFF2-40B4-BE49-F238E27FC236}">
                <a16:creationId xmlns:a16="http://schemas.microsoft.com/office/drawing/2014/main" id="{565EB01B-8BC1-F92C-BFD3-DB81531E3040}"/>
              </a:ext>
            </a:extLst>
          </p:cNvPr>
          <p:cNvSpPr txBox="1"/>
          <p:nvPr/>
        </p:nvSpPr>
        <p:spPr>
          <a:xfrm>
            <a:off x="609600" y="1600201"/>
            <a:ext cx="5384800" cy="4525963"/>
          </a:xfrm>
          <a:prstGeom prst="rect">
            <a:avLst/>
          </a:prstGeom>
        </p:spPr>
        <p:txBody>
          <a:bodyPr vert="horz" lIns="91440" tIns="45720" rIns="91440" bIns="45720" rtlCol="0">
            <a:normAutofit/>
          </a:bodyPr>
          <a:lstStyle/>
          <a:p>
            <a:pPr marL="457189" indent="-457189" defTabSz="609585">
              <a:lnSpc>
                <a:spcPct val="90000"/>
              </a:lnSpc>
              <a:spcBef>
                <a:spcPct val="20000"/>
              </a:spcBef>
              <a:buFont typeface="Arial"/>
              <a:buChar char="•"/>
            </a:pPr>
            <a:r>
              <a:rPr lang="en-US" sz="2300" b="1"/>
              <a:t>Charter (Kelsey) Plans </a:t>
            </a:r>
            <a:r>
              <a:rPr lang="en-US" sz="2300"/>
              <a:t>– Houston Network with 42 local clinics and 1,000 providers</a:t>
            </a:r>
          </a:p>
          <a:p>
            <a:pPr marL="457189" indent="-457189" defTabSz="609585">
              <a:lnSpc>
                <a:spcPct val="90000"/>
              </a:lnSpc>
              <a:spcBef>
                <a:spcPct val="20000"/>
              </a:spcBef>
              <a:buFont typeface="Arial"/>
              <a:buChar char="•"/>
            </a:pPr>
            <a:r>
              <a:rPr lang="en-US" sz="2300" b="1"/>
              <a:t>Nexus/Memorial Herman Plans – </a:t>
            </a:r>
            <a:r>
              <a:rPr lang="en-US" sz="2300"/>
              <a:t>Broader Houston Network with access to a Tier I group of 4,600 Primary Care and 7,300 Specialists</a:t>
            </a:r>
          </a:p>
          <a:p>
            <a:pPr marL="457189" indent="-457189" defTabSz="609585">
              <a:lnSpc>
                <a:spcPct val="90000"/>
              </a:lnSpc>
              <a:spcBef>
                <a:spcPct val="20000"/>
              </a:spcBef>
              <a:buFont typeface="Arial"/>
              <a:buChar char="•"/>
            </a:pPr>
            <a:r>
              <a:rPr lang="en-US" sz="2300" b="1"/>
              <a:t>Choice Plans – </a:t>
            </a:r>
            <a:r>
              <a:rPr lang="en-US" sz="2300"/>
              <a:t>Broad national network with access to most area providers contracted with United Healthcare</a:t>
            </a:r>
            <a:endParaRPr lang="en-US" sz="2300" b="1"/>
          </a:p>
          <a:p>
            <a:pPr marL="457189" indent="-457189" defTabSz="609585">
              <a:lnSpc>
                <a:spcPct val="90000"/>
              </a:lnSpc>
              <a:spcBef>
                <a:spcPct val="20000"/>
              </a:spcBef>
              <a:buFont typeface="Arial"/>
              <a:buChar char="•"/>
            </a:pPr>
            <a:endParaRPr lang="en-US" sz="2300">
              <a:solidFill>
                <a:schemeClr val="tx1">
                  <a:lumMod val="65000"/>
                  <a:lumOff val="35000"/>
                </a:schemeClr>
              </a:solidFill>
            </a:endParaRPr>
          </a:p>
        </p:txBody>
      </p:sp>
      <p:sp>
        <p:nvSpPr>
          <p:cNvPr id="11" name="Slide Number Placeholder 4">
            <a:extLst>
              <a:ext uri="{FF2B5EF4-FFF2-40B4-BE49-F238E27FC236}">
                <a16:creationId xmlns:a16="http://schemas.microsoft.com/office/drawing/2014/main" id="{87F5A19D-CA93-F2D9-C856-8D327771425C}"/>
              </a:ext>
            </a:extLst>
          </p:cNvPr>
          <p:cNvSpPr>
            <a:spLocks noGrp="1"/>
          </p:cNvSpPr>
          <p:nvPr>
            <p:ph type="sldNum" sz="quarter" idx="12"/>
          </p:nvPr>
        </p:nvSpPr>
        <p:spPr>
          <a:xfrm>
            <a:off x="8737600" y="6356351"/>
            <a:ext cx="2844800" cy="365125"/>
          </a:xfrm>
        </p:spPr>
        <p:txBody>
          <a:bodyPr/>
          <a:lstStyle/>
          <a:p>
            <a:pPr>
              <a:spcAft>
                <a:spcPts val="600"/>
              </a:spcAft>
            </a:pPr>
            <a:fld id="{FD52C1F8-3BA5-F24E-8618-E52498D87186}" type="slidenum">
              <a:rPr lang="en-US" smtClean="0"/>
              <a:pPr>
                <a:spcAft>
                  <a:spcPts val="600"/>
                </a:spcAft>
              </a:pPr>
              <a:t>35</a:t>
            </a:fld>
            <a:endParaRPr lang="en-US"/>
          </a:p>
        </p:txBody>
      </p:sp>
      <p:graphicFrame>
        <p:nvGraphicFramePr>
          <p:cNvPr id="6" name="Content Placeholder 5">
            <a:extLst>
              <a:ext uri="{FF2B5EF4-FFF2-40B4-BE49-F238E27FC236}">
                <a16:creationId xmlns:a16="http://schemas.microsoft.com/office/drawing/2014/main" id="{B240C569-BC96-53BF-E20C-67DD63F7A946}"/>
              </a:ext>
            </a:extLst>
          </p:cNvPr>
          <p:cNvGraphicFramePr>
            <a:graphicFrameLocks noGrp="1"/>
          </p:cNvGraphicFramePr>
          <p:nvPr>
            <p:ph sz="half" idx="2"/>
            <p:extLst>
              <p:ext uri="{D42A27DB-BD31-4B8C-83A1-F6EECF244321}">
                <p14:modId xmlns:p14="http://schemas.microsoft.com/office/powerpoint/2010/main" val="4111578304"/>
              </p:ext>
            </p:extLst>
          </p:nvPr>
        </p:nvGraphicFramePr>
        <p:xfrm>
          <a:off x="6197600" y="1417639"/>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CC72C7C-6C80-CE85-1FEA-A2C89B4B7FEA}"/>
              </a:ext>
            </a:extLst>
          </p:cNvPr>
          <p:cNvSpPr txBox="1"/>
          <p:nvPr/>
        </p:nvSpPr>
        <p:spPr>
          <a:xfrm>
            <a:off x="8182114" y="5956347"/>
            <a:ext cx="1415772" cy="369332"/>
          </a:xfrm>
          <a:prstGeom prst="rect">
            <a:avLst/>
          </a:prstGeom>
          <a:noFill/>
        </p:spPr>
        <p:txBody>
          <a:bodyPr wrap="none" rtlCol="0">
            <a:spAutoFit/>
          </a:bodyPr>
          <a:lstStyle/>
          <a:p>
            <a:r>
              <a:rPr lang="en-US"/>
              <a:t>2025 - 2026</a:t>
            </a:r>
          </a:p>
        </p:txBody>
      </p:sp>
    </p:spTree>
    <p:extLst>
      <p:ext uri="{BB962C8B-B14F-4D97-AF65-F5344CB8AC3E}">
        <p14:creationId xmlns:p14="http://schemas.microsoft.com/office/powerpoint/2010/main" val="3835455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11C303-5D79-94A9-ABFE-41E4A414FF08}"/>
              </a:ext>
            </a:extLst>
          </p:cNvPr>
          <p:cNvSpPr txBox="1"/>
          <p:nvPr/>
        </p:nvSpPr>
        <p:spPr>
          <a:xfrm>
            <a:off x="934065" y="1610714"/>
            <a:ext cx="4596130" cy="4154984"/>
          </a:xfrm>
          <a:prstGeom prst="rect">
            <a:avLst/>
          </a:prstGeom>
          <a:noFill/>
        </p:spPr>
        <p:txBody>
          <a:bodyPr wrap="none" rtlCol="0">
            <a:spAutoFit/>
          </a:bodyPr>
          <a:lstStyle/>
          <a:p>
            <a:r>
              <a:rPr lang="en-US" sz="2400" b="1"/>
              <a:t>HISD Contributions</a:t>
            </a:r>
          </a:p>
          <a:p>
            <a:endParaRPr lang="en-US" sz="2400" b="1"/>
          </a:p>
          <a:p>
            <a:r>
              <a:rPr lang="en-US" b="1" u="sng"/>
              <a:t>2025/26</a:t>
            </a:r>
          </a:p>
          <a:p>
            <a:r>
              <a:rPr lang="en-US"/>
              <a:t>	Employee Only -       $680.80/</a:t>
            </a:r>
            <a:r>
              <a:rPr lang="en-US" err="1"/>
              <a:t>mo</a:t>
            </a:r>
            <a:endParaRPr lang="en-US"/>
          </a:p>
          <a:p>
            <a:r>
              <a:rPr lang="en-US"/>
              <a:t>	EE and Dependents - $738.32/</a:t>
            </a:r>
            <a:r>
              <a:rPr lang="en-US" err="1"/>
              <a:t>mo</a:t>
            </a:r>
            <a:endParaRPr lang="en-US"/>
          </a:p>
          <a:p>
            <a:r>
              <a:rPr lang="en-US" b="1" u="sng"/>
              <a:t>2024/25</a:t>
            </a:r>
          </a:p>
          <a:p>
            <a:r>
              <a:rPr lang="en-US"/>
              <a:t>	Employee Only -       $631.24/</a:t>
            </a:r>
            <a:r>
              <a:rPr lang="en-US" err="1"/>
              <a:t>mo</a:t>
            </a:r>
            <a:endParaRPr lang="en-US"/>
          </a:p>
          <a:p>
            <a:r>
              <a:rPr lang="en-US"/>
              <a:t>	EE and Dependents - $684.58/</a:t>
            </a:r>
            <a:r>
              <a:rPr lang="en-US" err="1"/>
              <a:t>mo</a:t>
            </a:r>
            <a:endParaRPr lang="en-US"/>
          </a:p>
          <a:p>
            <a:r>
              <a:rPr lang="en-US" b="1" u="sng"/>
              <a:t>2023/24</a:t>
            </a:r>
          </a:p>
          <a:p>
            <a:r>
              <a:rPr lang="en-US"/>
              <a:t>	Employee Only -       $631.24/</a:t>
            </a:r>
            <a:r>
              <a:rPr lang="en-US" err="1"/>
              <a:t>mo</a:t>
            </a:r>
            <a:endParaRPr lang="en-US"/>
          </a:p>
          <a:p>
            <a:r>
              <a:rPr lang="en-US"/>
              <a:t>	EE and Dependents - $684.58/</a:t>
            </a:r>
            <a:r>
              <a:rPr lang="en-US" err="1"/>
              <a:t>mo</a:t>
            </a:r>
            <a:endParaRPr lang="en-US"/>
          </a:p>
          <a:p>
            <a:r>
              <a:rPr lang="en-US" b="1" u="sng"/>
              <a:t>2022/23</a:t>
            </a:r>
          </a:p>
          <a:p>
            <a:r>
              <a:rPr lang="en-US"/>
              <a:t>	Employee Only -       $628.90/</a:t>
            </a:r>
            <a:r>
              <a:rPr lang="en-US" err="1"/>
              <a:t>mo</a:t>
            </a:r>
            <a:endParaRPr lang="en-US"/>
          </a:p>
          <a:p>
            <a:r>
              <a:rPr lang="en-US"/>
              <a:t>	EE and Dependents - $682.04/</a:t>
            </a:r>
            <a:r>
              <a:rPr lang="en-US" err="1"/>
              <a:t>mo</a:t>
            </a:r>
            <a:endParaRPr lang="en-US"/>
          </a:p>
        </p:txBody>
      </p:sp>
      <p:sp>
        <p:nvSpPr>
          <p:cNvPr id="5" name="TextBox 4">
            <a:extLst>
              <a:ext uri="{FF2B5EF4-FFF2-40B4-BE49-F238E27FC236}">
                <a16:creationId xmlns:a16="http://schemas.microsoft.com/office/drawing/2014/main" id="{2DB10632-E2D6-EB6A-1029-42D2C5F222D6}"/>
              </a:ext>
            </a:extLst>
          </p:cNvPr>
          <p:cNvSpPr txBox="1"/>
          <p:nvPr/>
        </p:nvSpPr>
        <p:spPr>
          <a:xfrm>
            <a:off x="6096000" y="1610714"/>
            <a:ext cx="4849906" cy="4308872"/>
          </a:xfrm>
          <a:prstGeom prst="rect">
            <a:avLst/>
          </a:prstGeom>
          <a:noFill/>
        </p:spPr>
        <p:txBody>
          <a:bodyPr wrap="square" rtlCol="0">
            <a:spAutoFit/>
          </a:bodyPr>
          <a:lstStyle/>
          <a:p>
            <a:r>
              <a:rPr lang="en-US" sz="2400" b="1"/>
              <a:t>Employee Contributions</a:t>
            </a:r>
          </a:p>
          <a:p>
            <a:endParaRPr lang="en-US" sz="2400" b="1"/>
          </a:p>
          <a:p>
            <a:r>
              <a:rPr lang="en-US" b="1" u="sng"/>
              <a:t>2026</a:t>
            </a:r>
          </a:p>
          <a:p>
            <a:r>
              <a:rPr lang="en-US"/>
              <a:t>         7.25% Rate Increase</a:t>
            </a:r>
            <a:endParaRPr lang="en-US" b="1" u="sng"/>
          </a:p>
          <a:p>
            <a:endParaRPr lang="en-US" sz="1400" b="1" u="sng"/>
          </a:p>
          <a:p>
            <a:r>
              <a:rPr lang="en-US" b="1" u="sng"/>
              <a:t>2025</a:t>
            </a:r>
          </a:p>
          <a:p>
            <a:r>
              <a:rPr lang="en-US"/>
              <a:t>         10% Rate Increase</a:t>
            </a:r>
            <a:endParaRPr lang="en-US" b="1" u="sng"/>
          </a:p>
          <a:p>
            <a:endParaRPr lang="en-US" sz="1600" b="1" u="sng"/>
          </a:p>
          <a:p>
            <a:r>
              <a:rPr lang="en-US" b="1" u="sng"/>
              <a:t>2024</a:t>
            </a:r>
          </a:p>
          <a:p>
            <a:r>
              <a:rPr lang="en-US"/>
              <a:t>         No Rate Increase</a:t>
            </a:r>
          </a:p>
          <a:p>
            <a:endParaRPr lang="en-US" sz="1600" b="1" u="sng"/>
          </a:p>
          <a:p>
            <a:r>
              <a:rPr lang="en-US" b="1" u="sng"/>
              <a:t>2023</a:t>
            </a:r>
          </a:p>
          <a:p>
            <a:r>
              <a:rPr lang="en-US"/>
              <a:t>         No Employee Only Increase</a:t>
            </a:r>
          </a:p>
          <a:p>
            <a:r>
              <a:rPr lang="en-US"/>
              <a:t>         Dependent Rate Increases – 4%-8%</a:t>
            </a:r>
          </a:p>
          <a:p>
            <a:endParaRPr lang="en-US"/>
          </a:p>
        </p:txBody>
      </p:sp>
      <p:sp>
        <p:nvSpPr>
          <p:cNvPr id="2" name="Title 1">
            <a:extLst>
              <a:ext uri="{FF2B5EF4-FFF2-40B4-BE49-F238E27FC236}">
                <a16:creationId xmlns:a16="http://schemas.microsoft.com/office/drawing/2014/main" id="{21D413A7-FBF7-8C15-935F-7E4CD279A900}"/>
              </a:ext>
            </a:extLst>
          </p:cNvPr>
          <p:cNvSpPr>
            <a:spLocks noGrp="1"/>
          </p:cNvSpPr>
          <p:nvPr>
            <p:ph type="title"/>
          </p:nvPr>
        </p:nvSpPr>
        <p:spPr>
          <a:xfrm>
            <a:off x="609600" y="258932"/>
            <a:ext cx="10972800" cy="1143000"/>
          </a:xfrm>
        </p:spPr>
        <p:txBody>
          <a:bodyPr>
            <a:normAutofit/>
          </a:bodyPr>
          <a:lstStyle/>
          <a:p>
            <a:r>
              <a:rPr lang="en-US" sz="4100"/>
              <a:t>HISD Medical Rate Contribution History</a:t>
            </a:r>
          </a:p>
        </p:txBody>
      </p:sp>
    </p:spTree>
    <p:extLst>
      <p:ext uri="{BB962C8B-B14F-4D97-AF65-F5344CB8AC3E}">
        <p14:creationId xmlns:p14="http://schemas.microsoft.com/office/powerpoint/2010/main" val="3728162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AE39-BBFD-52CA-5394-D9E723BF2B5C}"/>
              </a:ext>
            </a:extLst>
          </p:cNvPr>
          <p:cNvSpPr>
            <a:spLocks noGrp="1"/>
          </p:cNvSpPr>
          <p:nvPr>
            <p:ph type="title"/>
          </p:nvPr>
        </p:nvSpPr>
        <p:spPr>
          <a:xfrm>
            <a:off x="677333" y="141514"/>
            <a:ext cx="10941509" cy="1320800"/>
          </a:xfrm>
        </p:spPr>
        <p:txBody>
          <a:bodyPr>
            <a:normAutofit/>
          </a:bodyPr>
          <a:lstStyle/>
          <a:p>
            <a:r>
              <a:rPr lang="en-US" sz="3500"/>
              <a:t>FY2026 Health Service Fund Statement of Revenues and Expenditures</a:t>
            </a:r>
          </a:p>
        </p:txBody>
      </p:sp>
      <p:graphicFrame>
        <p:nvGraphicFramePr>
          <p:cNvPr id="5" name="Table 4">
            <a:extLst>
              <a:ext uri="{FF2B5EF4-FFF2-40B4-BE49-F238E27FC236}">
                <a16:creationId xmlns:a16="http://schemas.microsoft.com/office/drawing/2014/main" id="{08BCD3AE-7C93-6A5B-1B63-CB1B30C861F7}"/>
              </a:ext>
            </a:extLst>
          </p:cNvPr>
          <p:cNvGraphicFramePr>
            <a:graphicFrameLocks noGrp="1"/>
          </p:cNvGraphicFramePr>
          <p:nvPr>
            <p:extLst>
              <p:ext uri="{D42A27DB-BD31-4B8C-83A1-F6EECF244321}">
                <p14:modId xmlns:p14="http://schemas.microsoft.com/office/powerpoint/2010/main" val="1426114403"/>
              </p:ext>
            </p:extLst>
          </p:nvPr>
        </p:nvGraphicFramePr>
        <p:xfrm>
          <a:off x="1261641" y="1546050"/>
          <a:ext cx="9670139" cy="4685623"/>
        </p:xfrm>
        <a:graphic>
          <a:graphicData uri="http://schemas.openxmlformats.org/drawingml/2006/table">
            <a:tbl>
              <a:tblPr firstRow="1" bandRow="1">
                <a:tableStyleId>{5C22544A-7EE6-4342-B048-85BDC9FD1C3A}</a:tableStyleId>
              </a:tblPr>
              <a:tblGrid>
                <a:gridCol w="2612571">
                  <a:extLst>
                    <a:ext uri="{9D8B030D-6E8A-4147-A177-3AD203B41FA5}">
                      <a16:colId xmlns:a16="http://schemas.microsoft.com/office/drawing/2014/main" val="2561801260"/>
                    </a:ext>
                  </a:extLst>
                </a:gridCol>
                <a:gridCol w="2177141">
                  <a:extLst>
                    <a:ext uri="{9D8B030D-6E8A-4147-A177-3AD203B41FA5}">
                      <a16:colId xmlns:a16="http://schemas.microsoft.com/office/drawing/2014/main" val="524878330"/>
                    </a:ext>
                  </a:extLst>
                </a:gridCol>
                <a:gridCol w="2422070">
                  <a:extLst>
                    <a:ext uri="{9D8B030D-6E8A-4147-A177-3AD203B41FA5}">
                      <a16:colId xmlns:a16="http://schemas.microsoft.com/office/drawing/2014/main" val="462016010"/>
                    </a:ext>
                  </a:extLst>
                </a:gridCol>
                <a:gridCol w="2458357">
                  <a:extLst>
                    <a:ext uri="{9D8B030D-6E8A-4147-A177-3AD203B41FA5}">
                      <a16:colId xmlns:a16="http://schemas.microsoft.com/office/drawing/2014/main" val="3908658972"/>
                    </a:ext>
                  </a:extLst>
                </a:gridCol>
              </a:tblGrid>
              <a:tr h="308428">
                <a:tc>
                  <a:txBody>
                    <a:bodyPr/>
                    <a:lstStyle/>
                    <a:p>
                      <a:r>
                        <a:rPr lang="en-US" sz="1400"/>
                        <a:t>Revenues</a:t>
                      </a:r>
                    </a:p>
                  </a:txBody>
                  <a:tcPr/>
                </a:tc>
                <a:tc>
                  <a:txBody>
                    <a:bodyPr/>
                    <a:lstStyle/>
                    <a:p>
                      <a:r>
                        <a:rPr lang="en-US" sz="1400"/>
                        <a:t>FY2025 Current Budget</a:t>
                      </a:r>
                    </a:p>
                  </a:txBody>
                  <a:tcPr/>
                </a:tc>
                <a:tc>
                  <a:txBody>
                    <a:bodyPr/>
                    <a:lstStyle/>
                    <a:p>
                      <a:r>
                        <a:rPr lang="en-US" sz="1400"/>
                        <a:t>Projected FY2025 Budget</a:t>
                      </a:r>
                    </a:p>
                  </a:txBody>
                  <a:tcPr/>
                </a:tc>
                <a:tc>
                  <a:txBody>
                    <a:bodyPr/>
                    <a:lstStyle/>
                    <a:p>
                      <a:r>
                        <a:rPr lang="en-US" sz="1400"/>
                        <a:t>Projected FY2026 Budget</a:t>
                      </a:r>
                    </a:p>
                  </a:txBody>
                  <a:tcPr/>
                </a:tc>
                <a:extLst>
                  <a:ext uri="{0D108BD9-81ED-4DB2-BD59-A6C34878D82A}">
                    <a16:rowId xmlns:a16="http://schemas.microsoft.com/office/drawing/2014/main" val="142563902"/>
                  </a:ext>
                </a:extLst>
              </a:tr>
              <a:tr h="276694">
                <a:tc>
                  <a:txBody>
                    <a:bodyPr/>
                    <a:lstStyle/>
                    <a:p>
                      <a:pPr algn="l" fontAlgn="b"/>
                      <a:r>
                        <a:rPr lang="en-US" sz="1400" b="0" i="0" u="none" strike="noStrike">
                          <a:solidFill>
                            <a:srgbClr val="000000"/>
                          </a:solidFill>
                          <a:effectLst/>
                          <a:latin typeface="Calibri"/>
                        </a:rPr>
                        <a:t>Employer Contributions</a:t>
                      </a:r>
                    </a:p>
                  </a:txBody>
                  <a:tcPr marL="9525" marR="9525" marT="9525" marB="0" anchor="b"/>
                </a:tc>
                <a:tc>
                  <a:txBody>
                    <a:bodyPr/>
                    <a:lstStyle/>
                    <a:p>
                      <a:pPr algn="l" fontAlgn="b"/>
                      <a:r>
                        <a:rPr lang="en-US" sz="1400" b="0" i="0" u="none" strike="noStrike">
                          <a:solidFill>
                            <a:srgbClr val="000000"/>
                          </a:solidFill>
                          <a:effectLst/>
                          <a:latin typeface="Calibri"/>
                        </a:rPr>
                        <a:t> $                      143,618,000 </a:t>
                      </a:r>
                    </a:p>
                  </a:txBody>
                  <a:tcPr marL="9525" marR="9525" marT="9525" marB="0" anchor="b"/>
                </a:tc>
                <a:tc>
                  <a:txBody>
                    <a:bodyPr/>
                    <a:lstStyle/>
                    <a:p>
                      <a:pPr algn="l" fontAlgn="b"/>
                      <a:r>
                        <a:rPr lang="en-US" sz="1400" b="0" i="0" u="none" strike="noStrike">
                          <a:solidFill>
                            <a:srgbClr val="000000"/>
                          </a:solidFill>
                          <a:effectLst/>
                          <a:latin typeface="Calibri"/>
                        </a:rPr>
                        <a:t> $                         137,616,837 </a:t>
                      </a:r>
                    </a:p>
                  </a:txBody>
                  <a:tcPr marL="9525" marR="9525" marT="9525" marB="0" anchor="b"/>
                </a:tc>
                <a:tc>
                  <a:txBody>
                    <a:bodyPr/>
                    <a:lstStyle/>
                    <a:p>
                      <a:pPr algn="l" fontAlgn="b"/>
                      <a:r>
                        <a:rPr lang="en-US" sz="1400" b="0" i="0" u="none" strike="noStrike">
                          <a:solidFill>
                            <a:srgbClr val="000000"/>
                          </a:solidFill>
                          <a:effectLst/>
                          <a:latin typeface="Calibri"/>
                        </a:rPr>
                        <a:t> $                         145,610,615</a:t>
                      </a:r>
                    </a:p>
                  </a:txBody>
                  <a:tcPr marL="9525" marR="9525" marT="9525" marB="0" anchor="b"/>
                </a:tc>
                <a:extLst>
                  <a:ext uri="{0D108BD9-81ED-4DB2-BD59-A6C34878D82A}">
                    <a16:rowId xmlns:a16="http://schemas.microsoft.com/office/drawing/2014/main" val="4134808829"/>
                  </a:ext>
                </a:extLst>
              </a:tr>
              <a:tr h="276694">
                <a:tc>
                  <a:txBody>
                    <a:bodyPr/>
                    <a:lstStyle/>
                    <a:p>
                      <a:pPr algn="l" fontAlgn="b"/>
                      <a:r>
                        <a:rPr lang="en-US" sz="1400" b="0" i="0" u="none" strike="noStrike">
                          <a:solidFill>
                            <a:srgbClr val="000000"/>
                          </a:solidFill>
                          <a:effectLst/>
                          <a:latin typeface="Calibri"/>
                        </a:rPr>
                        <a:t>Employee Contributions</a:t>
                      </a:r>
                    </a:p>
                  </a:txBody>
                  <a:tcPr marL="9525" marR="9525" marT="9525" marB="0" anchor="b"/>
                </a:tc>
                <a:tc>
                  <a:txBody>
                    <a:bodyPr/>
                    <a:lstStyle/>
                    <a:p>
                      <a:pPr algn="l" fontAlgn="b"/>
                      <a:r>
                        <a:rPr lang="en-US" sz="1400" b="0" i="0" u="none" strike="noStrike">
                          <a:solidFill>
                            <a:srgbClr val="000000"/>
                          </a:solidFill>
                          <a:effectLst/>
                          <a:latin typeface="Calibri"/>
                        </a:rPr>
                        <a:t> $                         32,976,130 </a:t>
                      </a:r>
                    </a:p>
                  </a:txBody>
                  <a:tcPr marL="9525" marR="9525" marT="9525" marB="0" anchor="b"/>
                </a:tc>
                <a:tc>
                  <a:txBody>
                    <a:bodyPr/>
                    <a:lstStyle/>
                    <a:p>
                      <a:pPr algn="l" fontAlgn="b"/>
                      <a:r>
                        <a:rPr lang="en-US" sz="1400" b="0" i="0" u="none" strike="noStrike">
                          <a:solidFill>
                            <a:srgbClr val="000000"/>
                          </a:solidFill>
                          <a:effectLst/>
                          <a:latin typeface="Calibri"/>
                        </a:rPr>
                        <a:t> $                            31,140,953 </a:t>
                      </a:r>
                    </a:p>
                  </a:txBody>
                  <a:tcPr marL="9525" marR="9525" marT="9525" marB="0" anchor="b"/>
                </a:tc>
                <a:tc>
                  <a:txBody>
                    <a:bodyPr/>
                    <a:lstStyle/>
                    <a:p>
                      <a:pPr algn="l" fontAlgn="b"/>
                      <a:r>
                        <a:rPr lang="en-US" sz="1400" b="0" i="0" u="none" strike="noStrike">
                          <a:solidFill>
                            <a:srgbClr val="000000"/>
                          </a:solidFill>
                          <a:effectLst/>
                          <a:latin typeface="Calibri"/>
                        </a:rPr>
                        <a:t> $                           32,604,732 </a:t>
                      </a:r>
                    </a:p>
                  </a:txBody>
                  <a:tcPr marL="9525" marR="9525" marT="9525" marB="0" anchor="b"/>
                </a:tc>
                <a:extLst>
                  <a:ext uri="{0D108BD9-81ED-4DB2-BD59-A6C34878D82A}">
                    <a16:rowId xmlns:a16="http://schemas.microsoft.com/office/drawing/2014/main" val="3351177832"/>
                  </a:ext>
                </a:extLst>
              </a:tr>
              <a:tr h="276694">
                <a:tc>
                  <a:txBody>
                    <a:bodyPr/>
                    <a:lstStyle/>
                    <a:p>
                      <a:pPr algn="l" fontAlgn="b"/>
                      <a:r>
                        <a:rPr lang="en-US" sz="1400" b="0" i="0" u="none" strike="noStrike">
                          <a:solidFill>
                            <a:srgbClr val="000000"/>
                          </a:solidFill>
                          <a:effectLst/>
                          <a:latin typeface="Calibri"/>
                        </a:rPr>
                        <a:t>Transfer from WC Fund</a:t>
                      </a:r>
                    </a:p>
                  </a:txBody>
                  <a:tcPr marL="9525" marR="9525" marT="9525" marB="0" anchor="b"/>
                </a:tc>
                <a:tc>
                  <a:txBody>
                    <a:bodyPr/>
                    <a:lstStyle/>
                    <a:p>
                      <a:pPr algn="l" fontAlgn="b"/>
                      <a:r>
                        <a:rPr lang="en-US" sz="1400" b="0" i="0" u="none" strike="noStrike">
                          <a:solidFill>
                            <a:srgbClr val="000000"/>
                          </a:solidFill>
                          <a:effectLst/>
                          <a:latin typeface="Calibri"/>
                        </a:rPr>
                        <a:t>$                         12,359,204 </a:t>
                      </a:r>
                    </a:p>
                  </a:txBody>
                  <a:tcPr marL="9525" marR="9525" marT="952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Calibri"/>
                        </a:rPr>
                        <a:t>$                             12,359,204 </a:t>
                      </a:r>
                    </a:p>
                  </a:txBody>
                  <a:tcPr marL="9525" marR="9525" marT="9525" marB="0" anchor="b"/>
                </a:tc>
                <a:tc>
                  <a:txBody>
                    <a:bodyPr/>
                    <a:lstStyle/>
                    <a:p>
                      <a:pPr algn="l" fontAlgn="b"/>
                      <a:r>
                        <a:rPr lang="en-US" sz="1400" b="0" i="0" u="none" strike="noStrike">
                          <a:solidFill>
                            <a:srgbClr val="000000"/>
                          </a:solidFill>
                          <a:effectLst/>
                          <a:latin typeface="Calibri"/>
                        </a:rPr>
                        <a:t> </a:t>
                      </a:r>
                    </a:p>
                  </a:txBody>
                  <a:tcPr marL="9525" marR="9525" marT="9525" marB="0" anchor="b"/>
                </a:tc>
                <a:extLst>
                  <a:ext uri="{0D108BD9-81ED-4DB2-BD59-A6C34878D82A}">
                    <a16:rowId xmlns:a16="http://schemas.microsoft.com/office/drawing/2014/main" val="3015399970"/>
                  </a:ext>
                </a:extLst>
              </a:tr>
              <a:tr h="276694">
                <a:tc>
                  <a:txBody>
                    <a:bodyPr/>
                    <a:lstStyle/>
                    <a:p>
                      <a:pPr algn="l" fontAlgn="b"/>
                      <a:r>
                        <a:rPr lang="en-US" sz="1400" b="0" i="0" u="none" strike="noStrike">
                          <a:solidFill>
                            <a:srgbClr val="000000"/>
                          </a:solidFill>
                          <a:effectLst/>
                          <a:latin typeface="Calibri"/>
                        </a:rPr>
                        <a:t>Investment Earnings</a:t>
                      </a:r>
                    </a:p>
                  </a:txBody>
                  <a:tcPr marL="9525" marR="9525" marT="9525" marB="0" anchor="b"/>
                </a:tc>
                <a:tc>
                  <a:txBody>
                    <a:bodyPr/>
                    <a:lstStyle/>
                    <a:p>
                      <a:pPr algn="l" fontAlgn="b"/>
                      <a:r>
                        <a:rPr lang="en-US" sz="1400" b="0" i="0" u="none" strike="noStrike">
                          <a:solidFill>
                            <a:srgbClr val="000000"/>
                          </a:solidFill>
                          <a:effectLst/>
                          <a:latin typeface="Calibri"/>
                        </a:rPr>
                        <a:t> $                          1,358,500 </a:t>
                      </a:r>
                    </a:p>
                  </a:txBody>
                  <a:tcPr marL="9525" marR="9525" marT="9525" marB="0" anchor="b"/>
                </a:tc>
                <a:tc>
                  <a:txBody>
                    <a:bodyPr/>
                    <a:lstStyle/>
                    <a:p>
                      <a:pPr algn="l" fontAlgn="b"/>
                      <a:r>
                        <a:rPr lang="en-US" sz="1400" b="0" i="0" u="none" strike="noStrike">
                          <a:solidFill>
                            <a:srgbClr val="000000"/>
                          </a:solidFill>
                          <a:effectLst/>
                          <a:latin typeface="Calibri"/>
                        </a:rPr>
                        <a:t> $                              1,093,527</a:t>
                      </a:r>
                    </a:p>
                  </a:txBody>
                  <a:tcPr marL="9525" marR="9525" marT="9525" marB="0" anchor="b"/>
                </a:tc>
                <a:tc>
                  <a:txBody>
                    <a:bodyPr/>
                    <a:lstStyle/>
                    <a:p>
                      <a:pPr algn="l" fontAlgn="b"/>
                      <a:r>
                        <a:rPr lang="en-US" sz="1400" b="0" i="0" u="none" strike="noStrike">
                          <a:solidFill>
                            <a:srgbClr val="000000"/>
                          </a:solidFill>
                          <a:effectLst/>
                          <a:latin typeface="Calibri"/>
                        </a:rPr>
                        <a:t> $                                 775,000 </a:t>
                      </a:r>
                    </a:p>
                  </a:txBody>
                  <a:tcPr marL="9525" marR="9525" marT="9525" marB="0" anchor="b"/>
                </a:tc>
                <a:extLst>
                  <a:ext uri="{0D108BD9-81ED-4DB2-BD59-A6C34878D82A}">
                    <a16:rowId xmlns:a16="http://schemas.microsoft.com/office/drawing/2014/main" val="2481484242"/>
                  </a:ext>
                </a:extLst>
              </a:tr>
              <a:tr h="276694">
                <a:tc>
                  <a:txBody>
                    <a:bodyPr/>
                    <a:lstStyle/>
                    <a:p>
                      <a:pPr algn="l" fontAlgn="b"/>
                      <a:r>
                        <a:rPr lang="en-US" sz="1400" b="0" i="0" u="none" strike="noStrike">
                          <a:solidFill>
                            <a:srgbClr val="000000"/>
                          </a:solidFill>
                          <a:effectLst/>
                          <a:latin typeface="Calibri"/>
                        </a:rPr>
                        <a:t>Misc. Revenues</a:t>
                      </a:r>
                    </a:p>
                  </a:txBody>
                  <a:tcPr marL="9525" marR="9525" marT="9525" marB="0" anchor="b"/>
                </a:tc>
                <a:tc>
                  <a:txBody>
                    <a:bodyPr/>
                    <a:lstStyle/>
                    <a:p>
                      <a:pPr algn="l" fontAlgn="b"/>
                      <a:r>
                        <a:rPr lang="en-US" sz="1400" b="0" i="0" u="none" strike="noStrike">
                          <a:solidFill>
                            <a:srgbClr val="000000"/>
                          </a:solidFill>
                          <a:effectLst/>
                          <a:latin typeface="Calibri"/>
                        </a:rPr>
                        <a:t> $                        16,887,000 </a:t>
                      </a:r>
                    </a:p>
                  </a:txBody>
                  <a:tcPr marL="9525" marR="9525" marT="9525" marB="0" anchor="b"/>
                </a:tc>
                <a:tc>
                  <a:txBody>
                    <a:bodyPr/>
                    <a:lstStyle/>
                    <a:p>
                      <a:pPr algn="l" fontAlgn="b"/>
                      <a:r>
                        <a:rPr lang="en-US" sz="1400" b="0" i="0" u="none" strike="noStrike">
                          <a:solidFill>
                            <a:srgbClr val="000000"/>
                          </a:solidFill>
                          <a:effectLst/>
                          <a:latin typeface="Calibri"/>
                        </a:rPr>
                        <a:t> $                            19,748,330 </a:t>
                      </a:r>
                    </a:p>
                  </a:txBody>
                  <a:tcPr marL="9525" marR="9525" marT="9525" marB="0" anchor="b"/>
                </a:tc>
                <a:tc>
                  <a:txBody>
                    <a:bodyPr/>
                    <a:lstStyle/>
                    <a:p>
                      <a:pPr algn="l" fontAlgn="b"/>
                      <a:r>
                        <a:rPr lang="en-US" sz="1400" b="0" i="0" u="none" strike="noStrike">
                          <a:solidFill>
                            <a:srgbClr val="000000"/>
                          </a:solidFill>
                          <a:effectLst/>
                          <a:latin typeface="Calibri"/>
                        </a:rPr>
                        <a:t> $                           22,973,578 </a:t>
                      </a:r>
                    </a:p>
                  </a:txBody>
                  <a:tcPr marL="9525" marR="9525" marT="9525" marB="0" anchor="b"/>
                </a:tc>
                <a:extLst>
                  <a:ext uri="{0D108BD9-81ED-4DB2-BD59-A6C34878D82A}">
                    <a16:rowId xmlns:a16="http://schemas.microsoft.com/office/drawing/2014/main" val="917491526"/>
                  </a:ext>
                </a:extLst>
              </a:tr>
              <a:tr h="276694">
                <a:tc>
                  <a:txBody>
                    <a:bodyPr/>
                    <a:lstStyle/>
                    <a:p>
                      <a:pPr algn="l" fontAlgn="b"/>
                      <a:r>
                        <a:rPr lang="en-US" sz="1400" b="0" i="0" u="none" strike="noStrike">
                          <a:solidFill>
                            <a:srgbClr val="000000"/>
                          </a:solidFill>
                          <a:effectLst/>
                          <a:latin typeface="Calibri"/>
                        </a:rPr>
                        <a:t>Total Revenue</a:t>
                      </a:r>
                    </a:p>
                  </a:txBody>
                  <a:tcPr marL="9525" marR="9525" marT="9525" marB="0" anchor="b"/>
                </a:tc>
                <a:tc>
                  <a:txBody>
                    <a:bodyPr/>
                    <a:lstStyle/>
                    <a:p>
                      <a:pPr algn="l" fontAlgn="b"/>
                      <a:r>
                        <a:rPr lang="en-US" sz="1400" b="0" i="0" u="none" strike="noStrike">
                          <a:solidFill>
                            <a:srgbClr val="000000"/>
                          </a:solidFill>
                          <a:effectLst/>
                          <a:latin typeface="Calibri"/>
                        </a:rPr>
                        <a:t> $                     207,198,834 </a:t>
                      </a:r>
                    </a:p>
                  </a:txBody>
                  <a:tcPr marL="9525" marR="9525" marT="9525" marB="0" anchor="b"/>
                </a:tc>
                <a:tc>
                  <a:txBody>
                    <a:bodyPr/>
                    <a:lstStyle/>
                    <a:p>
                      <a:pPr algn="l" fontAlgn="b"/>
                      <a:r>
                        <a:rPr lang="en-US" sz="1400" b="0" i="0" u="none" strike="noStrike">
                          <a:solidFill>
                            <a:srgbClr val="000000"/>
                          </a:solidFill>
                          <a:effectLst/>
                          <a:latin typeface="Calibri"/>
                        </a:rPr>
                        <a:t> $                         201,958,851 </a:t>
                      </a:r>
                    </a:p>
                  </a:txBody>
                  <a:tcPr marL="9525" marR="9525" marT="9525" marB="0" anchor="b"/>
                </a:tc>
                <a:tc>
                  <a:txBody>
                    <a:bodyPr/>
                    <a:lstStyle/>
                    <a:p>
                      <a:pPr algn="l" fontAlgn="b"/>
                      <a:r>
                        <a:rPr lang="en-US" sz="1400" b="0" i="0" u="none" strike="noStrike">
                          <a:solidFill>
                            <a:srgbClr val="000000"/>
                          </a:solidFill>
                          <a:effectLst/>
                          <a:latin typeface="Calibri"/>
                        </a:rPr>
                        <a:t> $                         201,963,925 </a:t>
                      </a:r>
                    </a:p>
                  </a:txBody>
                  <a:tcPr marL="9525" marR="9525" marT="9525" marB="0" anchor="b"/>
                </a:tc>
                <a:extLst>
                  <a:ext uri="{0D108BD9-81ED-4DB2-BD59-A6C34878D82A}">
                    <a16:rowId xmlns:a16="http://schemas.microsoft.com/office/drawing/2014/main" val="1124049726"/>
                  </a:ext>
                </a:extLst>
              </a:tr>
              <a:tr h="276694">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4044578"/>
                  </a:ext>
                </a:extLst>
              </a:tr>
              <a:tr h="276694">
                <a:tc>
                  <a:txBody>
                    <a:bodyPr/>
                    <a:lstStyle/>
                    <a:p>
                      <a:pPr algn="l" fontAlgn="b"/>
                      <a:r>
                        <a:rPr lang="en-US" sz="1400" b="1" i="0" u="none" strike="noStrike">
                          <a:solidFill>
                            <a:srgbClr val="000000"/>
                          </a:solidFill>
                          <a:effectLst/>
                          <a:latin typeface="Calibri"/>
                        </a:rPr>
                        <a:t>Expenses</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8847138"/>
                  </a:ext>
                </a:extLst>
              </a:tr>
              <a:tr h="276694">
                <a:tc>
                  <a:txBody>
                    <a:bodyPr/>
                    <a:lstStyle/>
                    <a:p>
                      <a:pPr algn="l" fontAlgn="b"/>
                      <a:r>
                        <a:rPr lang="en-US" sz="1400" b="0" i="0" u="none" strike="noStrike">
                          <a:solidFill>
                            <a:srgbClr val="000000"/>
                          </a:solidFill>
                          <a:effectLst/>
                          <a:latin typeface="Calibri"/>
                        </a:rPr>
                        <a:t>Department Costs</a:t>
                      </a:r>
                    </a:p>
                  </a:txBody>
                  <a:tcPr marL="9525" marR="9525" marT="9525" marB="0" anchor="b"/>
                </a:tc>
                <a:tc>
                  <a:txBody>
                    <a:bodyPr/>
                    <a:lstStyle/>
                    <a:p>
                      <a:pPr algn="l" fontAlgn="b"/>
                      <a:r>
                        <a:rPr lang="en-US" sz="1400" b="0" i="0" u="none" strike="noStrike">
                          <a:solidFill>
                            <a:srgbClr val="000000"/>
                          </a:solidFill>
                          <a:effectLst/>
                          <a:latin typeface="Calibri"/>
                        </a:rPr>
                        <a:t> $                         2,230,052 </a:t>
                      </a:r>
                    </a:p>
                  </a:txBody>
                  <a:tcPr marL="9525" marR="9525" marT="9525" marB="0" anchor="b"/>
                </a:tc>
                <a:tc>
                  <a:txBody>
                    <a:bodyPr/>
                    <a:lstStyle/>
                    <a:p>
                      <a:pPr algn="l" fontAlgn="b"/>
                      <a:r>
                        <a:rPr lang="en-US" sz="1400" b="0" i="0" u="none" strike="noStrike">
                          <a:solidFill>
                            <a:srgbClr val="000000"/>
                          </a:solidFill>
                          <a:effectLst/>
                          <a:latin typeface="Calibri"/>
                        </a:rPr>
                        <a:t> $                             2,465,115 </a:t>
                      </a:r>
                    </a:p>
                  </a:txBody>
                  <a:tcPr marL="9525" marR="9525" marT="9525" marB="0" anchor="b"/>
                </a:tc>
                <a:tc>
                  <a:txBody>
                    <a:bodyPr/>
                    <a:lstStyle/>
                    <a:p>
                      <a:pPr algn="l" fontAlgn="b"/>
                      <a:r>
                        <a:rPr lang="en-US" sz="1400" b="0" i="0" u="none" strike="noStrike">
                          <a:solidFill>
                            <a:srgbClr val="000000"/>
                          </a:solidFill>
                          <a:effectLst/>
                          <a:latin typeface="Calibri"/>
                        </a:rPr>
                        <a:t> $                              2,578,884 </a:t>
                      </a:r>
                    </a:p>
                  </a:txBody>
                  <a:tcPr marL="9525" marR="9525" marT="9525" marB="0" anchor="b"/>
                </a:tc>
                <a:extLst>
                  <a:ext uri="{0D108BD9-81ED-4DB2-BD59-A6C34878D82A}">
                    <a16:rowId xmlns:a16="http://schemas.microsoft.com/office/drawing/2014/main" val="3620526012"/>
                  </a:ext>
                </a:extLst>
              </a:tr>
              <a:tr h="276694">
                <a:tc>
                  <a:txBody>
                    <a:bodyPr/>
                    <a:lstStyle/>
                    <a:p>
                      <a:pPr algn="l" fontAlgn="b"/>
                      <a:r>
                        <a:rPr lang="en-US" sz="1400" b="0" i="0" u="none" strike="noStrike">
                          <a:solidFill>
                            <a:srgbClr val="000000"/>
                          </a:solidFill>
                          <a:effectLst/>
                          <a:latin typeface="Calibri"/>
                        </a:rPr>
                        <a:t>Prof. Services – Medical Claims</a:t>
                      </a:r>
                    </a:p>
                  </a:txBody>
                  <a:tcPr marL="9525" marR="9525" marT="9525" marB="0" anchor="b"/>
                </a:tc>
                <a:tc>
                  <a:txBody>
                    <a:bodyPr/>
                    <a:lstStyle/>
                    <a:p>
                      <a:pPr algn="l" fontAlgn="b"/>
                      <a:r>
                        <a:rPr lang="en-US" sz="1400" b="0" i="0" u="none" strike="noStrike">
                          <a:solidFill>
                            <a:srgbClr val="000000"/>
                          </a:solidFill>
                          <a:effectLst/>
                          <a:latin typeface="Calibri"/>
                        </a:rPr>
                        <a:t> $                     136,164,335 </a:t>
                      </a:r>
                    </a:p>
                  </a:txBody>
                  <a:tcPr marL="9525" marR="9525" marT="9525" marB="0" anchor="b"/>
                </a:tc>
                <a:tc>
                  <a:txBody>
                    <a:bodyPr/>
                    <a:lstStyle/>
                    <a:p>
                      <a:pPr algn="l" fontAlgn="b"/>
                      <a:r>
                        <a:rPr lang="en-US" sz="1400" b="0" i="0" u="none" strike="noStrike">
                          <a:solidFill>
                            <a:srgbClr val="000000"/>
                          </a:solidFill>
                          <a:effectLst/>
                          <a:latin typeface="Calibri"/>
                        </a:rPr>
                        <a:t> $                         126,985,660</a:t>
                      </a:r>
                    </a:p>
                  </a:txBody>
                  <a:tcPr marL="9525" marR="9525" marT="9525" marB="0" anchor="b"/>
                </a:tc>
                <a:tc>
                  <a:txBody>
                    <a:bodyPr/>
                    <a:lstStyle/>
                    <a:p>
                      <a:pPr algn="l" fontAlgn="b"/>
                      <a:r>
                        <a:rPr lang="en-US" sz="1400" b="0" i="0" u="none" strike="noStrike">
                          <a:solidFill>
                            <a:srgbClr val="000000"/>
                          </a:solidFill>
                          <a:effectLst/>
                          <a:latin typeface="Calibri"/>
                        </a:rPr>
                        <a:t> $                         173,452,921 </a:t>
                      </a:r>
                    </a:p>
                  </a:txBody>
                  <a:tcPr marL="9525" marR="9525" marT="9525" marB="0" anchor="b"/>
                </a:tc>
                <a:extLst>
                  <a:ext uri="{0D108BD9-81ED-4DB2-BD59-A6C34878D82A}">
                    <a16:rowId xmlns:a16="http://schemas.microsoft.com/office/drawing/2014/main" val="3897119557"/>
                  </a:ext>
                </a:extLst>
              </a:tr>
              <a:tr h="276694">
                <a:tc>
                  <a:txBody>
                    <a:bodyPr/>
                    <a:lstStyle/>
                    <a:p>
                      <a:pPr algn="l" fontAlgn="b"/>
                      <a:r>
                        <a:rPr lang="en-US" sz="1400" b="0" i="0" u="none" strike="noStrike">
                          <a:solidFill>
                            <a:srgbClr val="000000"/>
                          </a:solidFill>
                          <a:effectLst/>
                          <a:latin typeface="Calibri"/>
                        </a:rPr>
                        <a:t>Prof. Services – Pharmacy Claims</a:t>
                      </a:r>
                    </a:p>
                  </a:txBody>
                  <a:tcPr marL="9525" marR="9525" marT="9525" marB="0" anchor="b"/>
                </a:tc>
                <a:tc>
                  <a:txBody>
                    <a:bodyPr/>
                    <a:lstStyle/>
                    <a:p>
                      <a:pPr algn="l" fontAlgn="b"/>
                      <a:r>
                        <a:rPr lang="en-US" sz="1400" b="0" i="0" u="none" strike="noStrike">
                          <a:solidFill>
                            <a:srgbClr val="000000"/>
                          </a:solidFill>
                          <a:effectLst/>
                          <a:latin typeface="Calibri"/>
                        </a:rPr>
                        <a:t> $                       60,670,684  </a:t>
                      </a:r>
                    </a:p>
                  </a:txBody>
                  <a:tcPr marL="9525" marR="9525" marT="9525" marB="0" anchor="b"/>
                </a:tc>
                <a:tc>
                  <a:txBody>
                    <a:bodyPr/>
                    <a:lstStyle/>
                    <a:p>
                      <a:pPr algn="l" fontAlgn="b"/>
                      <a:r>
                        <a:rPr lang="en-US" sz="1400" b="0" i="0" u="none" strike="noStrike">
                          <a:solidFill>
                            <a:srgbClr val="000000"/>
                          </a:solidFill>
                          <a:effectLst/>
                          <a:latin typeface="Calibri"/>
                        </a:rPr>
                        <a:t> $                           54,624,534</a:t>
                      </a:r>
                    </a:p>
                  </a:txBody>
                  <a:tcPr marL="9525" marR="9525" marT="9525" marB="0" anchor="b"/>
                </a:tc>
                <a:tc>
                  <a:txBody>
                    <a:bodyPr/>
                    <a:lstStyle/>
                    <a:p>
                      <a:pPr algn="l" fontAlgn="b"/>
                      <a:r>
                        <a:rPr lang="en-US" sz="1400" b="0" i="0" u="none" strike="noStrike">
                          <a:solidFill>
                            <a:srgbClr val="000000"/>
                          </a:solidFill>
                          <a:effectLst/>
                          <a:latin typeface="Calibri"/>
                        </a:rPr>
                        <a:t> $                            </a:t>
                      </a:r>
                    </a:p>
                  </a:txBody>
                  <a:tcPr marL="9525" marR="9525" marT="9525" marB="0" anchor="b"/>
                </a:tc>
                <a:extLst>
                  <a:ext uri="{0D108BD9-81ED-4DB2-BD59-A6C34878D82A}">
                    <a16:rowId xmlns:a16="http://schemas.microsoft.com/office/drawing/2014/main" val="3370035240"/>
                  </a:ext>
                </a:extLst>
              </a:tr>
              <a:tr h="276694">
                <a:tc>
                  <a:txBody>
                    <a:bodyPr/>
                    <a:lstStyle/>
                    <a:p>
                      <a:pPr algn="l" fontAlgn="b"/>
                      <a:r>
                        <a:rPr lang="en-US" sz="1400" b="0" i="0" u="none" strike="noStrike">
                          <a:solidFill>
                            <a:srgbClr val="000000"/>
                          </a:solidFill>
                          <a:effectLst/>
                          <a:latin typeface="Calibri"/>
                        </a:rPr>
                        <a:t>Prof. Services – Other Costs</a:t>
                      </a:r>
                    </a:p>
                  </a:txBody>
                  <a:tcPr marL="9525" marR="9525" marT="9525" marB="0" anchor="b"/>
                </a:tc>
                <a:tc>
                  <a:txBody>
                    <a:bodyPr/>
                    <a:lstStyle/>
                    <a:p>
                      <a:pPr algn="l" fontAlgn="b"/>
                      <a:r>
                        <a:rPr lang="en-US" sz="1400" b="0" i="0" u="none" strike="noStrike">
                          <a:solidFill>
                            <a:srgbClr val="000000"/>
                          </a:solidFill>
                          <a:effectLst/>
                          <a:latin typeface="Calibri"/>
                        </a:rPr>
                        <a:t> $                       10,194,981 </a:t>
                      </a:r>
                    </a:p>
                  </a:txBody>
                  <a:tcPr marL="9525" marR="9525" marT="9525" marB="0" anchor="b"/>
                </a:tc>
                <a:tc>
                  <a:txBody>
                    <a:bodyPr/>
                    <a:lstStyle/>
                    <a:p>
                      <a:pPr algn="l" fontAlgn="b"/>
                      <a:r>
                        <a:rPr lang="en-US" sz="1400" b="0" i="0" u="none" strike="noStrike">
                          <a:solidFill>
                            <a:srgbClr val="000000"/>
                          </a:solidFill>
                          <a:effectLst/>
                          <a:latin typeface="Calibri"/>
                        </a:rPr>
                        <a:t> $                            11,377,757 </a:t>
                      </a:r>
                    </a:p>
                  </a:txBody>
                  <a:tcPr marL="9525" marR="9525" marT="9525" marB="0" anchor="b"/>
                </a:tc>
                <a:tc>
                  <a:txBody>
                    <a:bodyPr/>
                    <a:lstStyle/>
                    <a:p>
                      <a:pPr algn="l" fontAlgn="b"/>
                      <a:r>
                        <a:rPr lang="en-US" sz="1400" b="0" i="0" u="none" strike="noStrike">
                          <a:solidFill>
                            <a:srgbClr val="000000"/>
                          </a:solidFill>
                          <a:effectLst/>
                          <a:latin typeface="Calibri"/>
                        </a:rPr>
                        <a:t> $                           13,440,840 </a:t>
                      </a:r>
                    </a:p>
                  </a:txBody>
                  <a:tcPr marL="9525" marR="9525" marT="9525" marB="0" anchor="b"/>
                </a:tc>
                <a:extLst>
                  <a:ext uri="{0D108BD9-81ED-4DB2-BD59-A6C34878D82A}">
                    <a16:rowId xmlns:a16="http://schemas.microsoft.com/office/drawing/2014/main" val="4102331476"/>
                  </a:ext>
                </a:extLst>
              </a:tr>
              <a:tr h="276694">
                <a:tc>
                  <a:txBody>
                    <a:bodyPr/>
                    <a:lstStyle/>
                    <a:p>
                      <a:pPr algn="l" fontAlgn="b"/>
                      <a:r>
                        <a:rPr lang="en-US" sz="1400" b="0" i="0" u="none" strike="noStrike">
                          <a:solidFill>
                            <a:srgbClr val="000000"/>
                          </a:solidFill>
                          <a:effectLst/>
                          <a:latin typeface="Calibri"/>
                        </a:rPr>
                        <a:t>Contracted Services</a:t>
                      </a:r>
                      <a:r>
                        <a:rPr lang="en-US" sz="1400" b="0" i="0" u="none" strike="noStrike" baseline="30000">
                          <a:solidFill>
                            <a:srgbClr val="000000"/>
                          </a:solidFill>
                          <a:effectLst/>
                          <a:latin typeface="Calibri"/>
                        </a:rPr>
                        <a:t>1</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b="0" i="0" u="none" strike="noStrike">
                          <a:solidFill>
                            <a:srgbClr val="000000"/>
                          </a:solidFill>
                          <a:effectLst/>
                          <a:latin typeface="Calibri"/>
                        </a:rPr>
                        <a:t> $                        6,500,000</a:t>
                      </a:r>
                    </a:p>
                  </a:txBody>
                  <a:tcPr marL="9525" marR="9525" marT="9525" marB="0" anchor="b"/>
                </a:tc>
                <a:tc>
                  <a:txBody>
                    <a:bodyPr/>
                    <a:lstStyle/>
                    <a:p>
                      <a:pPr algn="l" fontAlgn="b"/>
                      <a:r>
                        <a:rPr lang="en-US" sz="1400" b="0" i="0" u="none" strike="noStrike">
                          <a:solidFill>
                            <a:srgbClr val="000000"/>
                          </a:solidFill>
                          <a:effectLst/>
                          <a:latin typeface="Calibri"/>
                        </a:rPr>
                        <a:t> $                             7,046,000</a:t>
                      </a:r>
                    </a:p>
                  </a:txBody>
                  <a:tcPr marL="9525" marR="9525" marT="9525" marB="0" anchor="b"/>
                </a:tc>
                <a:tc>
                  <a:txBody>
                    <a:bodyPr/>
                    <a:lstStyle/>
                    <a:p>
                      <a:pPr algn="l" fontAlgn="b"/>
                      <a:r>
                        <a:rPr lang="en-US" sz="1400" b="0" i="0" u="none" strike="noStrike">
                          <a:solidFill>
                            <a:srgbClr val="000000"/>
                          </a:solidFill>
                          <a:effectLst/>
                          <a:latin typeface="Calibri"/>
                        </a:rPr>
                        <a:t> $                           11,961,033 </a:t>
                      </a:r>
                    </a:p>
                  </a:txBody>
                  <a:tcPr marL="9525" marR="9525" marT="9525" marB="0" anchor="b"/>
                </a:tc>
                <a:extLst>
                  <a:ext uri="{0D108BD9-81ED-4DB2-BD59-A6C34878D82A}">
                    <a16:rowId xmlns:a16="http://schemas.microsoft.com/office/drawing/2014/main" val="2728556202"/>
                  </a:ext>
                </a:extLst>
              </a:tr>
              <a:tr h="276694">
                <a:tc>
                  <a:txBody>
                    <a:bodyPr/>
                    <a:lstStyle/>
                    <a:p>
                      <a:pPr algn="l" fontAlgn="b"/>
                      <a:r>
                        <a:rPr lang="en-US" sz="1400" b="0" i="0" u="none" strike="noStrike">
                          <a:solidFill>
                            <a:srgbClr val="000000"/>
                          </a:solidFill>
                          <a:effectLst/>
                          <a:latin typeface="Calibri"/>
                        </a:rPr>
                        <a:t>Total Expenses</a:t>
                      </a:r>
                    </a:p>
                  </a:txBody>
                  <a:tcPr marL="9525" marR="9525" marT="9525" marB="0" anchor="b"/>
                </a:tc>
                <a:tc>
                  <a:txBody>
                    <a:bodyPr/>
                    <a:lstStyle/>
                    <a:p>
                      <a:pPr algn="l" fontAlgn="b"/>
                      <a:r>
                        <a:rPr lang="en-US" sz="1400" b="0" i="0" u="none" strike="noStrike">
                          <a:solidFill>
                            <a:srgbClr val="000000"/>
                          </a:solidFill>
                          <a:effectLst/>
                          <a:latin typeface="Calibri"/>
                        </a:rPr>
                        <a:t> $                     215,760,052 </a:t>
                      </a:r>
                    </a:p>
                  </a:txBody>
                  <a:tcPr marL="9525" marR="9525" marT="9525" marB="0" anchor="b"/>
                </a:tc>
                <a:tc>
                  <a:txBody>
                    <a:bodyPr/>
                    <a:lstStyle/>
                    <a:p>
                      <a:pPr algn="l" fontAlgn="b"/>
                      <a:r>
                        <a:rPr lang="en-US" sz="1400" b="0" i="0" u="none" strike="noStrike">
                          <a:solidFill>
                            <a:srgbClr val="000000"/>
                          </a:solidFill>
                          <a:effectLst/>
                          <a:latin typeface="Calibri"/>
                        </a:rPr>
                        <a:t> $                         202,499,065 </a:t>
                      </a:r>
                    </a:p>
                  </a:txBody>
                  <a:tcPr marL="9525" marR="9525" marT="9525" marB="0" anchor="b"/>
                </a:tc>
                <a:tc>
                  <a:txBody>
                    <a:bodyPr/>
                    <a:lstStyle/>
                    <a:p>
                      <a:pPr algn="l" fontAlgn="b"/>
                      <a:r>
                        <a:rPr lang="en-US" sz="1400" b="0" i="0" u="none" strike="noStrike">
                          <a:solidFill>
                            <a:srgbClr val="000000"/>
                          </a:solidFill>
                          <a:effectLst/>
                          <a:latin typeface="Calibri"/>
                        </a:rPr>
                        <a:t> $                         201,433,678</a:t>
                      </a:r>
                    </a:p>
                  </a:txBody>
                  <a:tcPr marL="9525" marR="9525" marT="9525" marB="0" anchor="b"/>
                </a:tc>
                <a:extLst>
                  <a:ext uri="{0D108BD9-81ED-4DB2-BD59-A6C34878D82A}">
                    <a16:rowId xmlns:a16="http://schemas.microsoft.com/office/drawing/2014/main" val="4177827623"/>
                  </a:ext>
                </a:extLst>
              </a:tr>
              <a:tr h="22678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solidFill>
                      <a:schemeClr val="tx1">
                        <a:lumMod val="75000"/>
                        <a:lumOff val="25000"/>
                      </a:schemeClr>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solidFill>
                      <a:schemeClr val="tx1">
                        <a:lumMod val="75000"/>
                        <a:lumOff val="25000"/>
                      </a:schemeClr>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solidFill>
                      <a:schemeClr val="tx1">
                        <a:lumMod val="75000"/>
                        <a:lumOff val="25000"/>
                      </a:schemeClr>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solidFill>
                      <a:schemeClr val="tx1">
                        <a:lumMod val="75000"/>
                        <a:lumOff val="25000"/>
                      </a:schemeClr>
                    </a:solidFill>
                  </a:tcPr>
                </a:tc>
                <a:extLst>
                  <a:ext uri="{0D108BD9-81ED-4DB2-BD59-A6C34878D82A}">
                    <a16:rowId xmlns:a16="http://schemas.microsoft.com/office/drawing/2014/main" val="3126138195"/>
                  </a:ext>
                </a:extLst>
              </a:tr>
              <a:tr h="276694">
                <a:tc>
                  <a:txBody>
                    <a:bodyPr/>
                    <a:lstStyle/>
                    <a:p>
                      <a:pPr algn="l" fontAlgn="b"/>
                      <a:r>
                        <a:rPr lang="en-US" sz="1400" b="0" i="0" u="none" strike="noStrike">
                          <a:solidFill>
                            <a:srgbClr val="000000"/>
                          </a:solidFill>
                          <a:effectLst/>
                          <a:latin typeface="Calibri"/>
                        </a:rPr>
                        <a:t>Operating Profit/(Loss)</a:t>
                      </a:r>
                    </a:p>
                  </a:txBody>
                  <a:tcPr marL="9525" marR="9525" marT="9525" marB="0" anchor="b"/>
                </a:tc>
                <a:tc>
                  <a:txBody>
                    <a:bodyPr/>
                    <a:lstStyle/>
                    <a:p>
                      <a:pPr algn="l" fontAlgn="b"/>
                      <a:r>
                        <a:rPr lang="en-US" sz="1400" b="0" i="0" u="none" strike="noStrike">
                          <a:solidFill>
                            <a:srgbClr val="000000"/>
                          </a:solidFill>
                          <a:effectLst/>
                          <a:latin typeface="Calibri"/>
                        </a:rPr>
                        <a:t> $                        (8,561,218)</a:t>
                      </a:r>
                    </a:p>
                  </a:txBody>
                  <a:tcPr marL="9525" marR="9525" marT="9525" marB="0" anchor="b"/>
                </a:tc>
                <a:tc>
                  <a:txBody>
                    <a:bodyPr/>
                    <a:lstStyle/>
                    <a:p>
                      <a:pPr algn="l" fontAlgn="b"/>
                      <a:r>
                        <a:rPr lang="en-US" sz="1400" b="0" i="0" u="none" strike="noStrike">
                          <a:solidFill>
                            <a:srgbClr val="000000"/>
                          </a:solidFill>
                          <a:effectLst/>
                          <a:latin typeface="Calibri"/>
                        </a:rPr>
                        <a:t> $                               (540,215)</a:t>
                      </a:r>
                    </a:p>
                  </a:txBody>
                  <a:tcPr marL="9525" marR="9525" marT="9525" marB="0" anchor="b"/>
                </a:tc>
                <a:tc>
                  <a:txBody>
                    <a:bodyPr/>
                    <a:lstStyle/>
                    <a:p>
                      <a:pPr algn="l" fontAlgn="b"/>
                      <a:r>
                        <a:rPr lang="en-US" sz="1400" b="0" i="0" u="none" strike="noStrike">
                          <a:solidFill>
                            <a:srgbClr val="000000"/>
                          </a:solidFill>
                          <a:effectLst/>
                          <a:latin typeface="Calibri"/>
                        </a:rPr>
                        <a:t> $                                530,247</a:t>
                      </a:r>
                    </a:p>
                  </a:txBody>
                  <a:tcPr marL="9525" marR="9525" marT="9525" marB="0" anchor="b"/>
                </a:tc>
                <a:extLst>
                  <a:ext uri="{0D108BD9-81ED-4DB2-BD59-A6C34878D82A}">
                    <a16:rowId xmlns:a16="http://schemas.microsoft.com/office/drawing/2014/main" val="46470496"/>
                  </a:ext>
                </a:extLst>
              </a:tr>
            </a:tbl>
          </a:graphicData>
        </a:graphic>
      </p:graphicFrame>
      <p:sp>
        <p:nvSpPr>
          <p:cNvPr id="3" name="TextBox 2">
            <a:extLst>
              <a:ext uri="{FF2B5EF4-FFF2-40B4-BE49-F238E27FC236}">
                <a16:creationId xmlns:a16="http://schemas.microsoft.com/office/drawing/2014/main" id="{67B85403-9410-2F92-2355-ED9256FA567B}"/>
              </a:ext>
            </a:extLst>
          </p:cNvPr>
          <p:cNvSpPr txBox="1"/>
          <p:nvPr/>
        </p:nvSpPr>
        <p:spPr>
          <a:xfrm>
            <a:off x="5131510" y="6397429"/>
            <a:ext cx="6290183" cy="307777"/>
          </a:xfrm>
          <a:prstGeom prst="rect">
            <a:avLst/>
          </a:prstGeom>
          <a:noFill/>
        </p:spPr>
        <p:txBody>
          <a:bodyPr wrap="none" rtlCol="0">
            <a:spAutoFit/>
          </a:bodyPr>
          <a:lstStyle/>
          <a:p>
            <a:r>
              <a:rPr lang="en-US" sz="1400" baseline="30000">
                <a:latin typeface="Calibri" panose="020F0502020204030204" pitchFamily="34" charset="0"/>
                <a:cs typeface="Calibri" panose="020F0502020204030204" pitchFamily="34" charset="0"/>
              </a:rPr>
              <a:t>1</a:t>
            </a:r>
            <a:r>
              <a:rPr lang="en-US" sz="1400">
                <a:latin typeface="Calibri" panose="020F0502020204030204" pitchFamily="34" charset="0"/>
                <a:cs typeface="Calibri" panose="020F0502020204030204" pitchFamily="34" charset="0"/>
              </a:rPr>
              <a:t> Includes on-site and near-site clinics, benefits administration and consulting costs</a:t>
            </a:r>
          </a:p>
        </p:txBody>
      </p:sp>
    </p:spTree>
    <p:extLst>
      <p:ext uri="{BB962C8B-B14F-4D97-AF65-F5344CB8AC3E}">
        <p14:creationId xmlns:p14="http://schemas.microsoft.com/office/powerpoint/2010/main" val="23300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7BE9-C652-4294-5C79-8D9E234AC8FF}"/>
              </a:ext>
            </a:extLst>
          </p:cNvPr>
          <p:cNvSpPr>
            <a:spLocks noGrp="1"/>
          </p:cNvSpPr>
          <p:nvPr>
            <p:ph type="title"/>
          </p:nvPr>
        </p:nvSpPr>
        <p:spPr/>
        <p:txBody>
          <a:bodyPr>
            <a:normAutofit/>
          </a:bodyPr>
          <a:lstStyle/>
          <a:p>
            <a:r>
              <a:rPr lang="en-US" sz="4000">
                <a:latin typeface="Rockwell" panose="02060603020205020403" pitchFamily="18" charset="0"/>
              </a:rPr>
              <a:t>Development Timeline</a:t>
            </a:r>
          </a:p>
        </p:txBody>
      </p:sp>
      <p:sp>
        <p:nvSpPr>
          <p:cNvPr id="4" name="Slide Number Placeholder 3">
            <a:extLst>
              <a:ext uri="{FF2B5EF4-FFF2-40B4-BE49-F238E27FC236}">
                <a16:creationId xmlns:a16="http://schemas.microsoft.com/office/drawing/2014/main" id="{CA735AFA-FBB4-171B-530A-DB78D7D7467D}"/>
              </a:ext>
            </a:extLst>
          </p:cNvPr>
          <p:cNvSpPr>
            <a:spLocks noGrp="1"/>
          </p:cNvSpPr>
          <p:nvPr>
            <p:ph type="sldNum" sz="quarter" idx="12"/>
          </p:nvPr>
        </p:nvSpPr>
        <p:spPr/>
        <p:txBody>
          <a:bodyPr/>
          <a:lstStyle/>
          <a:p>
            <a:fld id="{FD52C1F8-3BA5-F24E-8618-E52498D87186}" type="slidenum">
              <a:rPr lang="en-US" smtClean="0"/>
              <a:t>4</a:t>
            </a:fld>
            <a:endParaRPr lang="en-US"/>
          </a:p>
        </p:txBody>
      </p:sp>
      <p:graphicFrame>
        <p:nvGraphicFramePr>
          <p:cNvPr id="370" name="Diagram 369">
            <a:extLst>
              <a:ext uri="{FF2B5EF4-FFF2-40B4-BE49-F238E27FC236}">
                <a16:creationId xmlns:a16="http://schemas.microsoft.com/office/drawing/2014/main" id="{C1D31C37-127C-871B-8D2C-2B162FCE7ECE}"/>
              </a:ext>
            </a:extLst>
          </p:cNvPr>
          <p:cNvGraphicFramePr/>
          <p:nvPr/>
        </p:nvGraphicFramePr>
        <p:xfrm>
          <a:off x="277092" y="849745"/>
          <a:ext cx="11857179" cy="586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1F603E9C-31D8-7BCC-6EF6-273A45D66F67}"/>
              </a:ext>
            </a:extLst>
          </p:cNvPr>
          <p:cNvGrpSpPr/>
          <p:nvPr/>
        </p:nvGrpSpPr>
        <p:grpSpPr>
          <a:xfrm>
            <a:off x="2391018" y="2561309"/>
            <a:ext cx="4897284" cy="3020434"/>
            <a:chOff x="-1921743" y="1196006"/>
            <a:chExt cx="4897284" cy="3020434"/>
          </a:xfrm>
        </p:grpSpPr>
        <p:sp>
          <p:nvSpPr>
            <p:cNvPr id="5" name="Rectangle 4">
              <a:extLst>
                <a:ext uri="{FF2B5EF4-FFF2-40B4-BE49-F238E27FC236}">
                  <a16:creationId xmlns:a16="http://schemas.microsoft.com/office/drawing/2014/main" id="{D713AA75-778F-0135-ECD0-3BDD91DFD1F2}"/>
                </a:ext>
              </a:extLst>
            </p:cNvPr>
            <p:cNvSpPr/>
            <p:nvPr/>
          </p:nvSpPr>
          <p:spPr>
            <a:xfrm>
              <a:off x="590937" y="1196006"/>
              <a:ext cx="2384604" cy="17353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100"/>
            </a:p>
          </p:txBody>
        </p:sp>
        <p:sp>
          <p:nvSpPr>
            <p:cNvPr id="6" name="TextBox 5">
              <a:extLst>
                <a:ext uri="{FF2B5EF4-FFF2-40B4-BE49-F238E27FC236}">
                  <a16:creationId xmlns:a16="http://schemas.microsoft.com/office/drawing/2014/main" id="{6041FAF0-CA1E-25F2-1C3F-B0977CF3AA4B}"/>
                </a:ext>
              </a:extLst>
            </p:cNvPr>
            <p:cNvSpPr txBox="1"/>
            <p:nvPr/>
          </p:nvSpPr>
          <p:spPr>
            <a:xfrm>
              <a:off x="-1921743" y="2481058"/>
              <a:ext cx="3064645"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Central Office Teams develop Department Action Plans</a:t>
              </a:r>
              <a:endParaRPr lang="en-US" sz="1100" kern="1200"/>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2"/>
                  </a:solidFill>
                </a:rPr>
                <a:t>Develop Budget assumptions and initial parameters</a:t>
              </a:r>
            </a:p>
            <a:p>
              <a:pPr marL="171450" lvl="0" indent="-171450" algn="l" defTabSz="533400">
                <a:lnSpc>
                  <a:spcPct val="90000"/>
                </a:lnSpc>
                <a:spcBef>
                  <a:spcPct val="0"/>
                </a:spcBef>
                <a:spcAft>
                  <a:spcPct val="35000"/>
                </a:spcAft>
                <a:buFont typeface="Arial" panose="020B0604020202020204" pitchFamily="34" charset="0"/>
                <a:buChar char="•"/>
              </a:pPr>
              <a:endParaRPr lang="en-US" sz="1100" b="1">
                <a:solidFill>
                  <a:schemeClr val="accent2"/>
                </a:solidFill>
              </a:endParaRPr>
            </a:p>
            <a:p>
              <a:pPr lvl="0" algn="l" defTabSz="533400">
                <a:lnSpc>
                  <a:spcPct val="90000"/>
                </a:lnSpc>
                <a:spcBef>
                  <a:spcPct val="0"/>
                </a:spcBef>
                <a:spcAft>
                  <a:spcPct val="35000"/>
                </a:spcAft>
              </a:pPr>
              <a:r>
                <a:rPr lang="en-US" sz="1100" b="1">
                  <a:solidFill>
                    <a:schemeClr val="tx1">
                      <a:lumMod val="65000"/>
                      <a:lumOff val="35000"/>
                    </a:schemeClr>
                  </a:solidFill>
                </a:rPr>
                <a:t>Budget Workshop 1: The Budget development process, budget principles, assumptions, initial parameters</a:t>
              </a:r>
              <a:endParaRPr lang="en-US" sz="1100" b="1" kern="1200">
                <a:solidFill>
                  <a:schemeClr val="accent2"/>
                </a:solidFill>
              </a:endParaRPr>
            </a:p>
          </p:txBody>
        </p:sp>
      </p:grpSp>
      <p:sp>
        <p:nvSpPr>
          <p:cNvPr id="8" name="TextBox 7">
            <a:extLst>
              <a:ext uri="{FF2B5EF4-FFF2-40B4-BE49-F238E27FC236}">
                <a16:creationId xmlns:a16="http://schemas.microsoft.com/office/drawing/2014/main" id="{78CB6414-F9DC-1C6F-C079-CC5FE7326D8D}"/>
              </a:ext>
            </a:extLst>
          </p:cNvPr>
          <p:cNvSpPr txBox="1"/>
          <p:nvPr/>
        </p:nvSpPr>
        <p:spPr>
          <a:xfrm>
            <a:off x="4048228" y="2045921"/>
            <a:ext cx="3064644"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Review and approve Department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Train school and district leaders on action planning and budget development</a:t>
            </a:r>
            <a:endParaRPr lang="en-US" sz="1100" kern="1200"/>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2"/>
                </a:solidFill>
              </a:rPr>
              <a:t>Departments and schools develop budgets based on allocations</a:t>
            </a:r>
            <a:endParaRPr lang="en-US" sz="1100" b="1">
              <a:solidFill>
                <a:schemeClr val="tx1">
                  <a:lumMod val="65000"/>
                  <a:lumOff val="35000"/>
                </a:schemeClr>
              </a:solidFill>
            </a:endParaRPr>
          </a:p>
          <a:p>
            <a:pPr algn="ctr" defTabSz="533400">
              <a:lnSpc>
                <a:spcPct val="90000"/>
              </a:lnSpc>
              <a:spcBef>
                <a:spcPct val="0"/>
              </a:spcBef>
              <a:spcAft>
                <a:spcPct val="35000"/>
              </a:spcAft>
            </a:pPr>
            <a:endParaRPr lang="en-US" sz="1100" b="1">
              <a:solidFill>
                <a:schemeClr val="tx1">
                  <a:lumMod val="65000"/>
                  <a:lumOff val="35000"/>
                </a:schemeClr>
              </a:solidFill>
            </a:endParaRPr>
          </a:p>
          <a:p>
            <a:pPr algn="ctr" defTabSz="533400">
              <a:lnSpc>
                <a:spcPct val="90000"/>
              </a:lnSpc>
              <a:spcBef>
                <a:spcPct val="0"/>
              </a:spcBef>
              <a:spcAft>
                <a:spcPct val="35000"/>
              </a:spcAft>
            </a:pPr>
            <a:r>
              <a:rPr lang="en-US" sz="1100" b="1">
                <a:solidFill>
                  <a:schemeClr val="tx1">
                    <a:lumMod val="65000"/>
                    <a:lumOff val="35000"/>
                  </a:schemeClr>
                </a:solidFill>
              </a:rPr>
              <a:t>Budget Workshop 2: District Action Plan</a:t>
            </a:r>
            <a:endParaRPr lang="en-US" sz="1100" b="1" kern="1200">
              <a:solidFill>
                <a:schemeClr val="accent2"/>
              </a:solidFill>
            </a:endParaRPr>
          </a:p>
        </p:txBody>
      </p:sp>
      <p:sp>
        <p:nvSpPr>
          <p:cNvPr id="10" name="TextBox 9">
            <a:extLst>
              <a:ext uri="{FF2B5EF4-FFF2-40B4-BE49-F238E27FC236}">
                <a16:creationId xmlns:a16="http://schemas.microsoft.com/office/drawing/2014/main" id="{0C8EAAEF-7645-7EC0-F098-6CF872AB18DC}"/>
              </a:ext>
            </a:extLst>
          </p:cNvPr>
          <p:cNvSpPr txBox="1"/>
          <p:nvPr/>
        </p:nvSpPr>
        <p:spPr>
          <a:xfrm>
            <a:off x="595365" y="2150730"/>
            <a:ext cx="2750876" cy="938719"/>
          </a:xfrm>
          <a:prstGeom prst="rect">
            <a:avLst/>
          </a:prstGeom>
          <a:noFill/>
        </p:spPr>
        <p:txBody>
          <a:bodyPr wrap="square">
            <a:spAutoFit/>
          </a:bodyPr>
          <a:lstStyle/>
          <a:p>
            <a:pPr marL="285750" lvl="0" indent="-285750">
              <a:buFont typeface="Arial" panose="020B0604020202020204" pitchFamily="34" charset="0"/>
              <a:buChar char="•"/>
            </a:pPr>
            <a:r>
              <a:rPr lang="en-US" sz="1100" b="1">
                <a:solidFill>
                  <a:schemeClr val="accent1"/>
                </a:solidFill>
              </a:rPr>
              <a:t>Informed by District Progress Data, Superintendent drafts District Action Plan</a:t>
            </a:r>
          </a:p>
          <a:p>
            <a:pPr marL="285750" lvl="0" indent="-285750">
              <a:buFont typeface="Arial" panose="020B0604020202020204" pitchFamily="34" charset="0"/>
              <a:buChar char="•"/>
            </a:pPr>
            <a:r>
              <a:rPr lang="en-US" sz="1100" b="1">
                <a:solidFill>
                  <a:schemeClr val="accent2"/>
                </a:solidFill>
              </a:rPr>
              <a:t>Confirm Budget Development timeline</a:t>
            </a:r>
          </a:p>
        </p:txBody>
      </p:sp>
      <p:sp>
        <p:nvSpPr>
          <p:cNvPr id="11" name="TextBox 10">
            <a:extLst>
              <a:ext uri="{FF2B5EF4-FFF2-40B4-BE49-F238E27FC236}">
                <a16:creationId xmlns:a16="http://schemas.microsoft.com/office/drawing/2014/main" id="{6E0DA80D-CE1C-67E8-BB75-0C9D4117742C}"/>
              </a:ext>
            </a:extLst>
          </p:cNvPr>
          <p:cNvSpPr txBox="1"/>
          <p:nvPr/>
        </p:nvSpPr>
        <p:spPr>
          <a:xfrm>
            <a:off x="5750864" y="384584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Schools submit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2"/>
                </a:solidFill>
              </a:rPr>
              <a:t>Finalize department budgets</a:t>
            </a:r>
          </a:p>
          <a:p>
            <a:pPr lvl="0" algn="l" defTabSz="533400">
              <a:lnSpc>
                <a:spcPct val="90000"/>
              </a:lnSpc>
              <a:spcBef>
                <a:spcPct val="0"/>
              </a:spcBef>
              <a:spcAft>
                <a:spcPct val="35000"/>
              </a:spcAft>
            </a:pPr>
            <a:endParaRPr lang="en-US" sz="1100" b="1">
              <a:solidFill>
                <a:schemeClr val="tx1">
                  <a:lumMod val="65000"/>
                  <a:lumOff val="35000"/>
                </a:schemeClr>
              </a:solidFill>
            </a:endParaRPr>
          </a:p>
          <a:p>
            <a:pPr defTabSz="533400">
              <a:lnSpc>
                <a:spcPct val="90000"/>
              </a:lnSpc>
              <a:spcBef>
                <a:spcPct val="0"/>
              </a:spcBef>
              <a:spcAft>
                <a:spcPct val="35000"/>
              </a:spcAft>
            </a:pPr>
            <a:endParaRPr lang="en-US" sz="1100" b="1">
              <a:solidFill>
                <a:schemeClr val="tx1">
                  <a:lumMod val="65000"/>
                  <a:lumOff val="35000"/>
                </a:schemeClr>
              </a:solidFill>
            </a:endParaRPr>
          </a:p>
          <a:p>
            <a:pPr defTabSz="533400">
              <a:lnSpc>
                <a:spcPct val="90000"/>
              </a:lnSpc>
              <a:spcBef>
                <a:spcPct val="0"/>
              </a:spcBef>
              <a:spcAft>
                <a:spcPct val="35000"/>
              </a:spcAft>
            </a:pPr>
            <a:endParaRPr lang="en-US" sz="1100" b="1">
              <a:solidFill>
                <a:schemeClr val="tx1">
                  <a:lumMod val="65000"/>
                  <a:lumOff val="35000"/>
                </a:schemeClr>
              </a:solidFill>
            </a:endParaRPr>
          </a:p>
          <a:p>
            <a:pPr defTabSz="533400">
              <a:lnSpc>
                <a:spcPct val="90000"/>
              </a:lnSpc>
              <a:spcBef>
                <a:spcPct val="0"/>
              </a:spcBef>
              <a:spcAft>
                <a:spcPct val="35000"/>
              </a:spcAft>
            </a:pPr>
            <a:r>
              <a:rPr lang="en-US" sz="1100" b="1">
                <a:solidFill>
                  <a:schemeClr val="tx1">
                    <a:lumMod val="65000"/>
                    <a:lumOff val="35000"/>
                  </a:schemeClr>
                </a:solidFill>
              </a:rPr>
              <a:t>Budget Workshop 3: School and central office budget overview </a:t>
            </a:r>
            <a:endParaRPr lang="en-US" sz="1100" b="1" kern="1200">
              <a:solidFill>
                <a:schemeClr val="accent2"/>
              </a:solidFill>
            </a:endParaRPr>
          </a:p>
        </p:txBody>
      </p:sp>
      <p:sp>
        <p:nvSpPr>
          <p:cNvPr id="12" name="TextBox 11">
            <a:extLst>
              <a:ext uri="{FF2B5EF4-FFF2-40B4-BE49-F238E27FC236}">
                <a16:creationId xmlns:a16="http://schemas.microsoft.com/office/drawing/2014/main" id="{47C58B85-6C01-0543-5878-8757B2797719}"/>
              </a:ext>
            </a:extLst>
          </p:cNvPr>
          <p:cNvSpPr txBox="1"/>
          <p:nvPr/>
        </p:nvSpPr>
        <p:spPr>
          <a:xfrm>
            <a:off x="7476911" y="2045921"/>
            <a:ext cx="2939154"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Review and approve school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2"/>
                </a:solidFill>
              </a:rPr>
              <a:t>Finalize school budgets</a:t>
            </a:r>
            <a:endParaRPr lang="en-US" sz="1100" b="1" kern="1200">
              <a:solidFill>
                <a:schemeClr val="accent2"/>
              </a:solidFill>
              <a:cs typeface="Arial"/>
            </a:endParaRPr>
          </a:p>
          <a:p>
            <a:pPr lvl="0" algn="l" defTabSz="533400">
              <a:lnSpc>
                <a:spcPct val="90000"/>
              </a:lnSpc>
              <a:spcBef>
                <a:spcPct val="0"/>
              </a:spcBef>
              <a:spcAft>
                <a:spcPct val="35000"/>
              </a:spcAft>
            </a:pPr>
            <a:endParaRPr lang="en-US" sz="1100" b="1">
              <a:solidFill>
                <a:schemeClr val="tx1">
                  <a:lumMod val="65000"/>
                  <a:lumOff val="35000"/>
                </a:schemeClr>
              </a:solidFill>
            </a:endParaRPr>
          </a:p>
          <a:p>
            <a:pPr defTabSz="533400">
              <a:lnSpc>
                <a:spcPct val="90000"/>
              </a:lnSpc>
              <a:spcBef>
                <a:spcPct val="0"/>
              </a:spcBef>
              <a:spcAft>
                <a:spcPct val="35000"/>
              </a:spcAft>
            </a:pPr>
            <a:r>
              <a:rPr lang="en-US" sz="1100" b="1">
                <a:solidFill>
                  <a:schemeClr val="tx1">
                    <a:lumMod val="65000"/>
                    <a:lumOff val="35000"/>
                  </a:schemeClr>
                </a:solidFill>
              </a:rPr>
              <a:t>Budget Workshop 4: Facilities overview, draft high-level budget review </a:t>
            </a:r>
            <a:endParaRPr lang="en-US" sz="1100" b="1">
              <a:solidFill>
                <a:schemeClr val="tx1">
                  <a:lumMod val="65000"/>
                  <a:lumOff val="35000"/>
                </a:schemeClr>
              </a:solidFill>
              <a:cs typeface="Arial"/>
            </a:endParaRPr>
          </a:p>
          <a:p>
            <a:pPr defTabSz="533400">
              <a:lnSpc>
                <a:spcPct val="90000"/>
              </a:lnSpc>
              <a:spcBef>
                <a:spcPct val="0"/>
              </a:spcBef>
              <a:spcAft>
                <a:spcPct val="35000"/>
              </a:spcAft>
            </a:pPr>
            <a:r>
              <a:rPr lang="en-US" sz="1100" b="1">
                <a:solidFill>
                  <a:schemeClr val="tx1">
                    <a:lumMod val="65000"/>
                    <a:lumOff val="35000"/>
                  </a:schemeClr>
                </a:solidFill>
              </a:rPr>
              <a:t>Budget Workshop 5: Wrap-up budget discussion + Board questions </a:t>
            </a:r>
            <a:endParaRPr lang="en-US" sz="1100" b="1">
              <a:solidFill>
                <a:schemeClr val="tx1">
                  <a:lumMod val="65000"/>
                  <a:lumOff val="35000"/>
                </a:schemeClr>
              </a:solidFill>
              <a:cs typeface="Arial"/>
            </a:endParaRPr>
          </a:p>
          <a:p>
            <a:pPr defTabSz="533400">
              <a:lnSpc>
                <a:spcPct val="90000"/>
              </a:lnSpc>
              <a:spcBef>
                <a:spcPct val="0"/>
              </a:spcBef>
              <a:spcAft>
                <a:spcPct val="35000"/>
              </a:spcAft>
            </a:pPr>
            <a:endParaRPr lang="en-US" sz="1100" b="1">
              <a:solidFill>
                <a:schemeClr val="accent2"/>
              </a:solidFill>
            </a:endParaRPr>
          </a:p>
          <a:p>
            <a:pPr algn="ctr" defTabSz="533400">
              <a:lnSpc>
                <a:spcPct val="90000"/>
              </a:lnSpc>
              <a:spcBef>
                <a:spcPct val="0"/>
              </a:spcBef>
              <a:spcAft>
                <a:spcPct val="35000"/>
              </a:spcAft>
            </a:pPr>
            <a:endParaRPr lang="en-US" sz="1100" b="1">
              <a:solidFill>
                <a:schemeClr val="tx1">
                  <a:lumMod val="65000"/>
                  <a:lumOff val="35000"/>
                </a:schemeClr>
              </a:solidFill>
            </a:endParaRPr>
          </a:p>
        </p:txBody>
      </p:sp>
      <p:sp>
        <p:nvSpPr>
          <p:cNvPr id="13" name="TextBox 12">
            <a:extLst>
              <a:ext uri="{FF2B5EF4-FFF2-40B4-BE49-F238E27FC236}">
                <a16:creationId xmlns:a16="http://schemas.microsoft.com/office/drawing/2014/main" id="{12957BD1-DB0E-C8D2-B8D3-53D170F26FBC}"/>
              </a:ext>
            </a:extLst>
          </p:cNvPr>
          <p:cNvSpPr txBox="1"/>
          <p:nvPr/>
        </p:nvSpPr>
        <p:spPr>
          <a:xfrm>
            <a:off x="9164032" y="384584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algn="l" defTabSz="533400">
              <a:lnSpc>
                <a:spcPct val="90000"/>
              </a:lnSpc>
              <a:spcBef>
                <a:spcPct val="0"/>
              </a:spcBef>
              <a:spcAft>
                <a:spcPct val="35000"/>
              </a:spcAft>
            </a:pPr>
            <a:endParaRPr lang="en-US" sz="1200" b="1" i="0">
              <a:solidFill>
                <a:schemeClr val="tx1">
                  <a:lumMod val="65000"/>
                  <a:lumOff val="35000"/>
                </a:schemeClr>
              </a:solidFill>
            </a:endParaRPr>
          </a:p>
          <a:p>
            <a:pPr lvl="0" algn="l" defTabSz="533400">
              <a:lnSpc>
                <a:spcPct val="90000"/>
              </a:lnSpc>
              <a:spcBef>
                <a:spcPct val="0"/>
              </a:spcBef>
              <a:spcAft>
                <a:spcPct val="35000"/>
              </a:spcAft>
            </a:pPr>
            <a:endParaRPr lang="en-US" sz="1200" b="1">
              <a:solidFill>
                <a:schemeClr val="tx1">
                  <a:lumMod val="65000"/>
                  <a:lumOff val="35000"/>
                </a:schemeClr>
              </a:solidFill>
            </a:endParaRPr>
          </a:p>
          <a:p>
            <a:pPr lvl="0" algn="l" defTabSz="533400">
              <a:lnSpc>
                <a:spcPct val="90000"/>
              </a:lnSpc>
              <a:spcBef>
                <a:spcPct val="0"/>
              </a:spcBef>
              <a:spcAft>
                <a:spcPct val="35000"/>
              </a:spcAft>
            </a:pPr>
            <a:endParaRPr lang="en-US" sz="1200" b="1" i="0">
              <a:solidFill>
                <a:schemeClr val="tx1">
                  <a:lumMod val="65000"/>
                  <a:lumOff val="35000"/>
                </a:schemeClr>
              </a:solidFill>
            </a:endParaRPr>
          </a:p>
          <a:p>
            <a:pPr algn="ctr" defTabSz="533400">
              <a:lnSpc>
                <a:spcPct val="90000"/>
              </a:lnSpc>
              <a:spcBef>
                <a:spcPct val="0"/>
              </a:spcBef>
              <a:spcAft>
                <a:spcPct val="35000"/>
              </a:spcAft>
            </a:pPr>
            <a:r>
              <a:rPr lang="en-US" sz="1200" b="1" i="0">
                <a:solidFill>
                  <a:schemeClr val="tx1">
                    <a:lumMod val="65000"/>
                    <a:lumOff val="35000"/>
                  </a:schemeClr>
                </a:solidFill>
              </a:rPr>
              <a:t>June Regular Board Meeting: Budget Vote</a:t>
            </a:r>
            <a:endParaRPr lang="en-US" sz="1200" b="1" i="1" kern="1200">
              <a:solidFill>
                <a:schemeClr val="accent2"/>
              </a:solidFill>
            </a:endParaRPr>
          </a:p>
        </p:txBody>
      </p:sp>
    </p:spTree>
    <p:extLst>
      <p:ext uri="{BB962C8B-B14F-4D97-AF65-F5344CB8AC3E}">
        <p14:creationId xmlns:p14="http://schemas.microsoft.com/office/powerpoint/2010/main" val="139491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AF00-AE0B-DF97-9433-D97CC9303C23}"/>
              </a:ext>
            </a:extLst>
          </p:cNvPr>
          <p:cNvSpPr>
            <a:spLocks noGrp="1"/>
          </p:cNvSpPr>
          <p:nvPr>
            <p:ph type="title"/>
          </p:nvPr>
        </p:nvSpPr>
        <p:spPr/>
        <p:txBody>
          <a:bodyPr>
            <a:normAutofit/>
          </a:bodyPr>
          <a:lstStyle/>
          <a:p>
            <a:r>
              <a:rPr lang="en-US">
                <a:latin typeface="Rockwell" panose="02060603020205020403" pitchFamily="18" charset="0"/>
              </a:rPr>
              <a:t>School Year 25-26 Budget Goals</a:t>
            </a:r>
          </a:p>
        </p:txBody>
      </p:sp>
      <p:sp>
        <p:nvSpPr>
          <p:cNvPr id="3" name="Content Placeholder 2">
            <a:extLst>
              <a:ext uri="{FF2B5EF4-FFF2-40B4-BE49-F238E27FC236}">
                <a16:creationId xmlns:a16="http://schemas.microsoft.com/office/drawing/2014/main" id="{339B1554-1978-50EF-07AF-E90C42790CC1}"/>
              </a:ext>
            </a:extLst>
          </p:cNvPr>
          <p:cNvSpPr>
            <a:spLocks noGrp="1"/>
          </p:cNvSpPr>
          <p:nvPr>
            <p:ph idx="1"/>
          </p:nvPr>
        </p:nvSpPr>
        <p:spPr>
          <a:xfrm>
            <a:off x="609600" y="1624013"/>
            <a:ext cx="10972800" cy="4525963"/>
          </a:xfrm>
        </p:spPr>
        <p:txBody>
          <a:bodyPr vert="horz" lIns="91440" tIns="45720" rIns="91440" bIns="45720" rtlCol="0" anchor="t">
            <a:normAutofit/>
          </a:bodyPr>
          <a:lstStyle/>
          <a:p>
            <a:r>
              <a:rPr lang="en-US" sz="2400" b="1">
                <a:latin typeface="Montserrat"/>
              </a:rPr>
              <a:t>Prioritize district resources to sustain transformation: </a:t>
            </a:r>
            <a:r>
              <a:rPr lang="en-US" sz="2400">
                <a:latin typeface="Montserrat"/>
              </a:rPr>
              <a:t>Resource key district priorities to sustain early transformation progress, accomplish Board Goals</a:t>
            </a:r>
          </a:p>
          <a:p>
            <a:pPr marL="0" indent="0">
              <a:buNone/>
            </a:pPr>
            <a:endParaRPr lang="en-US" sz="2400">
              <a:latin typeface="Montserrat" panose="00000500000000000000" pitchFamily="2" charset="0"/>
            </a:endParaRPr>
          </a:p>
          <a:p>
            <a:r>
              <a:rPr lang="en-US" sz="2400" b="1">
                <a:latin typeface="Montserrat"/>
              </a:rPr>
              <a:t>Align resources to enrollment to ensure sustainability: </a:t>
            </a:r>
            <a:r>
              <a:rPr lang="en-US" sz="2400">
                <a:latin typeface="Montserrat"/>
              </a:rPr>
              <a:t>Create central office department budgets and ensure direct-to-school budget allocations align to the Action Plan and account for enrollment decreases. Ultimately, these allocations aim to ensure minimal disruptions to programming.</a:t>
            </a:r>
            <a:endParaRPr lang="en-US" sz="2400">
              <a:latin typeface="Montserrat" panose="00000500000000000000" pitchFamily="2" charset="0"/>
            </a:endParaRPr>
          </a:p>
        </p:txBody>
      </p:sp>
      <p:sp>
        <p:nvSpPr>
          <p:cNvPr id="4" name="Slide Number Placeholder 3">
            <a:extLst>
              <a:ext uri="{FF2B5EF4-FFF2-40B4-BE49-F238E27FC236}">
                <a16:creationId xmlns:a16="http://schemas.microsoft.com/office/drawing/2014/main" id="{24793B64-C8F8-B552-F688-F85D32276827}"/>
              </a:ext>
            </a:extLst>
          </p:cNvPr>
          <p:cNvSpPr>
            <a:spLocks noGrp="1"/>
          </p:cNvSpPr>
          <p:nvPr>
            <p:ph type="sldNum" sz="quarter" idx="12"/>
          </p:nvPr>
        </p:nvSpPr>
        <p:spPr/>
        <p:txBody>
          <a:bodyPr/>
          <a:lstStyle/>
          <a:p>
            <a:fld id="{FD52C1F8-3BA5-F24E-8618-E52498D87186}" type="slidenum">
              <a:rPr lang="en-US" smtClean="0"/>
              <a:t>5</a:t>
            </a:fld>
            <a:endParaRPr lang="en-US"/>
          </a:p>
        </p:txBody>
      </p:sp>
    </p:spTree>
    <p:extLst>
      <p:ext uri="{BB962C8B-B14F-4D97-AF65-F5344CB8AC3E}">
        <p14:creationId xmlns:p14="http://schemas.microsoft.com/office/powerpoint/2010/main" val="176094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188959-D7B6-2ED0-0311-C65C25031D04}"/>
              </a:ext>
            </a:extLst>
          </p:cNvPr>
          <p:cNvSpPr/>
          <p:nvPr/>
        </p:nvSpPr>
        <p:spPr>
          <a:xfrm>
            <a:off x="487180" y="4793280"/>
            <a:ext cx="10972800" cy="147072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6378D2F-D170-8BD9-44A5-3C632B49D025}"/>
              </a:ext>
            </a:extLst>
          </p:cNvPr>
          <p:cNvSpPr/>
          <p:nvPr/>
        </p:nvSpPr>
        <p:spPr>
          <a:xfrm>
            <a:off x="487180" y="3347284"/>
            <a:ext cx="10972800" cy="132038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8670405-52A5-71D5-5ABD-E890CDBF803F}"/>
              </a:ext>
            </a:extLst>
          </p:cNvPr>
          <p:cNvSpPr/>
          <p:nvPr/>
        </p:nvSpPr>
        <p:spPr>
          <a:xfrm>
            <a:off x="487180" y="1573967"/>
            <a:ext cx="10972800" cy="163517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2CE1C-C9BA-AFD1-47C5-8ABBD1AB42EF}"/>
              </a:ext>
            </a:extLst>
          </p:cNvPr>
          <p:cNvSpPr>
            <a:spLocks noGrp="1"/>
          </p:cNvSpPr>
          <p:nvPr>
            <p:ph type="title"/>
          </p:nvPr>
        </p:nvSpPr>
        <p:spPr/>
        <p:txBody>
          <a:bodyPr/>
          <a:lstStyle/>
          <a:p>
            <a:r>
              <a:rPr lang="en-US">
                <a:latin typeface="Rockwell" panose="02060603020205020403" pitchFamily="18" charset="0"/>
              </a:rPr>
              <a:t>Our Guiding Principles</a:t>
            </a:r>
          </a:p>
        </p:txBody>
      </p:sp>
      <p:sp>
        <p:nvSpPr>
          <p:cNvPr id="3" name="Content Placeholder 2">
            <a:extLst>
              <a:ext uri="{FF2B5EF4-FFF2-40B4-BE49-F238E27FC236}">
                <a16:creationId xmlns:a16="http://schemas.microsoft.com/office/drawing/2014/main" id="{3738D07A-74F8-80E9-36B9-C71B7FC9120E}"/>
              </a:ext>
            </a:extLst>
          </p:cNvPr>
          <p:cNvSpPr>
            <a:spLocks noGrp="1"/>
          </p:cNvSpPr>
          <p:nvPr>
            <p:ph idx="1"/>
          </p:nvPr>
        </p:nvSpPr>
        <p:spPr>
          <a:xfrm>
            <a:off x="520995" y="1703354"/>
            <a:ext cx="10972800" cy="1571923"/>
          </a:xfrm>
        </p:spPr>
        <p:txBody>
          <a:bodyPr vert="horz" lIns="91440" tIns="45720" rIns="91440" bIns="45720" rtlCol="0" anchor="t">
            <a:normAutofit/>
          </a:bodyPr>
          <a:lstStyle/>
          <a:p>
            <a:pPr marL="457200" indent="-457200">
              <a:buFont typeface="+mj-lt"/>
              <a:buAutoNum type="arabicPeriod"/>
            </a:pPr>
            <a:r>
              <a:rPr lang="en-US" sz="2000" b="1" u="sng" dirty="0">
                <a:solidFill>
                  <a:schemeClr val="bg1"/>
                </a:solidFill>
                <a:effectLst/>
                <a:latin typeface="Montserrat"/>
                <a:ea typeface="Calibri"/>
                <a:cs typeface="Times New Roman"/>
              </a:rPr>
              <a:t>Keep cuts as far away from the classroom as possible.</a:t>
            </a:r>
            <a:r>
              <a:rPr lang="en-US" sz="2000" b="1" dirty="0">
                <a:solidFill>
                  <a:schemeClr val="bg1"/>
                </a:solidFill>
                <a:effectLst/>
                <a:latin typeface="Montserrat"/>
                <a:ea typeface="Calibri"/>
                <a:cs typeface="Times New Roman"/>
              </a:rPr>
              <a:t> </a:t>
            </a:r>
            <a:r>
              <a:rPr lang="en-US" sz="2000" dirty="0">
                <a:solidFill>
                  <a:schemeClr val="bg1"/>
                </a:solidFill>
                <a:effectLst/>
                <a:latin typeface="Montserrat"/>
                <a:ea typeface="Calibri"/>
                <a:cs typeface="Times New Roman"/>
              </a:rPr>
              <a:t> We are ensuring that every school gets the per-pupil allowance they are supposed to receive. The District will provide the necessary </a:t>
            </a:r>
            <a:r>
              <a:rPr lang="en-US" sz="2000" dirty="0">
                <a:solidFill>
                  <a:schemeClr val="bg1"/>
                </a:solidFill>
                <a:latin typeface="Montserrat"/>
                <a:ea typeface="Calibri"/>
                <a:cs typeface="Times New Roman"/>
              </a:rPr>
              <a:t>for</a:t>
            </a:r>
            <a:r>
              <a:rPr lang="en-US" sz="2000" dirty="0">
                <a:solidFill>
                  <a:schemeClr val="bg1"/>
                </a:solidFill>
                <a:effectLst/>
                <a:latin typeface="Montserrat"/>
                <a:ea typeface="Calibri"/>
                <a:cs typeface="Times New Roman"/>
              </a:rPr>
              <a:t> </a:t>
            </a:r>
            <a:r>
              <a:rPr lang="en-US" sz="2000" dirty="0">
                <a:solidFill>
                  <a:schemeClr val="bg1"/>
                </a:solidFill>
                <a:latin typeface="Montserrat"/>
                <a:ea typeface="Calibri"/>
                <a:cs typeface="Times New Roman"/>
              </a:rPr>
              <a:t>each school to</a:t>
            </a:r>
            <a:r>
              <a:rPr lang="en-US" sz="2000" dirty="0">
                <a:solidFill>
                  <a:schemeClr val="bg1"/>
                </a:solidFill>
                <a:effectLst/>
                <a:latin typeface="Montserrat"/>
                <a:ea typeface="Calibri"/>
                <a:cs typeface="Times New Roman"/>
              </a:rPr>
              <a:t> maintain high quality instruction and a safe and supportive school environment. </a:t>
            </a:r>
          </a:p>
          <a:p>
            <a:pPr marL="0" marR="0" lvl="0" indent="0">
              <a:buNone/>
            </a:pPr>
            <a:endParaRPr lang="en-US" sz="2000" b="1">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1A35E6-9675-55C7-DFC0-3E4B22D735E7}"/>
              </a:ext>
            </a:extLst>
          </p:cNvPr>
          <p:cNvSpPr>
            <a:spLocks noGrp="1"/>
          </p:cNvSpPr>
          <p:nvPr>
            <p:ph type="sldNum" sz="quarter" idx="12"/>
          </p:nvPr>
        </p:nvSpPr>
        <p:spPr/>
        <p:txBody>
          <a:bodyPr/>
          <a:lstStyle/>
          <a:p>
            <a:fld id="{FD52C1F8-3BA5-F24E-8618-E52498D87186}" type="slidenum">
              <a:rPr lang="en-US" smtClean="0"/>
              <a:t>6</a:t>
            </a:fld>
            <a:endParaRPr lang="en-US"/>
          </a:p>
        </p:txBody>
      </p:sp>
      <p:sp>
        <p:nvSpPr>
          <p:cNvPr id="9" name="TextBox 8">
            <a:extLst>
              <a:ext uri="{FF2B5EF4-FFF2-40B4-BE49-F238E27FC236}">
                <a16:creationId xmlns:a16="http://schemas.microsoft.com/office/drawing/2014/main" id="{84AC0212-4609-A390-0971-2E6455C4B600}"/>
              </a:ext>
            </a:extLst>
          </p:cNvPr>
          <p:cNvSpPr txBox="1"/>
          <p:nvPr/>
        </p:nvSpPr>
        <p:spPr>
          <a:xfrm>
            <a:off x="596037" y="3407810"/>
            <a:ext cx="10755086" cy="1292662"/>
          </a:xfrm>
          <a:prstGeom prst="rect">
            <a:avLst/>
          </a:prstGeom>
          <a:noFill/>
        </p:spPr>
        <p:txBody>
          <a:bodyPr wrap="square" lIns="91440" tIns="45720" rIns="91440" bIns="45720" anchor="t">
            <a:spAutoFit/>
          </a:bodyPr>
          <a:lstStyle/>
          <a:p>
            <a:pPr marL="457200" marR="0" lvl="0" indent="-457200">
              <a:buFont typeface="+mj-lt"/>
              <a:buAutoNum type="arabicPeriod" startAt="2"/>
            </a:pPr>
            <a:r>
              <a:rPr lang="en-US" sz="2000" b="1" u="sng">
                <a:solidFill>
                  <a:schemeClr val="bg1"/>
                </a:solidFill>
                <a:effectLst/>
                <a:latin typeface="Montserrat"/>
                <a:ea typeface="Calibri"/>
                <a:cs typeface="Times New Roman"/>
              </a:rPr>
              <a:t>Prioritize resources to meet District goals.</a:t>
            </a:r>
            <a:r>
              <a:rPr lang="en-US" sz="2000" b="1">
                <a:solidFill>
                  <a:schemeClr val="bg1"/>
                </a:solidFill>
                <a:effectLst/>
                <a:latin typeface="Montserrat"/>
                <a:ea typeface="Calibri"/>
                <a:cs typeface="Times New Roman"/>
              </a:rPr>
              <a:t> </a:t>
            </a:r>
            <a:r>
              <a:rPr lang="en-US" sz="2000">
                <a:solidFill>
                  <a:schemeClr val="bg1"/>
                </a:solidFill>
                <a:effectLst/>
                <a:latin typeface="Montserrat"/>
                <a:ea typeface="Calibri"/>
                <a:cs typeface="Times New Roman"/>
              </a:rPr>
              <a:t>The District Action Plan provides an outline of the highest priority items that will help the District accomplish the School Board’s goals and the District’s mission.  </a:t>
            </a:r>
          </a:p>
          <a:p>
            <a:pPr marL="0" marR="0" lvl="0" indent="0">
              <a:buNone/>
            </a:pPr>
            <a:endParaRPr lang="en-US" sz="160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E972B30-D1D7-7B74-A955-FB9560DC7A9B}"/>
              </a:ext>
            </a:extLst>
          </p:cNvPr>
          <p:cNvSpPr txBox="1"/>
          <p:nvPr/>
        </p:nvSpPr>
        <p:spPr>
          <a:xfrm>
            <a:off x="609600" y="4817929"/>
            <a:ext cx="10755086" cy="1323439"/>
          </a:xfrm>
          <a:prstGeom prst="rect">
            <a:avLst/>
          </a:prstGeom>
          <a:noFill/>
        </p:spPr>
        <p:txBody>
          <a:bodyPr wrap="square" lIns="91440" tIns="45720" rIns="91440" bIns="45720" anchor="t">
            <a:spAutoFit/>
          </a:bodyPr>
          <a:lstStyle/>
          <a:p>
            <a:pPr marL="457200" marR="0" lvl="0" indent="-457200">
              <a:buFont typeface="+mj-lt"/>
              <a:buAutoNum type="arabicPeriod" startAt="3"/>
            </a:pPr>
            <a:r>
              <a:rPr lang="en-US" sz="2000" b="1" u="sng">
                <a:solidFill>
                  <a:schemeClr val="bg1"/>
                </a:solidFill>
                <a:effectLst/>
                <a:latin typeface="Montserrat"/>
                <a:ea typeface="Calibri"/>
                <a:cs typeface="Times New Roman"/>
              </a:rPr>
              <a:t>Make decisions now that </a:t>
            </a:r>
            <a:r>
              <a:rPr lang="en-US" sz="2000" b="1" u="sng">
                <a:solidFill>
                  <a:schemeClr val="bg1"/>
                </a:solidFill>
                <a:latin typeface="Montserrat"/>
                <a:ea typeface="Calibri"/>
                <a:cs typeface="Times New Roman"/>
              </a:rPr>
              <a:t>will support</a:t>
            </a:r>
            <a:r>
              <a:rPr lang="en-US" sz="2000" b="1" u="sng">
                <a:solidFill>
                  <a:schemeClr val="bg1"/>
                </a:solidFill>
                <a:effectLst/>
                <a:latin typeface="Montserrat"/>
                <a:ea typeface="Calibri"/>
                <a:cs typeface="Times New Roman"/>
              </a:rPr>
              <a:t> long term financial sustainability. </a:t>
            </a:r>
            <a:r>
              <a:rPr lang="en-US" sz="2000">
                <a:solidFill>
                  <a:schemeClr val="bg1"/>
                </a:solidFill>
                <a:effectLst/>
                <a:latin typeface="Montserrat"/>
                <a:ea typeface="Calibri"/>
                <a:cs typeface="Times New Roman"/>
              </a:rPr>
              <a:t>The District </a:t>
            </a:r>
            <a:r>
              <a:rPr lang="en-US" sz="2000">
                <a:solidFill>
                  <a:schemeClr val="bg1"/>
                </a:solidFill>
                <a:latin typeface="Montserrat"/>
                <a:ea typeface="Calibri"/>
                <a:cs typeface="Times New Roman"/>
              </a:rPr>
              <a:t>will be one step closer to a balanced budget, will allocate necessary funds to accomplish Board Goals and actualize District vision while maintaining District fiscal stability.</a:t>
            </a:r>
            <a:endParaRPr lang="en-US" sz="2000">
              <a:solidFill>
                <a:schemeClr val="bg1"/>
              </a:solidFill>
              <a:effectLst/>
              <a:latin typeface="Montserrat"/>
              <a:ea typeface="Calibri"/>
              <a:cs typeface="Times New Roman"/>
            </a:endParaRPr>
          </a:p>
        </p:txBody>
      </p:sp>
    </p:spTree>
    <p:extLst>
      <p:ext uri="{BB962C8B-B14F-4D97-AF65-F5344CB8AC3E}">
        <p14:creationId xmlns:p14="http://schemas.microsoft.com/office/powerpoint/2010/main" val="240602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DCC4-8879-BF6B-210B-AA5D46C56478}"/>
              </a:ext>
            </a:extLst>
          </p:cNvPr>
          <p:cNvSpPr>
            <a:spLocks noGrp="1"/>
          </p:cNvSpPr>
          <p:nvPr>
            <p:ph type="title"/>
          </p:nvPr>
        </p:nvSpPr>
        <p:spPr/>
        <p:txBody>
          <a:bodyPr/>
          <a:lstStyle/>
          <a:p>
            <a:r>
              <a:rPr lang="en-US" sz="5300">
                <a:latin typeface="Rockwell"/>
              </a:rPr>
              <a:t>Key Reminder</a:t>
            </a:r>
            <a:endParaRPr lang="en-US">
              <a:latin typeface="Rockwell"/>
            </a:endParaRPr>
          </a:p>
        </p:txBody>
      </p:sp>
      <p:sp>
        <p:nvSpPr>
          <p:cNvPr id="3" name="Content Placeholder 2">
            <a:extLst>
              <a:ext uri="{FF2B5EF4-FFF2-40B4-BE49-F238E27FC236}">
                <a16:creationId xmlns:a16="http://schemas.microsoft.com/office/drawing/2014/main" id="{22CC28C8-1D53-24B4-00B4-6487C4DCBE63}"/>
              </a:ext>
            </a:extLst>
          </p:cNvPr>
          <p:cNvSpPr>
            <a:spLocks noGrp="1"/>
          </p:cNvSpPr>
          <p:nvPr>
            <p:ph idx="1"/>
          </p:nvPr>
        </p:nvSpPr>
        <p:spPr/>
        <p:txBody>
          <a:bodyPr vert="horz" lIns="91440" tIns="45720" rIns="91440" bIns="45720" rtlCol="0" anchor="t">
            <a:normAutofit/>
          </a:bodyPr>
          <a:lstStyle/>
          <a:p>
            <a:pPr marL="0" indent="0">
              <a:buNone/>
            </a:pPr>
            <a:r>
              <a:rPr lang="en-US">
                <a:latin typeface="Montserrat"/>
              </a:rPr>
              <a:t>Building the District budget is an </a:t>
            </a:r>
            <a:r>
              <a:rPr lang="en-US" b="1">
                <a:latin typeface="Montserrat"/>
              </a:rPr>
              <a:t>iterative</a:t>
            </a:r>
            <a:r>
              <a:rPr lang="en-US">
                <a:latin typeface="Montserrat"/>
              </a:rPr>
              <a:t> process between January and June. All budget materials are drafts up to June 12th. </a:t>
            </a:r>
            <a:endParaRPr lang="en-US"/>
          </a:p>
          <a:p>
            <a:pPr marL="0" indent="0">
              <a:buNone/>
            </a:pPr>
            <a:endParaRPr lang="en-US">
              <a:latin typeface="Montserrat"/>
            </a:endParaRPr>
          </a:p>
        </p:txBody>
      </p:sp>
      <p:sp>
        <p:nvSpPr>
          <p:cNvPr id="4" name="Slide Number Placeholder 3">
            <a:extLst>
              <a:ext uri="{FF2B5EF4-FFF2-40B4-BE49-F238E27FC236}">
                <a16:creationId xmlns:a16="http://schemas.microsoft.com/office/drawing/2014/main" id="{3A0BCB29-D3C3-F58F-E7E7-7F4A25E15068}"/>
              </a:ext>
            </a:extLst>
          </p:cNvPr>
          <p:cNvSpPr>
            <a:spLocks noGrp="1"/>
          </p:cNvSpPr>
          <p:nvPr>
            <p:ph type="sldNum" sz="quarter" idx="12"/>
          </p:nvPr>
        </p:nvSpPr>
        <p:spPr/>
        <p:txBody>
          <a:bodyPr/>
          <a:lstStyle/>
          <a:p>
            <a:fld id="{FD52C1F8-3BA5-F24E-8618-E52498D87186}" type="slidenum">
              <a:rPr lang="en-US" smtClean="0"/>
              <a:t>7</a:t>
            </a:fld>
            <a:endParaRPr lang="en-US"/>
          </a:p>
        </p:txBody>
      </p:sp>
    </p:spTree>
    <p:extLst>
      <p:ext uri="{BB962C8B-B14F-4D97-AF65-F5344CB8AC3E}">
        <p14:creationId xmlns:p14="http://schemas.microsoft.com/office/powerpoint/2010/main" val="7501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2BF2-601B-049D-36E5-2FEC1DBF6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98326-DC02-C7AD-D335-A3192FA02E42}"/>
              </a:ext>
            </a:extLst>
          </p:cNvPr>
          <p:cNvSpPr>
            <a:spLocks noGrp="1"/>
          </p:cNvSpPr>
          <p:nvPr>
            <p:ph type="title"/>
          </p:nvPr>
        </p:nvSpPr>
        <p:spPr/>
        <p:txBody>
          <a:bodyPr/>
          <a:lstStyle/>
          <a:p>
            <a:r>
              <a:rPr lang="en-US" sz="5300">
                <a:solidFill>
                  <a:schemeClr val="bg1"/>
                </a:solidFill>
              </a:rPr>
              <a:t>Legislative Update</a:t>
            </a:r>
          </a:p>
        </p:txBody>
      </p:sp>
      <p:sp>
        <p:nvSpPr>
          <p:cNvPr id="4" name="Slide Number Placeholder 3">
            <a:extLst>
              <a:ext uri="{FF2B5EF4-FFF2-40B4-BE49-F238E27FC236}">
                <a16:creationId xmlns:a16="http://schemas.microsoft.com/office/drawing/2014/main" id="{76AD304A-A046-6083-9D7C-C6D0E0F7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2215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6A77-4CC6-9302-FEF0-D6222EEF9F7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C60E45-0D1D-D964-5344-317E3A8706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2" name="Google Shape;363;p14">
            <a:extLst>
              <a:ext uri="{FF2B5EF4-FFF2-40B4-BE49-F238E27FC236}">
                <a16:creationId xmlns:a16="http://schemas.microsoft.com/office/drawing/2014/main" id="{E7D4BA02-99DC-BC18-0C83-7BE8B51C46EE}"/>
              </a:ext>
            </a:extLst>
          </p:cNvPr>
          <p:cNvSpPr txBox="1">
            <a:spLocks/>
          </p:cNvSpPr>
          <p:nvPr/>
        </p:nvSpPr>
        <p:spPr>
          <a:xfrm>
            <a:off x="637219" y="249379"/>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a:defRPr/>
            </a:pPr>
            <a:r>
              <a:rPr lang="en-US" sz="4800">
                <a:latin typeface="Rockwell"/>
              </a:rPr>
              <a:t>89</a:t>
            </a:r>
            <a:r>
              <a:rPr lang="en-US" sz="3200" baseline="30000">
                <a:latin typeface="Rockwell"/>
              </a:rPr>
              <a:t>th</a:t>
            </a:r>
            <a:r>
              <a:rPr lang="en-US" sz="4800">
                <a:latin typeface="Rockwell"/>
              </a:rPr>
              <a:t> Legislative Session – In Progress </a:t>
            </a:r>
            <a:r>
              <a:rPr lang="en-US" sz="5300">
                <a:latin typeface="Rockwell"/>
              </a:rPr>
              <a:t> </a:t>
            </a:r>
            <a:endParaRPr lang="en-US" sz="5300"/>
          </a:p>
        </p:txBody>
      </p:sp>
      <p:sp>
        <p:nvSpPr>
          <p:cNvPr id="5" name="TextBox 4">
            <a:extLst>
              <a:ext uri="{FF2B5EF4-FFF2-40B4-BE49-F238E27FC236}">
                <a16:creationId xmlns:a16="http://schemas.microsoft.com/office/drawing/2014/main" id="{59280485-F765-4692-C4D6-9A12AAEE4B41}"/>
              </a:ext>
            </a:extLst>
          </p:cNvPr>
          <p:cNvSpPr txBox="1"/>
          <p:nvPr/>
        </p:nvSpPr>
        <p:spPr>
          <a:xfrm>
            <a:off x="492119" y="1093156"/>
            <a:ext cx="11099141" cy="5182957"/>
          </a:xfrm>
          <a:prstGeom prst="rect">
            <a:avLst/>
          </a:prstGeom>
          <a:noFill/>
        </p:spPr>
        <p:txBody>
          <a:bodyPr wrap="square" lIns="91440" tIns="45720" rIns="91440" bIns="45720" rtlCol="0" anchor="t">
            <a:spAutoFit/>
          </a:bodyPr>
          <a:lstStyle/>
          <a:p>
            <a:pPr marL="285750" algn="l" rtl="0" fontAlgn="base">
              <a:buClr>
                <a:srgbClr val="67A2B9"/>
              </a:buClr>
            </a:pPr>
            <a:endParaRPr lang="en-US" sz="2400">
              <a:latin typeface="Montserrat" panose="00000500000000000000" pitchFamily="2" charset="0"/>
            </a:endParaRPr>
          </a:p>
          <a:p>
            <a:pPr marL="342900" indent="-342900" defTabSz="457200" fontAlgn="base">
              <a:spcBef>
                <a:spcPct val="20000"/>
              </a:spcBef>
              <a:buClr>
                <a:srgbClr val="67A2B9"/>
              </a:buClr>
              <a:buFont typeface="Arial"/>
              <a:buChar char="•"/>
            </a:pPr>
            <a:r>
              <a:rPr lang="en-US" sz="3200" dirty="0">
                <a:solidFill>
                  <a:schemeClr val="tx1">
                    <a:lumMod val="65000"/>
                    <a:lumOff val="35000"/>
                  </a:schemeClr>
                </a:solidFill>
                <a:latin typeface="Montserrat"/>
              </a:rPr>
              <a:t>Reminder: Session ends on June 2, 2025 </a:t>
            </a:r>
          </a:p>
          <a:p>
            <a:pPr marL="342900" indent="-342900" defTabSz="457200">
              <a:spcBef>
                <a:spcPct val="20000"/>
              </a:spcBef>
              <a:buClr>
                <a:srgbClr val="67A2B9"/>
              </a:buClr>
              <a:buFont typeface="Arial"/>
              <a:buChar char="•"/>
            </a:pPr>
            <a:r>
              <a:rPr lang="en-US" sz="3200" dirty="0">
                <a:solidFill>
                  <a:schemeClr val="tx1">
                    <a:lumMod val="65000"/>
                    <a:lumOff val="35000"/>
                  </a:schemeClr>
                </a:solidFill>
                <a:latin typeface="Montserrat"/>
              </a:rPr>
              <a:t>Senate Sub Committee for HB2 introduced by the Senate was released on May 15, 2025 </a:t>
            </a:r>
          </a:p>
          <a:p>
            <a:pPr marL="800100" lvl="2" indent="-342900" defTabSz="457200">
              <a:spcBef>
                <a:spcPct val="20000"/>
              </a:spcBef>
              <a:buClr>
                <a:srgbClr val="67A2B9"/>
              </a:buClr>
              <a:buFont typeface="Wingdings"/>
              <a:buChar char="§"/>
            </a:pPr>
            <a:r>
              <a:rPr lang="en-US" sz="3200" dirty="0">
                <a:solidFill>
                  <a:schemeClr val="tx1">
                    <a:lumMod val="65000"/>
                    <a:lumOff val="35000"/>
                  </a:schemeClr>
                </a:solidFill>
                <a:latin typeface="Montserrat"/>
              </a:rPr>
              <a:t> </a:t>
            </a:r>
            <a:r>
              <a:rPr lang="en-US" sz="2800" dirty="0">
                <a:solidFill>
                  <a:schemeClr val="tx1">
                    <a:lumMod val="65000"/>
                    <a:lumOff val="35000"/>
                  </a:schemeClr>
                </a:solidFill>
                <a:latin typeface="Montserrat"/>
              </a:rPr>
              <a:t>If this sub moves forward as is there will be a smaller increase in the Basic Allotment and increase in entitlements (SPED, safety, Teacher Incentive Allotment, teacher salaries, PTECH).</a:t>
            </a:r>
          </a:p>
          <a:p>
            <a:pPr marL="800100" lvl="2" indent="-342900" defTabSz="457200">
              <a:spcBef>
                <a:spcPct val="20000"/>
              </a:spcBef>
              <a:buClr>
                <a:srgbClr val="67A2B9"/>
              </a:buClr>
              <a:buFont typeface="Wingdings"/>
              <a:buChar char="§"/>
            </a:pPr>
            <a:r>
              <a:rPr lang="en-US" sz="2800" dirty="0">
                <a:solidFill>
                  <a:schemeClr val="tx1">
                    <a:lumMod val="65000"/>
                    <a:lumOff val="35000"/>
                  </a:schemeClr>
                </a:solidFill>
                <a:latin typeface="Montserrat"/>
              </a:rPr>
              <a:t>There are still multiple steps until legislation is final.</a:t>
            </a:r>
            <a:endParaRPr lang="en-US" sz="2800" dirty="0">
              <a:solidFill>
                <a:schemeClr val="tx1">
                  <a:lumMod val="65000"/>
                  <a:lumOff val="35000"/>
                </a:schemeClr>
              </a:solidFill>
              <a:latin typeface="Montserrat"/>
              <a:cs typeface="Arial"/>
            </a:endParaRPr>
          </a:p>
          <a:p>
            <a:pPr marL="285750">
              <a:buClr>
                <a:srgbClr val="67A2B9"/>
              </a:buClr>
              <a:buFont typeface="Wingdings" panose="05000000000000000000" pitchFamily="2" charset="2"/>
              <a:buChar char="§"/>
            </a:pPr>
            <a:endParaRPr lang="en-US" sz="2400">
              <a:latin typeface="Montserrat"/>
              <a:ea typeface="Roboto"/>
              <a:cs typeface="Arial"/>
            </a:endParaRPr>
          </a:p>
          <a:p>
            <a:pPr marL="285750" indent="-285750">
              <a:buFont typeface="Arial" panose="020B0604020202020204" pitchFamily="34" charset="0"/>
              <a:buChar char="•"/>
            </a:pPr>
            <a:endParaRPr lang="en-US">
              <a:latin typeface="Arial"/>
              <a:ea typeface="Roboto"/>
              <a:cs typeface="Arial"/>
            </a:endParaRPr>
          </a:p>
        </p:txBody>
      </p:sp>
    </p:spTree>
    <p:extLst>
      <p:ext uri="{BB962C8B-B14F-4D97-AF65-F5344CB8AC3E}">
        <p14:creationId xmlns:p14="http://schemas.microsoft.com/office/powerpoint/2010/main" val="299780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HISD">
      <a:dk1>
        <a:sysClr val="windowText" lastClr="000000"/>
      </a:dk1>
      <a:lt1>
        <a:sysClr val="window" lastClr="FFFFFF"/>
      </a:lt1>
      <a:dk2>
        <a:srgbClr val="58595B"/>
      </a:dk2>
      <a:lt2>
        <a:srgbClr val="E8E8E8"/>
      </a:lt2>
      <a:accent1>
        <a:srgbClr val="67A2B9"/>
      </a:accent1>
      <a:accent2>
        <a:srgbClr val="DCA900"/>
      </a:accent2>
      <a:accent3>
        <a:srgbClr val="61A60E"/>
      </a:accent3>
      <a:accent4>
        <a:srgbClr val="8C1D40"/>
      </a:accent4>
      <a:accent5>
        <a:srgbClr val="CA602C"/>
      </a:accent5>
      <a:accent6>
        <a:srgbClr val="545386"/>
      </a:accent6>
      <a:hlink>
        <a:srgbClr val="467886"/>
      </a:hlink>
      <a:folHlink>
        <a:srgbClr val="9660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2014 HISD Color Theme">
      <a:dk1>
        <a:srgbClr val="000000"/>
      </a:dk1>
      <a:lt1>
        <a:srgbClr val="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ed0215-0142-4a41-bf6a-df74f4f54627">
      <Terms xmlns="http://schemas.microsoft.com/office/infopath/2007/PartnerControls"/>
    </lcf76f155ced4ddcb4097134ff3c332f>
    <TaxCatchAll xmlns="2d09050b-ebd3-42df-a96a-d373289ddd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5A40BA98846744A67C29C8A9330328" ma:contentTypeVersion="15" ma:contentTypeDescription="Create a new document." ma:contentTypeScope="" ma:versionID="a541debd276dd27af84a0eb9aa6e5879">
  <xsd:schema xmlns:xsd="http://www.w3.org/2001/XMLSchema" xmlns:xs="http://www.w3.org/2001/XMLSchema" xmlns:p="http://schemas.microsoft.com/office/2006/metadata/properties" xmlns:ns2="7ded0215-0142-4a41-bf6a-df74f4f54627" xmlns:ns3="2d09050b-ebd3-42df-a96a-d373289ddd74" targetNamespace="http://schemas.microsoft.com/office/2006/metadata/properties" ma:root="true" ma:fieldsID="5cff9b0c29436ad21b3a000b8baabba8" ns2:_="" ns3:_="">
    <xsd:import namespace="7ded0215-0142-4a41-bf6a-df74f4f54627"/>
    <xsd:import namespace="2d09050b-ebd3-42df-a96a-d373289ddd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d0215-0142-4a41-bf6a-df74f4f54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d05eac-c0cb-4ba2-8f6a-3e450bdddebf"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09050b-ebd3-42df-a96a-d373289ddd7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d02376b-9696-42c0-bb68-bbe5f31760a3}" ma:internalName="TaxCatchAll" ma:showField="CatchAllData" ma:web="2d09050b-ebd3-42df-a96a-d373289ddd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B1BF6B-BAD6-4420-8E7A-10098E40EFE4}">
  <ds:schemaRefs>
    <ds:schemaRef ds:uri="36961b51-5483-4fd9-b2ca-a4f8aede7359"/>
    <ds:schemaRef ds:uri="a4114f89-c2f7-46df-a5b6-453fae0e6b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F8DD97-60D5-4BC4-A82D-B049E8551CF6}">
  <ds:schemaRefs>
    <ds:schemaRef ds:uri="http://schemas.microsoft.com/sharepoint/v3/contenttype/forms"/>
  </ds:schemaRefs>
</ds:datastoreItem>
</file>

<file path=customXml/itemProps3.xml><?xml version="1.0" encoding="utf-8"?>
<ds:datastoreItem xmlns:ds="http://schemas.openxmlformats.org/officeDocument/2006/customXml" ds:itemID="{0F95D293-ED75-47C7-BF0B-EA4EAAA869B3}"/>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37</Slides>
  <Notes>7</Notes>
  <HiddenSlides>0</HiddenSlide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Office Theme</vt:lpstr>
      <vt:lpstr>1_Office Theme</vt:lpstr>
      <vt:lpstr>1_Office Theme</vt:lpstr>
      <vt:lpstr>Budget Workshop</vt:lpstr>
      <vt:lpstr>PowerPoint Presentation</vt:lpstr>
      <vt:lpstr>Budget Workshop Scope and Sequence</vt:lpstr>
      <vt:lpstr>Development Timeline</vt:lpstr>
      <vt:lpstr>School Year 25-26 Budget Goals</vt:lpstr>
      <vt:lpstr>Our Guiding Principles</vt:lpstr>
      <vt:lpstr>Key Reminder</vt:lpstr>
      <vt:lpstr>Legislative Update</vt:lpstr>
      <vt:lpstr>PowerPoint Presentation</vt:lpstr>
      <vt:lpstr>Review of Preliminary SUMMARY Budget </vt:lpstr>
      <vt:lpstr>PowerPoint Presentation</vt:lpstr>
      <vt:lpstr>General Fund Revenue Summary</vt:lpstr>
      <vt:lpstr>General Fund Expenditure Summary</vt:lpstr>
      <vt:lpstr>General Fund Summary</vt:lpstr>
      <vt:lpstr>PowerPoint Presentation</vt:lpstr>
      <vt:lpstr>Maintenance Tax NOTES</vt:lpstr>
      <vt:lpstr>Maintenance Tax Notes</vt:lpstr>
      <vt:lpstr>APPENDIX</vt:lpstr>
      <vt:lpstr>PowerPoint Presentation</vt:lpstr>
      <vt:lpstr>Budget Alignment to Superintendent Action Plan</vt:lpstr>
      <vt:lpstr>HISD Action Plan</vt:lpstr>
      <vt:lpstr>Academics Department Alignment </vt:lpstr>
      <vt:lpstr>Chief of Staff Department Alignment </vt:lpstr>
      <vt:lpstr>Finance Department Alignment </vt:lpstr>
      <vt:lpstr>FMO Department Alignment </vt:lpstr>
      <vt:lpstr>General Counsel Department Alignment </vt:lpstr>
      <vt:lpstr>Human Resources Department Alignment </vt:lpstr>
      <vt:lpstr>IT Department Alignment </vt:lpstr>
      <vt:lpstr>Organizational Effectiveness Department Alignment </vt:lpstr>
      <vt:lpstr>Police Department Alignment </vt:lpstr>
      <vt:lpstr>Public Affairs &amp; Communication Department Alignment </vt:lpstr>
      <vt:lpstr>Schools Department Alignment </vt:lpstr>
      <vt:lpstr>Special Education Department Alignment </vt:lpstr>
      <vt:lpstr>benefits</vt:lpstr>
      <vt:lpstr>HISD Medical Plan Enrollment by Network</vt:lpstr>
      <vt:lpstr>HISD Medical Rate Contribution History</vt:lpstr>
      <vt:lpstr>FY2026 Health Service Fund Statement of Revenues and Expenditures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20</cp:revision>
  <cp:lastPrinted>2025-05-14T17:37:56Z</cp:lastPrinted>
  <dcterms:created xsi:type="dcterms:W3CDTF">2025-05-09T19:59:04Z</dcterms:created>
  <dcterms:modified xsi:type="dcterms:W3CDTF">2025-05-22T00:27:41Z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0x010100225A40BA98846744A67C29C8A9330328</vt:lpwstr>
  </property>
  <property fmtid="{D5CDD505-2E9C-101B-9397-08002B2CF9AE}" pid="3" name="MediaServiceImageTags">
    <vt:lpwstr/>
  </property>
</Properties>
</file>