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D0FFB74-362C-48B7-886E-180E3945BC8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0D64AA-9450-49D0-B95A-FE7A3390C1DC}" type="datetimeFigureOut">
              <a:rPr lang="en-US" smtClean="0"/>
              <a:t>12/2/2014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monsensemedia.org/videos/my-online-neighborhoo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pop.com/" TargetMode="External"/><Relationship Id="rId2" Type="http://schemas.openxmlformats.org/officeDocument/2006/relationships/hyperlink" Target="http://www.brainpopj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sp.tumblebooks.com/library/asp/home_tumblebooks.asp" TargetMode="External"/><Relationship Id="rId4" Type="http://schemas.openxmlformats.org/officeDocument/2006/relationships/hyperlink" Target="http://www.commonsensemedi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Citizenship: </a:t>
            </a:r>
            <a:br>
              <a:rPr lang="en-US" dirty="0" smtClean="0"/>
            </a:br>
            <a:r>
              <a:rPr lang="en-US" dirty="0" smtClean="0"/>
              <a:t>A Primer for Parents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December 5, 2014</a:t>
            </a:r>
          </a:p>
          <a:p>
            <a:r>
              <a:rPr lang="en-US" dirty="0" smtClean="0"/>
              <a:t>Lovett Elementary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the Library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safety</a:t>
            </a:r>
          </a:p>
          <a:p>
            <a:r>
              <a:rPr lang="en-US" dirty="0" smtClean="0"/>
              <a:t>Cyberbullying</a:t>
            </a:r>
          </a:p>
          <a:p>
            <a:r>
              <a:rPr lang="en-US" dirty="0" smtClean="0"/>
              <a:t>Digital Etiquette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033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Ask permission before going online</a:t>
            </a:r>
          </a:p>
          <a:p>
            <a:pPr lvl="1"/>
            <a:r>
              <a:rPr lang="en-US" dirty="0"/>
              <a:t>Tell an adult if a stranger messages you</a:t>
            </a:r>
          </a:p>
          <a:p>
            <a:pPr lvl="1"/>
            <a:r>
              <a:rPr lang="en-US" dirty="0"/>
              <a:t>Don’t open emails from strangers</a:t>
            </a:r>
          </a:p>
          <a:p>
            <a:pPr lvl="1"/>
            <a:r>
              <a:rPr lang="en-US" dirty="0"/>
              <a:t>Keep personal information private</a:t>
            </a:r>
          </a:p>
          <a:p>
            <a:pPr lvl="1"/>
            <a:r>
              <a:rPr lang="en-US" dirty="0"/>
              <a:t>Ask an adult for permission before downloading files</a:t>
            </a:r>
          </a:p>
          <a:p>
            <a:pPr lvl="1"/>
            <a:r>
              <a:rPr lang="en-US" dirty="0"/>
              <a:t>Use a strong password – a mixture of upper and lower case letters, numbers and special characters</a:t>
            </a:r>
          </a:p>
          <a:p>
            <a:pPr lvl="1"/>
            <a:r>
              <a:rPr lang="en-US" dirty="0"/>
              <a:t>Keep passwords </a:t>
            </a:r>
            <a:r>
              <a:rPr lang="en-US" dirty="0" smtClean="0"/>
              <a:t>private</a:t>
            </a:r>
          </a:p>
          <a:p>
            <a:pPr lvl="1"/>
            <a:r>
              <a:rPr lang="en-US" dirty="0" smtClean="0"/>
              <a:t>Never send a stranger a picture of yourself </a:t>
            </a:r>
          </a:p>
          <a:p>
            <a:pPr lvl="2"/>
            <a:r>
              <a:rPr lang="en-US" dirty="0" smtClean="0"/>
              <a:t>“Can I send a picture of a tree?”</a:t>
            </a:r>
          </a:p>
          <a:p>
            <a:pPr lvl="2"/>
            <a:endParaRPr lang="en-US" dirty="0"/>
          </a:p>
          <a:p>
            <a:pPr marL="114300" indent="0">
              <a:buNone/>
            </a:pPr>
            <a:r>
              <a:rPr lang="en-US" dirty="0" smtClean="0"/>
              <a:t>Video from Common Sense Media “</a:t>
            </a:r>
            <a:r>
              <a:rPr lang="en-US" dirty="0" smtClean="0">
                <a:hlinkClick r:id="rId2"/>
              </a:rPr>
              <a:t>My Online Neighborhood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2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– bullying through social media, email and text messages</a:t>
            </a:r>
          </a:p>
          <a:p>
            <a:r>
              <a:rPr lang="en-US" dirty="0" smtClean="0"/>
              <a:t>Fighting back escalates cyberbullying</a:t>
            </a:r>
          </a:p>
          <a:p>
            <a:r>
              <a:rPr lang="en-US" dirty="0" smtClean="0"/>
              <a:t>Save messages for proof of cyberbullying</a:t>
            </a:r>
          </a:p>
          <a:p>
            <a:r>
              <a:rPr lang="en-US" dirty="0" smtClean="0"/>
              <a:t>Email social media service to report cyberbullying</a:t>
            </a:r>
          </a:p>
          <a:p>
            <a:r>
              <a:rPr lang="en-US" dirty="0" smtClean="0"/>
              <a:t>Tell an adult about cyberbullying</a:t>
            </a:r>
          </a:p>
          <a:p>
            <a:r>
              <a:rPr lang="en-US" dirty="0" smtClean="0"/>
              <a:t>Think about what you want to say before sharing</a:t>
            </a:r>
          </a:p>
          <a:p>
            <a:r>
              <a:rPr lang="en-US" dirty="0" smtClean="0"/>
              <a:t>Keep personal information and passwords private</a:t>
            </a:r>
          </a:p>
          <a:p>
            <a:r>
              <a:rPr lang="en-US" dirty="0" smtClean="0"/>
              <a:t>Be honest with parents about what’s happening online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BrainPop</a:t>
            </a:r>
            <a:r>
              <a:rPr lang="en-US" dirty="0" smtClean="0"/>
              <a:t> Video on Digital Etiquette</a:t>
            </a:r>
          </a:p>
          <a:p>
            <a:r>
              <a:rPr lang="en-US" dirty="0" smtClean="0"/>
              <a:t>What is etiquette? Why is it important to follow rules of etiquette online?</a:t>
            </a:r>
          </a:p>
          <a:p>
            <a:r>
              <a:rPr lang="en-US" dirty="0" smtClean="0"/>
              <a:t>Remember: There are real people on the other side of the screen</a:t>
            </a:r>
          </a:p>
          <a:p>
            <a:r>
              <a:rPr lang="en-US" dirty="0" smtClean="0"/>
              <a:t>Make sure messages are easy to read &amp; re-read messages before sending</a:t>
            </a:r>
          </a:p>
          <a:p>
            <a:r>
              <a:rPr lang="en-US" dirty="0" smtClean="0"/>
              <a:t>Think about how the person receiving the message feels</a:t>
            </a:r>
          </a:p>
          <a:p>
            <a:r>
              <a:rPr lang="en-US" dirty="0" smtClean="0"/>
              <a:t>DON’T TYPE IN ALL CAPITAL LETTERS!</a:t>
            </a:r>
          </a:p>
          <a:p>
            <a:r>
              <a:rPr lang="en-US" dirty="0" smtClean="0"/>
              <a:t>Ask friends for permission before posting about them or sharing pictures of them</a:t>
            </a:r>
          </a:p>
          <a:p>
            <a:r>
              <a:rPr lang="en-US" dirty="0" smtClean="0"/>
              <a:t>Even if you post something and then delete it, the information is still out there.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3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for Parents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800600"/>
          </a:xfrm>
        </p:spPr>
        <p:txBody>
          <a:bodyPr/>
          <a:lstStyle/>
          <a:p>
            <a:r>
              <a:rPr lang="en-US" dirty="0" err="1" smtClean="0"/>
              <a:t>BrainPop</a:t>
            </a:r>
            <a:r>
              <a:rPr lang="en-US" dirty="0" smtClean="0"/>
              <a:t> Jr 		Username: </a:t>
            </a:r>
            <a:r>
              <a:rPr lang="en-US" dirty="0" err="1" smtClean="0"/>
              <a:t>hisdlovett</a:t>
            </a:r>
            <a:r>
              <a:rPr lang="en-US" dirty="0" smtClean="0"/>
              <a:t> 	Password: </a:t>
            </a:r>
            <a:r>
              <a:rPr lang="en-US" dirty="0" err="1" smtClean="0"/>
              <a:t>lovett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>
                <a:hlinkClick r:id="rId2"/>
              </a:rPr>
              <a:t>http://www.brainpopjr.com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err="1" smtClean="0"/>
              <a:t>BrainPop</a:t>
            </a:r>
            <a:r>
              <a:rPr lang="en-US" dirty="0" smtClean="0"/>
              <a:t> 		Username: </a:t>
            </a:r>
            <a:r>
              <a:rPr lang="en-US" dirty="0" err="1" smtClean="0"/>
              <a:t>hisdlovett</a:t>
            </a:r>
            <a:r>
              <a:rPr lang="en-US" dirty="0" smtClean="0"/>
              <a:t> 	Password: </a:t>
            </a:r>
            <a:r>
              <a:rPr lang="en-US" dirty="0" err="1" smtClean="0"/>
              <a:t>lovett</a:t>
            </a:r>
            <a:endParaRPr lang="en-US" dirty="0" smtClean="0"/>
          </a:p>
          <a:p>
            <a:pPr marL="114300" indent="0">
              <a:buNone/>
            </a:pPr>
            <a:r>
              <a:rPr lang="en-US" dirty="0" smtClean="0">
                <a:hlinkClick r:id="rId3"/>
              </a:rPr>
              <a:t>http://www.brainpop.com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Common Sense Media 	Create your own account</a:t>
            </a:r>
          </a:p>
          <a:p>
            <a:pPr marL="114300" indent="0">
              <a:buNone/>
            </a:pPr>
            <a:r>
              <a:rPr lang="en-US" dirty="0" smtClean="0">
                <a:hlinkClick r:id="rId4"/>
              </a:rPr>
              <a:t>http://www.commonsensemedia.org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TumbleBooks</a:t>
            </a:r>
            <a:r>
              <a:rPr lang="en-US" dirty="0" smtClean="0"/>
              <a:t> (free through Houston Public Library)</a:t>
            </a:r>
          </a:p>
          <a:p>
            <a:pPr marL="114300" indent="0">
              <a:buNone/>
            </a:pP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asp.tumblebooks.com/library/asp/home_tumblebooks.asp</a:t>
            </a:r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58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</TotalTime>
  <Words>256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Digital Citizenship:  A Primer for Parents</vt:lpstr>
      <vt:lpstr>Topics Covered in the Library </vt:lpstr>
      <vt:lpstr>Online Safety</vt:lpstr>
      <vt:lpstr>Cyberbullying</vt:lpstr>
      <vt:lpstr>Digital Etiquette</vt:lpstr>
      <vt:lpstr>Resources for Parents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Citizenship:  A Primer for Parents</dc:title>
  <dc:creator>Monica</dc:creator>
  <cp:lastModifiedBy>Monica</cp:lastModifiedBy>
  <cp:revision>6</cp:revision>
  <dcterms:created xsi:type="dcterms:W3CDTF">2014-12-02T23:28:55Z</dcterms:created>
  <dcterms:modified xsi:type="dcterms:W3CDTF">2014-12-03T00:25:40Z</dcterms:modified>
</cp:coreProperties>
</file>