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86" r:id="rId3"/>
    <p:sldId id="279" r:id="rId4"/>
    <p:sldId id="287" r:id="rId5"/>
    <p:sldId id="271" r:id="rId6"/>
    <p:sldId id="256" r:id="rId7"/>
    <p:sldId id="282" r:id="rId8"/>
    <p:sldId id="263" r:id="rId9"/>
    <p:sldId id="264" r:id="rId10"/>
    <p:sldId id="267" r:id="rId11"/>
    <p:sldId id="260" r:id="rId12"/>
    <p:sldId id="274" r:id="rId13"/>
    <p:sldId id="257" r:id="rId14"/>
    <p:sldId id="272" r:id="rId15"/>
    <p:sldId id="261" r:id="rId16"/>
    <p:sldId id="262" r:id="rId17"/>
    <p:sldId id="269" r:id="rId18"/>
    <p:sldId id="283" r:id="rId19"/>
    <p:sldId id="289" r:id="rId20"/>
    <p:sldId id="290" r:id="rId21"/>
    <p:sldId id="275" r:id="rId22"/>
    <p:sldId id="270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3A1D00"/>
    <a:srgbClr val="663300"/>
    <a:srgbClr val="CC0066"/>
    <a:srgbClr val="5C9CD6"/>
    <a:srgbClr val="5799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377406-2EFB-4AE1-BD4A-2A0D6FE0AA62}" v="18" dt="2021-06-23T13:20:52.7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B293FD-9540-44FA-8E78-439B3303BC4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3E565A-542D-413E-91F7-D232644C6A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Ask for HELP  </a:t>
          </a:r>
          <a:endParaRPr lang="en-US"/>
        </a:p>
      </dgm:t>
    </dgm:pt>
    <dgm:pt modelId="{DEC4C84C-61F9-4713-BB90-53D15F99C825}" type="parTrans" cxnId="{4A5F2FB4-C80E-47C5-AE22-65890F2B334E}">
      <dgm:prSet/>
      <dgm:spPr/>
      <dgm:t>
        <a:bodyPr/>
        <a:lstStyle/>
        <a:p>
          <a:endParaRPr lang="en-US"/>
        </a:p>
      </dgm:t>
    </dgm:pt>
    <dgm:pt modelId="{8DF91DBF-EB7E-4746-8DAE-039C71103738}" type="sibTrans" cxnId="{4A5F2FB4-C80E-47C5-AE22-65890F2B334E}">
      <dgm:prSet/>
      <dgm:spPr/>
      <dgm:t>
        <a:bodyPr/>
        <a:lstStyle/>
        <a:p>
          <a:endParaRPr lang="en-US"/>
        </a:p>
      </dgm:t>
    </dgm:pt>
    <dgm:pt modelId="{66DD1D00-7823-47DB-A4AA-C1E73C8A9B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Ask questions</a:t>
          </a:r>
          <a:endParaRPr lang="en-US"/>
        </a:p>
      </dgm:t>
    </dgm:pt>
    <dgm:pt modelId="{AEDAC1CB-AA85-47D0-9FC3-ADED482BDC92}" type="parTrans" cxnId="{C9CAF068-115C-4FB0-8C2B-27D7AF2A7BF9}">
      <dgm:prSet/>
      <dgm:spPr/>
      <dgm:t>
        <a:bodyPr/>
        <a:lstStyle/>
        <a:p>
          <a:endParaRPr lang="en-US"/>
        </a:p>
      </dgm:t>
    </dgm:pt>
    <dgm:pt modelId="{E1D2958D-C0C0-4F33-805E-9714748A7752}" type="sibTrans" cxnId="{C9CAF068-115C-4FB0-8C2B-27D7AF2A7BF9}">
      <dgm:prSet/>
      <dgm:spPr/>
      <dgm:t>
        <a:bodyPr/>
        <a:lstStyle/>
        <a:p>
          <a:endParaRPr lang="en-US"/>
        </a:p>
      </dgm:t>
    </dgm:pt>
    <dgm:pt modelId="{8E5A6B20-BC59-4A1D-92D1-27BD7D56640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Read emails</a:t>
          </a:r>
          <a:endParaRPr lang="en-US"/>
        </a:p>
      </dgm:t>
    </dgm:pt>
    <dgm:pt modelId="{689B4FEE-365C-4F07-B5C2-F18FFC6F87C8}" type="parTrans" cxnId="{08CEF893-B4BE-4646-AB65-F916888933CB}">
      <dgm:prSet/>
      <dgm:spPr/>
      <dgm:t>
        <a:bodyPr/>
        <a:lstStyle/>
        <a:p>
          <a:endParaRPr lang="en-US"/>
        </a:p>
      </dgm:t>
    </dgm:pt>
    <dgm:pt modelId="{F886F4B5-7603-4D20-A736-BC51D45A522C}" type="sibTrans" cxnId="{08CEF893-B4BE-4646-AB65-F916888933CB}">
      <dgm:prSet/>
      <dgm:spPr/>
      <dgm:t>
        <a:bodyPr/>
        <a:lstStyle/>
        <a:p>
          <a:endParaRPr lang="en-US"/>
        </a:p>
      </dgm:t>
    </dgm:pt>
    <dgm:pt modelId="{1F8E2290-1CB9-4F50-A6DF-B983155591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Join Reminds</a:t>
          </a:r>
          <a:endParaRPr lang="en-US"/>
        </a:p>
      </dgm:t>
    </dgm:pt>
    <dgm:pt modelId="{CBD8FF7C-E1EC-4106-91D8-42939B8A8EF2}" type="parTrans" cxnId="{B35068A2-0874-4FC8-86DE-27126F1879B8}">
      <dgm:prSet/>
      <dgm:spPr/>
      <dgm:t>
        <a:bodyPr/>
        <a:lstStyle/>
        <a:p>
          <a:endParaRPr lang="en-US"/>
        </a:p>
      </dgm:t>
    </dgm:pt>
    <dgm:pt modelId="{0929E831-B725-491B-BADD-F60037E2E7F5}" type="sibTrans" cxnId="{B35068A2-0874-4FC8-86DE-27126F1879B8}">
      <dgm:prSet/>
      <dgm:spPr/>
      <dgm:t>
        <a:bodyPr/>
        <a:lstStyle/>
        <a:p>
          <a:endParaRPr lang="en-US"/>
        </a:p>
      </dgm:t>
    </dgm:pt>
    <dgm:pt modelId="{CEBDFB62-47D0-49B9-989C-1797FB994C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Self advocate</a:t>
          </a:r>
          <a:endParaRPr lang="en-US"/>
        </a:p>
      </dgm:t>
    </dgm:pt>
    <dgm:pt modelId="{22F1228F-3C1B-46F4-94D2-410B236F5CEA}" type="parTrans" cxnId="{803598CD-F2E9-4BEC-A33F-80D271A57C5F}">
      <dgm:prSet/>
      <dgm:spPr/>
      <dgm:t>
        <a:bodyPr/>
        <a:lstStyle/>
        <a:p>
          <a:endParaRPr lang="en-US"/>
        </a:p>
      </dgm:t>
    </dgm:pt>
    <dgm:pt modelId="{D4AFEF9C-337B-4CAD-9E41-FD1E6277FE63}" type="sibTrans" cxnId="{803598CD-F2E9-4BEC-A33F-80D271A57C5F}">
      <dgm:prSet/>
      <dgm:spPr/>
      <dgm:t>
        <a:bodyPr/>
        <a:lstStyle/>
        <a:p>
          <a:endParaRPr lang="en-US"/>
        </a:p>
      </dgm:t>
    </dgm:pt>
    <dgm:pt modelId="{D72A74DF-9F73-405B-9969-0135DFE8B0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Independent learner</a:t>
          </a:r>
          <a:endParaRPr lang="en-US"/>
        </a:p>
      </dgm:t>
    </dgm:pt>
    <dgm:pt modelId="{75B13843-42B1-4632-BE57-30110E70BBB9}" type="parTrans" cxnId="{DBF521CD-670D-465C-A1AE-9D7992AD2951}">
      <dgm:prSet/>
      <dgm:spPr/>
      <dgm:t>
        <a:bodyPr/>
        <a:lstStyle/>
        <a:p>
          <a:endParaRPr lang="en-US"/>
        </a:p>
      </dgm:t>
    </dgm:pt>
    <dgm:pt modelId="{C40E2608-79EB-4479-96F1-5E54DA5E0359}" type="sibTrans" cxnId="{DBF521CD-670D-465C-A1AE-9D7992AD2951}">
      <dgm:prSet/>
      <dgm:spPr/>
      <dgm:t>
        <a:bodyPr/>
        <a:lstStyle/>
        <a:p>
          <a:endParaRPr lang="en-US"/>
        </a:p>
      </dgm:t>
    </dgm:pt>
    <dgm:pt modelId="{C50CB965-ECE4-4080-A187-6FD741653F17}" type="pres">
      <dgm:prSet presAssocID="{DFB293FD-9540-44FA-8E78-439B3303BC4B}" presName="root" presStyleCnt="0">
        <dgm:presLayoutVars>
          <dgm:dir/>
          <dgm:resizeHandles val="exact"/>
        </dgm:presLayoutVars>
      </dgm:prSet>
      <dgm:spPr/>
    </dgm:pt>
    <dgm:pt modelId="{14BA895E-11B4-4777-9975-64096BDA26D1}" type="pres">
      <dgm:prSet presAssocID="{E73E565A-542D-413E-91F7-D232644C6A22}" presName="compNode" presStyleCnt="0"/>
      <dgm:spPr/>
    </dgm:pt>
    <dgm:pt modelId="{CFA22AF5-3AD9-440D-8A38-2A93B261DC56}" type="pres">
      <dgm:prSet presAssocID="{E73E565A-542D-413E-91F7-D232644C6A22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1485AC7C-C456-4483-92BE-8EF367A32FA1}" type="pres">
      <dgm:prSet presAssocID="{E73E565A-542D-413E-91F7-D232644C6A22}" presName="spaceRect" presStyleCnt="0"/>
      <dgm:spPr/>
    </dgm:pt>
    <dgm:pt modelId="{84145881-031F-49B4-8219-2120807F89A3}" type="pres">
      <dgm:prSet presAssocID="{E73E565A-542D-413E-91F7-D232644C6A22}" presName="textRect" presStyleLbl="revTx" presStyleIdx="0" presStyleCnt="6">
        <dgm:presLayoutVars>
          <dgm:chMax val="1"/>
          <dgm:chPref val="1"/>
        </dgm:presLayoutVars>
      </dgm:prSet>
      <dgm:spPr/>
    </dgm:pt>
    <dgm:pt modelId="{D5C20B52-A366-46D7-8BBD-80F1EBE1D724}" type="pres">
      <dgm:prSet presAssocID="{8DF91DBF-EB7E-4746-8DAE-039C71103738}" presName="sibTrans" presStyleCnt="0"/>
      <dgm:spPr/>
    </dgm:pt>
    <dgm:pt modelId="{4B2EBCBD-E8BA-4500-87CF-0CD6F03A758A}" type="pres">
      <dgm:prSet presAssocID="{66DD1D00-7823-47DB-A4AA-C1E73C8A9B4F}" presName="compNode" presStyleCnt="0"/>
      <dgm:spPr/>
    </dgm:pt>
    <dgm:pt modelId="{4B5065C6-C265-455B-935D-FA9B62AE834E}" type="pres">
      <dgm:prSet presAssocID="{66DD1D00-7823-47DB-A4AA-C1E73C8A9B4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1B5A04FB-25CB-4794-8379-D9C93BBAB518}" type="pres">
      <dgm:prSet presAssocID="{66DD1D00-7823-47DB-A4AA-C1E73C8A9B4F}" presName="spaceRect" presStyleCnt="0"/>
      <dgm:spPr/>
    </dgm:pt>
    <dgm:pt modelId="{8F185130-8DAA-4A3C-9E5F-B28B20241384}" type="pres">
      <dgm:prSet presAssocID="{66DD1D00-7823-47DB-A4AA-C1E73C8A9B4F}" presName="textRect" presStyleLbl="revTx" presStyleIdx="1" presStyleCnt="6">
        <dgm:presLayoutVars>
          <dgm:chMax val="1"/>
          <dgm:chPref val="1"/>
        </dgm:presLayoutVars>
      </dgm:prSet>
      <dgm:spPr/>
    </dgm:pt>
    <dgm:pt modelId="{D45AE44C-3ECC-42A2-84AD-AA1AE5E73983}" type="pres">
      <dgm:prSet presAssocID="{E1D2958D-C0C0-4F33-805E-9714748A7752}" presName="sibTrans" presStyleCnt="0"/>
      <dgm:spPr/>
    </dgm:pt>
    <dgm:pt modelId="{FA1D565C-3491-4DA7-B539-6A2ECC2E8364}" type="pres">
      <dgm:prSet presAssocID="{8E5A6B20-BC59-4A1D-92D1-27BD7D566400}" presName="compNode" presStyleCnt="0"/>
      <dgm:spPr/>
    </dgm:pt>
    <dgm:pt modelId="{4886A355-2417-42A3-97DC-DB4A2D6BCCAB}" type="pres">
      <dgm:prSet presAssocID="{8E5A6B20-BC59-4A1D-92D1-27BD7D56640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BBB004E2-73F5-412C-B719-06FC25851178}" type="pres">
      <dgm:prSet presAssocID="{8E5A6B20-BC59-4A1D-92D1-27BD7D566400}" presName="spaceRect" presStyleCnt="0"/>
      <dgm:spPr/>
    </dgm:pt>
    <dgm:pt modelId="{3CB2AD1C-D1D8-4EC8-A5ED-4198FF4C7141}" type="pres">
      <dgm:prSet presAssocID="{8E5A6B20-BC59-4A1D-92D1-27BD7D566400}" presName="textRect" presStyleLbl="revTx" presStyleIdx="2" presStyleCnt="6">
        <dgm:presLayoutVars>
          <dgm:chMax val="1"/>
          <dgm:chPref val="1"/>
        </dgm:presLayoutVars>
      </dgm:prSet>
      <dgm:spPr/>
    </dgm:pt>
    <dgm:pt modelId="{08796F74-239B-4520-98D0-585D87EC4C50}" type="pres">
      <dgm:prSet presAssocID="{F886F4B5-7603-4D20-A736-BC51D45A522C}" presName="sibTrans" presStyleCnt="0"/>
      <dgm:spPr/>
    </dgm:pt>
    <dgm:pt modelId="{9B313250-F345-4220-9BE2-5132E451CC49}" type="pres">
      <dgm:prSet presAssocID="{1F8E2290-1CB9-4F50-A6DF-B983155591CD}" presName="compNode" presStyleCnt="0"/>
      <dgm:spPr/>
    </dgm:pt>
    <dgm:pt modelId="{8A2AB7CB-CCC8-46E8-9947-2B9A44FBAAB4}" type="pres">
      <dgm:prSet presAssocID="{1F8E2290-1CB9-4F50-A6DF-B983155591C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oodInventory"/>
        </a:ext>
      </dgm:extLst>
    </dgm:pt>
    <dgm:pt modelId="{07CF539E-4FA6-4716-B250-638E33FCCC42}" type="pres">
      <dgm:prSet presAssocID="{1F8E2290-1CB9-4F50-A6DF-B983155591CD}" presName="spaceRect" presStyleCnt="0"/>
      <dgm:spPr/>
    </dgm:pt>
    <dgm:pt modelId="{F097489F-3B87-4F4D-A56D-DCFC6A70A2BE}" type="pres">
      <dgm:prSet presAssocID="{1F8E2290-1CB9-4F50-A6DF-B983155591CD}" presName="textRect" presStyleLbl="revTx" presStyleIdx="3" presStyleCnt="6">
        <dgm:presLayoutVars>
          <dgm:chMax val="1"/>
          <dgm:chPref val="1"/>
        </dgm:presLayoutVars>
      </dgm:prSet>
      <dgm:spPr/>
    </dgm:pt>
    <dgm:pt modelId="{3DD4BAB4-7762-4FD0-AB25-0692112D906B}" type="pres">
      <dgm:prSet presAssocID="{0929E831-B725-491B-BADD-F60037E2E7F5}" presName="sibTrans" presStyleCnt="0"/>
      <dgm:spPr/>
    </dgm:pt>
    <dgm:pt modelId="{614AD750-28F5-4AE0-B2D3-4CB14903A010}" type="pres">
      <dgm:prSet presAssocID="{CEBDFB62-47D0-49B9-989C-1797FB994C74}" presName="compNode" presStyleCnt="0"/>
      <dgm:spPr/>
    </dgm:pt>
    <dgm:pt modelId="{128B1B4C-E0BA-4435-BFC6-12175DFE11C8}" type="pres">
      <dgm:prSet presAssocID="{CEBDFB62-47D0-49B9-989C-1797FB994C74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BDB48CAE-4418-479B-A920-89028D203F7B}" type="pres">
      <dgm:prSet presAssocID="{CEBDFB62-47D0-49B9-989C-1797FB994C74}" presName="spaceRect" presStyleCnt="0"/>
      <dgm:spPr/>
    </dgm:pt>
    <dgm:pt modelId="{44598DC2-C20D-4131-BA0F-8FF7E9C3D55C}" type="pres">
      <dgm:prSet presAssocID="{CEBDFB62-47D0-49B9-989C-1797FB994C74}" presName="textRect" presStyleLbl="revTx" presStyleIdx="4" presStyleCnt="6">
        <dgm:presLayoutVars>
          <dgm:chMax val="1"/>
          <dgm:chPref val="1"/>
        </dgm:presLayoutVars>
      </dgm:prSet>
      <dgm:spPr/>
    </dgm:pt>
    <dgm:pt modelId="{BF59100A-6CC4-419C-8DDC-3E02D8223668}" type="pres">
      <dgm:prSet presAssocID="{D4AFEF9C-337B-4CAD-9E41-FD1E6277FE63}" presName="sibTrans" presStyleCnt="0"/>
      <dgm:spPr/>
    </dgm:pt>
    <dgm:pt modelId="{13F21B07-E44A-431A-8BC5-B4F551B8FD20}" type="pres">
      <dgm:prSet presAssocID="{D72A74DF-9F73-405B-9969-0135DFE8B0C1}" presName="compNode" presStyleCnt="0"/>
      <dgm:spPr/>
    </dgm:pt>
    <dgm:pt modelId="{716AC19F-133F-41B2-A915-1D532B0EB2B3}" type="pres">
      <dgm:prSet presAssocID="{D72A74DF-9F73-405B-9969-0135DFE8B0C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58D98D27-7D3A-498D-B810-C3ECA1711FE4}" type="pres">
      <dgm:prSet presAssocID="{D72A74DF-9F73-405B-9969-0135DFE8B0C1}" presName="spaceRect" presStyleCnt="0"/>
      <dgm:spPr/>
    </dgm:pt>
    <dgm:pt modelId="{176ACCEF-E3F2-450A-A13B-7F0248FDDC68}" type="pres">
      <dgm:prSet presAssocID="{D72A74DF-9F73-405B-9969-0135DFE8B0C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E3141700-7541-4037-BFCB-85636321A924}" type="presOf" srcId="{DFB293FD-9540-44FA-8E78-439B3303BC4B}" destId="{C50CB965-ECE4-4080-A187-6FD741653F17}" srcOrd="0" destOrd="0" presId="urn:microsoft.com/office/officeart/2018/2/layout/IconLabelList"/>
    <dgm:cxn modelId="{F4E0BE10-FD62-4259-9ABB-1E42040EC65D}" type="presOf" srcId="{66DD1D00-7823-47DB-A4AA-C1E73C8A9B4F}" destId="{8F185130-8DAA-4A3C-9E5F-B28B20241384}" srcOrd="0" destOrd="0" presId="urn:microsoft.com/office/officeart/2018/2/layout/IconLabelList"/>
    <dgm:cxn modelId="{ADEF5B43-A240-4ACF-ABAA-CA84EA35652E}" type="presOf" srcId="{E73E565A-542D-413E-91F7-D232644C6A22}" destId="{84145881-031F-49B4-8219-2120807F89A3}" srcOrd="0" destOrd="0" presId="urn:microsoft.com/office/officeart/2018/2/layout/IconLabelList"/>
    <dgm:cxn modelId="{FC03DC63-168B-4C6A-9D9C-703AEFA7109C}" type="presOf" srcId="{CEBDFB62-47D0-49B9-989C-1797FB994C74}" destId="{44598DC2-C20D-4131-BA0F-8FF7E9C3D55C}" srcOrd="0" destOrd="0" presId="urn:microsoft.com/office/officeart/2018/2/layout/IconLabelList"/>
    <dgm:cxn modelId="{C9CAF068-115C-4FB0-8C2B-27D7AF2A7BF9}" srcId="{DFB293FD-9540-44FA-8E78-439B3303BC4B}" destId="{66DD1D00-7823-47DB-A4AA-C1E73C8A9B4F}" srcOrd="1" destOrd="0" parTransId="{AEDAC1CB-AA85-47D0-9FC3-ADED482BDC92}" sibTransId="{E1D2958D-C0C0-4F33-805E-9714748A7752}"/>
    <dgm:cxn modelId="{EB90048E-03FA-4EFE-ACF6-C319DAD47A91}" type="presOf" srcId="{1F8E2290-1CB9-4F50-A6DF-B983155591CD}" destId="{F097489F-3B87-4F4D-A56D-DCFC6A70A2BE}" srcOrd="0" destOrd="0" presId="urn:microsoft.com/office/officeart/2018/2/layout/IconLabelList"/>
    <dgm:cxn modelId="{08CEF893-B4BE-4646-AB65-F916888933CB}" srcId="{DFB293FD-9540-44FA-8E78-439B3303BC4B}" destId="{8E5A6B20-BC59-4A1D-92D1-27BD7D566400}" srcOrd="2" destOrd="0" parTransId="{689B4FEE-365C-4F07-B5C2-F18FFC6F87C8}" sibTransId="{F886F4B5-7603-4D20-A736-BC51D45A522C}"/>
    <dgm:cxn modelId="{B35068A2-0874-4FC8-86DE-27126F1879B8}" srcId="{DFB293FD-9540-44FA-8E78-439B3303BC4B}" destId="{1F8E2290-1CB9-4F50-A6DF-B983155591CD}" srcOrd="3" destOrd="0" parTransId="{CBD8FF7C-E1EC-4106-91D8-42939B8A8EF2}" sibTransId="{0929E831-B725-491B-BADD-F60037E2E7F5}"/>
    <dgm:cxn modelId="{60A8DAAD-8E05-46F5-ABD7-D1A02B2A9835}" type="presOf" srcId="{D72A74DF-9F73-405B-9969-0135DFE8B0C1}" destId="{176ACCEF-E3F2-450A-A13B-7F0248FDDC68}" srcOrd="0" destOrd="0" presId="urn:microsoft.com/office/officeart/2018/2/layout/IconLabelList"/>
    <dgm:cxn modelId="{4A5F2FB4-C80E-47C5-AE22-65890F2B334E}" srcId="{DFB293FD-9540-44FA-8E78-439B3303BC4B}" destId="{E73E565A-542D-413E-91F7-D232644C6A22}" srcOrd="0" destOrd="0" parTransId="{DEC4C84C-61F9-4713-BB90-53D15F99C825}" sibTransId="{8DF91DBF-EB7E-4746-8DAE-039C71103738}"/>
    <dgm:cxn modelId="{DBF521CD-670D-465C-A1AE-9D7992AD2951}" srcId="{DFB293FD-9540-44FA-8E78-439B3303BC4B}" destId="{D72A74DF-9F73-405B-9969-0135DFE8B0C1}" srcOrd="5" destOrd="0" parTransId="{75B13843-42B1-4632-BE57-30110E70BBB9}" sibTransId="{C40E2608-79EB-4479-96F1-5E54DA5E0359}"/>
    <dgm:cxn modelId="{803598CD-F2E9-4BEC-A33F-80D271A57C5F}" srcId="{DFB293FD-9540-44FA-8E78-439B3303BC4B}" destId="{CEBDFB62-47D0-49B9-989C-1797FB994C74}" srcOrd="4" destOrd="0" parTransId="{22F1228F-3C1B-46F4-94D2-410B236F5CEA}" sibTransId="{D4AFEF9C-337B-4CAD-9E41-FD1E6277FE63}"/>
    <dgm:cxn modelId="{A8560CF3-B2C5-49E6-81CC-D670A015101C}" type="presOf" srcId="{8E5A6B20-BC59-4A1D-92D1-27BD7D566400}" destId="{3CB2AD1C-D1D8-4EC8-A5ED-4198FF4C7141}" srcOrd="0" destOrd="0" presId="urn:microsoft.com/office/officeart/2018/2/layout/IconLabelList"/>
    <dgm:cxn modelId="{02BF3380-E7B7-4177-9320-25E30F7AD56D}" type="presParOf" srcId="{C50CB965-ECE4-4080-A187-6FD741653F17}" destId="{14BA895E-11B4-4777-9975-64096BDA26D1}" srcOrd="0" destOrd="0" presId="urn:microsoft.com/office/officeart/2018/2/layout/IconLabelList"/>
    <dgm:cxn modelId="{D951A1A1-CFF9-4C5A-85B0-C545ECCD45F3}" type="presParOf" srcId="{14BA895E-11B4-4777-9975-64096BDA26D1}" destId="{CFA22AF5-3AD9-440D-8A38-2A93B261DC56}" srcOrd="0" destOrd="0" presId="urn:microsoft.com/office/officeart/2018/2/layout/IconLabelList"/>
    <dgm:cxn modelId="{1442CCF8-737E-4E65-AB1C-BB3A44513798}" type="presParOf" srcId="{14BA895E-11B4-4777-9975-64096BDA26D1}" destId="{1485AC7C-C456-4483-92BE-8EF367A32FA1}" srcOrd="1" destOrd="0" presId="urn:microsoft.com/office/officeart/2018/2/layout/IconLabelList"/>
    <dgm:cxn modelId="{6C1A88E5-20A1-4664-A5DA-4C844F2DD750}" type="presParOf" srcId="{14BA895E-11B4-4777-9975-64096BDA26D1}" destId="{84145881-031F-49B4-8219-2120807F89A3}" srcOrd="2" destOrd="0" presId="urn:microsoft.com/office/officeart/2018/2/layout/IconLabelList"/>
    <dgm:cxn modelId="{E5502812-4188-4796-A453-61271191A832}" type="presParOf" srcId="{C50CB965-ECE4-4080-A187-6FD741653F17}" destId="{D5C20B52-A366-46D7-8BBD-80F1EBE1D724}" srcOrd="1" destOrd="0" presId="urn:microsoft.com/office/officeart/2018/2/layout/IconLabelList"/>
    <dgm:cxn modelId="{43F1193B-F68E-434E-9AF6-EDA13AFD675D}" type="presParOf" srcId="{C50CB965-ECE4-4080-A187-6FD741653F17}" destId="{4B2EBCBD-E8BA-4500-87CF-0CD6F03A758A}" srcOrd="2" destOrd="0" presId="urn:microsoft.com/office/officeart/2018/2/layout/IconLabelList"/>
    <dgm:cxn modelId="{D8EEC9C9-6220-4F5B-B43E-2E34D72E9B37}" type="presParOf" srcId="{4B2EBCBD-E8BA-4500-87CF-0CD6F03A758A}" destId="{4B5065C6-C265-455B-935D-FA9B62AE834E}" srcOrd="0" destOrd="0" presId="urn:microsoft.com/office/officeart/2018/2/layout/IconLabelList"/>
    <dgm:cxn modelId="{4C53626A-97B8-4967-9AD9-0709F1E99CFF}" type="presParOf" srcId="{4B2EBCBD-E8BA-4500-87CF-0CD6F03A758A}" destId="{1B5A04FB-25CB-4794-8379-D9C93BBAB518}" srcOrd="1" destOrd="0" presId="urn:microsoft.com/office/officeart/2018/2/layout/IconLabelList"/>
    <dgm:cxn modelId="{9D9FA675-3154-4898-BA56-758998BBBDF4}" type="presParOf" srcId="{4B2EBCBD-E8BA-4500-87CF-0CD6F03A758A}" destId="{8F185130-8DAA-4A3C-9E5F-B28B20241384}" srcOrd="2" destOrd="0" presId="urn:microsoft.com/office/officeart/2018/2/layout/IconLabelList"/>
    <dgm:cxn modelId="{8195B1B2-4FD6-4EFD-91E1-76F2A1E817F6}" type="presParOf" srcId="{C50CB965-ECE4-4080-A187-6FD741653F17}" destId="{D45AE44C-3ECC-42A2-84AD-AA1AE5E73983}" srcOrd="3" destOrd="0" presId="urn:microsoft.com/office/officeart/2018/2/layout/IconLabelList"/>
    <dgm:cxn modelId="{01FB0731-BC98-4A7E-AF6E-D7DBE1E81368}" type="presParOf" srcId="{C50CB965-ECE4-4080-A187-6FD741653F17}" destId="{FA1D565C-3491-4DA7-B539-6A2ECC2E8364}" srcOrd="4" destOrd="0" presId="urn:microsoft.com/office/officeart/2018/2/layout/IconLabelList"/>
    <dgm:cxn modelId="{FD3D82F5-DE93-4A58-B806-95B9ED6E3F1D}" type="presParOf" srcId="{FA1D565C-3491-4DA7-B539-6A2ECC2E8364}" destId="{4886A355-2417-42A3-97DC-DB4A2D6BCCAB}" srcOrd="0" destOrd="0" presId="urn:microsoft.com/office/officeart/2018/2/layout/IconLabelList"/>
    <dgm:cxn modelId="{1D61C7E5-4A4A-4CE4-842E-2681D7036B0F}" type="presParOf" srcId="{FA1D565C-3491-4DA7-B539-6A2ECC2E8364}" destId="{BBB004E2-73F5-412C-B719-06FC25851178}" srcOrd="1" destOrd="0" presId="urn:microsoft.com/office/officeart/2018/2/layout/IconLabelList"/>
    <dgm:cxn modelId="{5BFB140B-4002-47F8-BDB7-C85598428E7E}" type="presParOf" srcId="{FA1D565C-3491-4DA7-B539-6A2ECC2E8364}" destId="{3CB2AD1C-D1D8-4EC8-A5ED-4198FF4C7141}" srcOrd="2" destOrd="0" presId="urn:microsoft.com/office/officeart/2018/2/layout/IconLabelList"/>
    <dgm:cxn modelId="{9FD1BA38-4BAA-48FD-B37F-6E54DD382322}" type="presParOf" srcId="{C50CB965-ECE4-4080-A187-6FD741653F17}" destId="{08796F74-239B-4520-98D0-585D87EC4C50}" srcOrd="5" destOrd="0" presId="urn:microsoft.com/office/officeart/2018/2/layout/IconLabelList"/>
    <dgm:cxn modelId="{80495400-2E46-4557-A03E-AA5E4BD5B3E0}" type="presParOf" srcId="{C50CB965-ECE4-4080-A187-6FD741653F17}" destId="{9B313250-F345-4220-9BE2-5132E451CC49}" srcOrd="6" destOrd="0" presId="urn:microsoft.com/office/officeart/2018/2/layout/IconLabelList"/>
    <dgm:cxn modelId="{026DFE19-179F-4725-A627-54A10E8899C4}" type="presParOf" srcId="{9B313250-F345-4220-9BE2-5132E451CC49}" destId="{8A2AB7CB-CCC8-46E8-9947-2B9A44FBAAB4}" srcOrd="0" destOrd="0" presId="urn:microsoft.com/office/officeart/2018/2/layout/IconLabelList"/>
    <dgm:cxn modelId="{2C83BAC4-4C6F-465D-8ECF-187282A4D0AB}" type="presParOf" srcId="{9B313250-F345-4220-9BE2-5132E451CC49}" destId="{07CF539E-4FA6-4716-B250-638E33FCCC42}" srcOrd="1" destOrd="0" presId="urn:microsoft.com/office/officeart/2018/2/layout/IconLabelList"/>
    <dgm:cxn modelId="{AE06EAF7-F2B0-4BCD-A1F5-B749F3BAE012}" type="presParOf" srcId="{9B313250-F345-4220-9BE2-5132E451CC49}" destId="{F097489F-3B87-4F4D-A56D-DCFC6A70A2BE}" srcOrd="2" destOrd="0" presId="urn:microsoft.com/office/officeart/2018/2/layout/IconLabelList"/>
    <dgm:cxn modelId="{221DF743-D74B-4FBA-9873-206B7E4BB957}" type="presParOf" srcId="{C50CB965-ECE4-4080-A187-6FD741653F17}" destId="{3DD4BAB4-7762-4FD0-AB25-0692112D906B}" srcOrd="7" destOrd="0" presId="urn:microsoft.com/office/officeart/2018/2/layout/IconLabelList"/>
    <dgm:cxn modelId="{ECB3CA1F-5420-456B-A401-6FC7C9DE81B0}" type="presParOf" srcId="{C50CB965-ECE4-4080-A187-6FD741653F17}" destId="{614AD750-28F5-4AE0-B2D3-4CB14903A010}" srcOrd="8" destOrd="0" presId="urn:microsoft.com/office/officeart/2018/2/layout/IconLabelList"/>
    <dgm:cxn modelId="{A4D947CB-D0B6-4B59-A625-DB369F48B433}" type="presParOf" srcId="{614AD750-28F5-4AE0-B2D3-4CB14903A010}" destId="{128B1B4C-E0BA-4435-BFC6-12175DFE11C8}" srcOrd="0" destOrd="0" presId="urn:microsoft.com/office/officeart/2018/2/layout/IconLabelList"/>
    <dgm:cxn modelId="{CFD93FE2-0206-4ECC-A7F3-5605C03FD929}" type="presParOf" srcId="{614AD750-28F5-4AE0-B2D3-4CB14903A010}" destId="{BDB48CAE-4418-479B-A920-89028D203F7B}" srcOrd="1" destOrd="0" presId="urn:microsoft.com/office/officeart/2018/2/layout/IconLabelList"/>
    <dgm:cxn modelId="{19B2F7B8-BF73-40AA-9606-A8C763D8F5A5}" type="presParOf" srcId="{614AD750-28F5-4AE0-B2D3-4CB14903A010}" destId="{44598DC2-C20D-4131-BA0F-8FF7E9C3D55C}" srcOrd="2" destOrd="0" presId="urn:microsoft.com/office/officeart/2018/2/layout/IconLabelList"/>
    <dgm:cxn modelId="{03423216-0220-4667-802C-16ABB684E7E4}" type="presParOf" srcId="{C50CB965-ECE4-4080-A187-6FD741653F17}" destId="{BF59100A-6CC4-419C-8DDC-3E02D8223668}" srcOrd="9" destOrd="0" presId="urn:microsoft.com/office/officeart/2018/2/layout/IconLabelList"/>
    <dgm:cxn modelId="{D3AF6535-665A-4580-8CE2-80E3AE84D8E6}" type="presParOf" srcId="{C50CB965-ECE4-4080-A187-6FD741653F17}" destId="{13F21B07-E44A-431A-8BC5-B4F551B8FD20}" srcOrd="10" destOrd="0" presId="urn:microsoft.com/office/officeart/2018/2/layout/IconLabelList"/>
    <dgm:cxn modelId="{D4EBB793-18ED-4C45-8FE3-47DBFCE2BB3C}" type="presParOf" srcId="{13F21B07-E44A-431A-8BC5-B4F551B8FD20}" destId="{716AC19F-133F-41B2-A915-1D532B0EB2B3}" srcOrd="0" destOrd="0" presId="urn:microsoft.com/office/officeart/2018/2/layout/IconLabelList"/>
    <dgm:cxn modelId="{89C57964-E05F-4124-981F-EF6D3674E708}" type="presParOf" srcId="{13F21B07-E44A-431A-8BC5-B4F551B8FD20}" destId="{58D98D27-7D3A-498D-B810-C3ECA1711FE4}" srcOrd="1" destOrd="0" presId="urn:microsoft.com/office/officeart/2018/2/layout/IconLabelList"/>
    <dgm:cxn modelId="{156D8367-9FE1-4BE8-B328-C36F3E882D35}" type="presParOf" srcId="{13F21B07-E44A-431A-8BC5-B4F551B8FD20}" destId="{176ACCEF-E3F2-450A-A13B-7F0248FDDC6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CC0C69-0FD8-4BFE-9F1D-CFE3BC0FFC14}" type="doc">
      <dgm:prSet loTypeId="urn:microsoft.com/office/officeart/2005/8/layout/radial6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6C8DFD9-FC10-49F3-AA85-C74DEAE3C10D}">
      <dgm:prSet phldrT="[Text]" custT="1"/>
      <dgm:spPr/>
      <dgm:t>
        <a:bodyPr/>
        <a:lstStyle/>
        <a:p>
          <a:r>
            <a:rPr lang="en-US" sz="25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rPr>
            <a:t>Organization</a:t>
          </a:r>
          <a:endParaRPr lang="en-US" sz="2500" dirty="0">
            <a:solidFill>
              <a:schemeClr val="accent1">
                <a:lumMod val="50000"/>
              </a:schemeClr>
            </a:solidFill>
          </a:endParaRPr>
        </a:p>
      </dgm:t>
    </dgm:pt>
    <dgm:pt modelId="{00E09F57-BA7B-43AC-80D1-184A8DE68822}" type="parTrans" cxnId="{223DB153-AC50-4C12-8DDF-A0EDFBD7A89C}">
      <dgm:prSet/>
      <dgm:spPr/>
      <dgm:t>
        <a:bodyPr/>
        <a:lstStyle/>
        <a:p>
          <a:endParaRPr lang="en-US"/>
        </a:p>
      </dgm:t>
    </dgm:pt>
    <dgm:pt modelId="{4D576F21-FB64-4E4D-840F-4DDAE950967A}" type="sibTrans" cxnId="{223DB153-AC50-4C12-8DDF-A0EDFBD7A89C}">
      <dgm:prSet/>
      <dgm:spPr/>
      <dgm:t>
        <a:bodyPr/>
        <a:lstStyle/>
        <a:p>
          <a:endParaRPr lang="en-US"/>
        </a:p>
      </dgm:t>
    </dgm:pt>
    <dgm:pt modelId="{47C48938-020E-4D00-A69F-5DD85AED290A}">
      <dgm:prSet phldrT="[Text]"/>
      <dgm:spPr/>
      <dgm:t>
        <a:bodyPr/>
        <a:lstStyle/>
        <a:p>
          <a:r>
            <a:rPr lang="en-US" b="1" dirty="0"/>
            <a:t>Create 1 planner for all courses 1</a:t>
          </a:r>
          <a:r>
            <a:rPr lang="en-US" b="1" baseline="30000" dirty="0"/>
            <a:t>st</a:t>
          </a:r>
          <a:r>
            <a:rPr lang="en-US" b="1" dirty="0"/>
            <a:t> day of school</a:t>
          </a:r>
        </a:p>
      </dgm:t>
    </dgm:pt>
    <dgm:pt modelId="{8BB74FED-388E-49E2-8DE0-C62775C07C07}" type="parTrans" cxnId="{FABB41B5-95F1-4A47-BA03-7F6D8B831F3F}">
      <dgm:prSet/>
      <dgm:spPr/>
      <dgm:t>
        <a:bodyPr/>
        <a:lstStyle/>
        <a:p>
          <a:endParaRPr lang="en-US"/>
        </a:p>
      </dgm:t>
    </dgm:pt>
    <dgm:pt modelId="{A234D31D-910E-488D-9635-17E5FCB363D0}" type="sibTrans" cxnId="{FABB41B5-95F1-4A47-BA03-7F6D8B831F3F}">
      <dgm:prSet/>
      <dgm:spPr/>
      <dgm:t>
        <a:bodyPr/>
        <a:lstStyle/>
        <a:p>
          <a:endParaRPr lang="en-US"/>
        </a:p>
      </dgm:t>
    </dgm:pt>
    <dgm:pt modelId="{170A2804-E7C6-4D74-AC26-46E171EEA7E6}">
      <dgm:prSet phldrT="[Text]"/>
      <dgm:spPr/>
      <dgm:t>
        <a:bodyPr/>
        <a:lstStyle/>
        <a:p>
          <a:r>
            <a:rPr lang="en-US" b="1" dirty="0"/>
            <a:t>Review planner EVERY class</a:t>
          </a:r>
        </a:p>
      </dgm:t>
    </dgm:pt>
    <dgm:pt modelId="{FAB94A30-2850-4025-89F3-620538CF0144}" type="parTrans" cxnId="{2D062AB7-9E1B-4E95-A3CE-D21E44DAB9A2}">
      <dgm:prSet/>
      <dgm:spPr/>
      <dgm:t>
        <a:bodyPr/>
        <a:lstStyle/>
        <a:p>
          <a:endParaRPr lang="en-US"/>
        </a:p>
      </dgm:t>
    </dgm:pt>
    <dgm:pt modelId="{46444AF4-4C12-4E4B-BF97-76E4FEE6CBEC}" type="sibTrans" cxnId="{2D062AB7-9E1B-4E95-A3CE-D21E44DAB9A2}">
      <dgm:prSet/>
      <dgm:spPr/>
      <dgm:t>
        <a:bodyPr/>
        <a:lstStyle/>
        <a:p>
          <a:endParaRPr lang="en-US"/>
        </a:p>
      </dgm:t>
    </dgm:pt>
    <dgm:pt modelId="{4D35648A-6886-4F4C-AB64-FAB9A8484943}">
      <dgm:prSet phldrT="[Text]"/>
      <dgm:spPr/>
      <dgm:t>
        <a:bodyPr/>
        <a:lstStyle/>
        <a:p>
          <a:r>
            <a:rPr lang="en-US" b="1" dirty="0">
              <a:solidFill>
                <a:schemeClr val="bg1">
                  <a:lumMod val="50000"/>
                </a:schemeClr>
              </a:solidFill>
            </a:rPr>
            <a:t>Take detailed notes </a:t>
          </a:r>
        </a:p>
      </dgm:t>
    </dgm:pt>
    <dgm:pt modelId="{05C43313-DBBC-44B4-88AA-3868329958D5}" type="parTrans" cxnId="{F79F480D-1C40-4359-BF12-62D624BFA740}">
      <dgm:prSet/>
      <dgm:spPr/>
      <dgm:t>
        <a:bodyPr/>
        <a:lstStyle/>
        <a:p>
          <a:endParaRPr lang="en-US"/>
        </a:p>
      </dgm:t>
    </dgm:pt>
    <dgm:pt modelId="{D449C58E-F3BC-4DEA-B343-B1D7EBEE0DD1}" type="sibTrans" cxnId="{F79F480D-1C40-4359-BF12-62D624BFA740}">
      <dgm:prSet/>
      <dgm:spPr/>
      <dgm:t>
        <a:bodyPr/>
        <a:lstStyle/>
        <a:p>
          <a:endParaRPr lang="en-US"/>
        </a:p>
      </dgm:t>
    </dgm:pt>
    <dgm:pt modelId="{BC3B061B-5F62-420E-AB35-21AA7CCF4E68}">
      <dgm:prSet phldrT="[Text]"/>
      <dgm:spPr/>
      <dgm:t>
        <a:bodyPr/>
        <a:lstStyle/>
        <a:p>
          <a:r>
            <a:rPr lang="en-US" b="1" dirty="0"/>
            <a:t>Study with a specific, systematized plan that works for you </a:t>
          </a:r>
        </a:p>
      </dgm:t>
    </dgm:pt>
    <dgm:pt modelId="{D665BF3D-786D-4716-B6CF-B346620FB1F7}" type="parTrans" cxnId="{CADC8F56-D737-474A-8165-E4E653D3FDBF}">
      <dgm:prSet/>
      <dgm:spPr/>
      <dgm:t>
        <a:bodyPr/>
        <a:lstStyle/>
        <a:p>
          <a:endParaRPr lang="en-US"/>
        </a:p>
      </dgm:t>
    </dgm:pt>
    <dgm:pt modelId="{9CD2ECE6-66F4-4EB3-BEC3-460A847A6963}" type="sibTrans" cxnId="{CADC8F56-D737-474A-8165-E4E653D3FDBF}">
      <dgm:prSet/>
      <dgm:spPr/>
      <dgm:t>
        <a:bodyPr/>
        <a:lstStyle/>
        <a:p>
          <a:endParaRPr lang="en-US"/>
        </a:p>
      </dgm:t>
    </dgm:pt>
    <dgm:pt modelId="{EF6E5BFB-91DC-45D8-81DE-D7C40E1A557D}">
      <dgm:prSet phldrT="[Text]"/>
      <dgm:spPr/>
      <dgm:t>
        <a:bodyPr/>
        <a:lstStyle/>
        <a:p>
          <a:r>
            <a:rPr lang="en-US" b="1" dirty="0"/>
            <a:t>Find a productive study space that works for you </a:t>
          </a:r>
        </a:p>
      </dgm:t>
    </dgm:pt>
    <dgm:pt modelId="{D4845233-969D-4BB1-9C82-0B8A3958A9AC}" type="parTrans" cxnId="{FE761BFB-EEC8-47F7-870C-68E3887557EB}">
      <dgm:prSet/>
      <dgm:spPr/>
      <dgm:t>
        <a:bodyPr/>
        <a:lstStyle/>
        <a:p>
          <a:endParaRPr lang="en-US"/>
        </a:p>
      </dgm:t>
    </dgm:pt>
    <dgm:pt modelId="{A96E1926-4491-4388-8364-F67BEA6A1E1F}" type="sibTrans" cxnId="{FE761BFB-EEC8-47F7-870C-68E3887557EB}">
      <dgm:prSet/>
      <dgm:spPr/>
      <dgm:t>
        <a:bodyPr/>
        <a:lstStyle/>
        <a:p>
          <a:endParaRPr lang="en-US"/>
        </a:p>
      </dgm:t>
    </dgm:pt>
    <dgm:pt modelId="{7AC68C74-B930-429E-9718-0E9125A369DB}" type="pres">
      <dgm:prSet presAssocID="{ACCC0C69-0FD8-4BFE-9F1D-CFE3BC0FFC1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944E990-056C-44CF-9576-ED64F96D0CBD}" type="pres">
      <dgm:prSet presAssocID="{F6C8DFD9-FC10-49F3-AA85-C74DEAE3C10D}" presName="centerShape" presStyleLbl="node0" presStyleIdx="0" presStyleCnt="1" custScaleX="121705" custScaleY="110345"/>
      <dgm:spPr/>
    </dgm:pt>
    <dgm:pt modelId="{97DD3DB8-FF1B-4E86-B73A-E3FFBCED6088}" type="pres">
      <dgm:prSet presAssocID="{47C48938-020E-4D00-A69F-5DD85AED290A}" presName="node" presStyleLbl="node1" presStyleIdx="0" presStyleCnt="5" custScaleX="112377" custScaleY="113136">
        <dgm:presLayoutVars>
          <dgm:bulletEnabled val="1"/>
        </dgm:presLayoutVars>
      </dgm:prSet>
      <dgm:spPr/>
    </dgm:pt>
    <dgm:pt modelId="{A9EFC27F-61BC-4EAD-89F5-0623377235E6}" type="pres">
      <dgm:prSet presAssocID="{47C48938-020E-4D00-A69F-5DD85AED290A}" presName="dummy" presStyleCnt="0"/>
      <dgm:spPr/>
    </dgm:pt>
    <dgm:pt modelId="{3F8BE048-201E-414A-8C6F-0F4B2410BCF6}" type="pres">
      <dgm:prSet presAssocID="{A234D31D-910E-488D-9635-17E5FCB363D0}" presName="sibTrans" presStyleLbl="sibTrans2D1" presStyleIdx="0" presStyleCnt="5"/>
      <dgm:spPr/>
    </dgm:pt>
    <dgm:pt modelId="{1F590CC2-9391-4437-94C4-CE9FA36A6E41}" type="pres">
      <dgm:prSet presAssocID="{170A2804-E7C6-4D74-AC26-46E171EEA7E6}" presName="node" presStyleLbl="node1" presStyleIdx="1" presStyleCnt="5" custScaleX="114770" custScaleY="113902">
        <dgm:presLayoutVars>
          <dgm:bulletEnabled val="1"/>
        </dgm:presLayoutVars>
      </dgm:prSet>
      <dgm:spPr/>
    </dgm:pt>
    <dgm:pt modelId="{7A1D8683-BAD3-4F3D-BF66-040D9AD6BB6E}" type="pres">
      <dgm:prSet presAssocID="{170A2804-E7C6-4D74-AC26-46E171EEA7E6}" presName="dummy" presStyleCnt="0"/>
      <dgm:spPr/>
    </dgm:pt>
    <dgm:pt modelId="{C1A053F2-FE35-46EC-96F9-120C14F0AAAE}" type="pres">
      <dgm:prSet presAssocID="{46444AF4-4C12-4E4B-BF97-76E4FEE6CBEC}" presName="sibTrans" presStyleLbl="sibTrans2D1" presStyleIdx="1" presStyleCnt="5"/>
      <dgm:spPr/>
    </dgm:pt>
    <dgm:pt modelId="{211EAA65-0F2D-489D-8035-80AEB1119431}" type="pres">
      <dgm:prSet presAssocID="{4D35648A-6886-4F4C-AB64-FAB9A8484943}" presName="node" presStyleLbl="node1" presStyleIdx="2" presStyleCnt="5" custScaleX="113111" custScaleY="112344">
        <dgm:presLayoutVars>
          <dgm:bulletEnabled val="1"/>
        </dgm:presLayoutVars>
      </dgm:prSet>
      <dgm:spPr/>
    </dgm:pt>
    <dgm:pt modelId="{83B03E38-E5F5-47B1-BE93-365E5F0E2A52}" type="pres">
      <dgm:prSet presAssocID="{4D35648A-6886-4F4C-AB64-FAB9A8484943}" presName="dummy" presStyleCnt="0"/>
      <dgm:spPr/>
    </dgm:pt>
    <dgm:pt modelId="{96B3FD5F-6C50-4815-BC4B-7305F8EF7AA1}" type="pres">
      <dgm:prSet presAssocID="{D449C58E-F3BC-4DEA-B343-B1D7EBEE0DD1}" presName="sibTrans" presStyleLbl="sibTrans2D1" presStyleIdx="2" presStyleCnt="5"/>
      <dgm:spPr/>
    </dgm:pt>
    <dgm:pt modelId="{C815A20B-3ACA-40E0-8A51-89FD85D08B1A}" type="pres">
      <dgm:prSet presAssocID="{BC3B061B-5F62-420E-AB35-21AA7CCF4E68}" presName="node" presStyleLbl="node1" presStyleIdx="3" presStyleCnt="5" custScaleX="122805" custScaleY="116462">
        <dgm:presLayoutVars>
          <dgm:bulletEnabled val="1"/>
        </dgm:presLayoutVars>
      </dgm:prSet>
      <dgm:spPr/>
    </dgm:pt>
    <dgm:pt modelId="{A9DACC33-E4CB-499B-82A9-F516B21DC541}" type="pres">
      <dgm:prSet presAssocID="{BC3B061B-5F62-420E-AB35-21AA7CCF4E68}" presName="dummy" presStyleCnt="0"/>
      <dgm:spPr/>
    </dgm:pt>
    <dgm:pt modelId="{85A88E7C-6CA4-4C1B-A589-249B1D7A1BD6}" type="pres">
      <dgm:prSet presAssocID="{9CD2ECE6-66F4-4EB3-BEC3-460A847A6963}" presName="sibTrans" presStyleLbl="sibTrans2D1" presStyleIdx="3" presStyleCnt="5"/>
      <dgm:spPr/>
    </dgm:pt>
    <dgm:pt modelId="{84171DE2-D456-4D20-8062-36F92E061CD3}" type="pres">
      <dgm:prSet presAssocID="{EF6E5BFB-91DC-45D8-81DE-D7C40E1A557D}" presName="node" presStyleLbl="node1" presStyleIdx="4" presStyleCnt="5" custScaleX="114931" custScaleY="118944">
        <dgm:presLayoutVars>
          <dgm:bulletEnabled val="1"/>
        </dgm:presLayoutVars>
      </dgm:prSet>
      <dgm:spPr/>
    </dgm:pt>
    <dgm:pt modelId="{E2265922-644D-4C31-8078-D1CDBA005316}" type="pres">
      <dgm:prSet presAssocID="{EF6E5BFB-91DC-45D8-81DE-D7C40E1A557D}" presName="dummy" presStyleCnt="0"/>
      <dgm:spPr/>
    </dgm:pt>
    <dgm:pt modelId="{BB497A5C-902D-4288-AAD9-0CB32B794A21}" type="pres">
      <dgm:prSet presAssocID="{A96E1926-4491-4388-8364-F67BEA6A1E1F}" presName="sibTrans" presStyleLbl="sibTrans2D1" presStyleIdx="4" presStyleCnt="5"/>
      <dgm:spPr/>
    </dgm:pt>
  </dgm:ptLst>
  <dgm:cxnLst>
    <dgm:cxn modelId="{4FFC890B-DAA5-42A4-A307-A697F808844F}" type="presOf" srcId="{46444AF4-4C12-4E4B-BF97-76E4FEE6CBEC}" destId="{C1A053F2-FE35-46EC-96F9-120C14F0AAAE}" srcOrd="0" destOrd="0" presId="urn:microsoft.com/office/officeart/2005/8/layout/radial6"/>
    <dgm:cxn modelId="{F79F480D-1C40-4359-BF12-62D624BFA740}" srcId="{F6C8DFD9-FC10-49F3-AA85-C74DEAE3C10D}" destId="{4D35648A-6886-4F4C-AB64-FAB9A8484943}" srcOrd="2" destOrd="0" parTransId="{05C43313-DBBC-44B4-88AA-3868329958D5}" sibTransId="{D449C58E-F3BC-4DEA-B343-B1D7EBEE0DD1}"/>
    <dgm:cxn modelId="{EF266122-DEF6-4D66-9D27-E7DB9CF41155}" type="presOf" srcId="{170A2804-E7C6-4D74-AC26-46E171EEA7E6}" destId="{1F590CC2-9391-4437-94C4-CE9FA36A6E41}" srcOrd="0" destOrd="0" presId="urn:microsoft.com/office/officeart/2005/8/layout/radial6"/>
    <dgm:cxn modelId="{16C5703F-7D6C-4FED-A9A1-52BB9995A6AD}" type="presOf" srcId="{A234D31D-910E-488D-9635-17E5FCB363D0}" destId="{3F8BE048-201E-414A-8C6F-0F4B2410BCF6}" srcOrd="0" destOrd="0" presId="urn:microsoft.com/office/officeart/2005/8/layout/radial6"/>
    <dgm:cxn modelId="{03C93F43-BB76-429B-91D6-9A2A233210A9}" type="presOf" srcId="{4D35648A-6886-4F4C-AB64-FAB9A8484943}" destId="{211EAA65-0F2D-489D-8035-80AEB1119431}" srcOrd="0" destOrd="0" presId="urn:microsoft.com/office/officeart/2005/8/layout/radial6"/>
    <dgm:cxn modelId="{30367468-F72A-4FFB-ABFF-F15B20C4AF2D}" type="presOf" srcId="{F6C8DFD9-FC10-49F3-AA85-C74DEAE3C10D}" destId="{8944E990-056C-44CF-9576-ED64F96D0CBD}" srcOrd="0" destOrd="0" presId="urn:microsoft.com/office/officeart/2005/8/layout/radial6"/>
    <dgm:cxn modelId="{1C92316B-EBDA-4AAA-B862-034FC074D457}" type="presOf" srcId="{9CD2ECE6-66F4-4EB3-BEC3-460A847A6963}" destId="{85A88E7C-6CA4-4C1B-A589-249B1D7A1BD6}" srcOrd="0" destOrd="0" presId="urn:microsoft.com/office/officeart/2005/8/layout/radial6"/>
    <dgm:cxn modelId="{4521E552-52CD-45AE-95EB-01309DD68116}" type="presOf" srcId="{47C48938-020E-4D00-A69F-5DD85AED290A}" destId="{97DD3DB8-FF1B-4E86-B73A-E3FFBCED6088}" srcOrd="0" destOrd="0" presId="urn:microsoft.com/office/officeart/2005/8/layout/radial6"/>
    <dgm:cxn modelId="{223DB153-AC50-4C12-8DDF-A0EDFBD7A89C}" srcId="{ACCC0C69-0FD8-4BFE-9F1D-CFE3BC0FFC14}" destId="{F6C8DFD9-FC10-49F3-AA85-C74DEAE3C10D}" srcOrd="0" destOrd="0" parTransId="{00E09F57-BA7B-43AC-80D1-184A8DE68822}" sibTransId="{4D576F21-FB64-4E4D-840F-4DDAE950967A}"/>
    <dgm:cxn modelId="{CADC8F56-D737-474A-8165-E4E653D3FDBF}" srcId="{F6C8DFD9-FC10-49F3-AA85-C74DEAE3C10D}" destId="{BC3B061B-5F62-420E-AB35-21AA7CCF4E68}" srcOrd="3" destOrd="0" parTransId="{D665BF3D-786D-4716-B6CF-B346620FB1F7}" sibTransId="{9CD2ECE6-66F4-4EB3-BEC3-460A847A6963}"/>
    <dgm:cxn modelId="{FFE9C58B-7E90-408C-B8D1-50CAEF2E601E}" type="presOf" srcId="{BC3B061B-5F62-420E-AB35-21AA7CCF4E68}" destId="{C815A20B-3ACA-40E0-8A51-89FD85D08B1A}" srcOrd="0" destOrd="0" presId="urn:microsoft.com/office/officeart/2005/8/layout/radial6"/>
    <dgm:cxn modelId="{C70CB992-6CEE-40AE-A695-76DCE760B6FD}" type="presOf" srcId="{EF6E5BFB-91DC-45D8-81DE-D7C40E1A557D}" destId="{84171DE2-D456-4D20-8062-36F92E061CD3}" srcOrd="0" destOrd="0" presId="urn:microsoft.com/office/officeart/2005/8/layout/radial6"/>
    <dgm:cxn modelId="{FABB41B5-95F1-4A47-BA03-7F6D8B831F3F}" srcId="{F6C8DFD9-FC10-49F3-AA85-C74DEAE3C10D}" destId="{47C48938-020E-4D00-A69F-5DD85AED290A}" srcOrd="0" destOrd="0" parTransId="{8BB74FED-388E-49E2-8DE0-C62775C07C07}" sibTransId="{A234D31D-910E-488D-9635-17E5FCB363D0}"/>
    <dgm:cxn modelId="{2D062AB7-9E1B-4E95-A3CE-D21E44DAB9A2}" srcId="{F6C8DFD9-FC10-49F3-AA85-C74DEAE3C10D}" destId="{170A2804-E7C6-4D74-AC26-46E171EEA7E6}" srcOrd="1" destOrd="0" parTransId="{FAB94A30-2850-4025-89F3-620538CF0144}" sibTransId="{46444AF4-4C12-4E4B-BF97-76E4FEE6CBEC}"/>
    <dgm:cxn modelId="{468F0ADF-6106-4041-997C-D560446922DF}" type="presOf" srcId="{D449C58E-F3BC-4DEA-B343-B1D7EBEE0DD1}" destId="{96B3FD5F-6C50-4815-BC4B-7305F8EF7AA1}" srcOrd="0" destOrd="0" presId="urn:microsoft.com/office/officeart/2005/8/layout/radial6"/>
    <dgm:cxn modelId="{8605C4F6-2EA3-4882-9F7B-9C7F6349815A}" type="presOf" srcId="{ACCC0C69-0FD8-4BFE-9F1D-CFE3BC0FFC14}" destId="{7AC68C74-B930-429E-9718-0E9125A369DB}" srcOrd="0" destOrd="0" presId="urn:microsoft.com/office/officeart/2005/8/layout/radial6"/>
    <dgm:cxn modelId="{EFB1CDFA-A373-41F1-B0D0-D89BA115B41E}" type="presOf" srcId="{A96E1926-4491-4388-8364-F67BEA6A1E1F}" destId="{BB497A5C-902D-4288-AAD9-0CB32B794A21}" srcOrd="0" destOrd="0" presId="urn:microsoft.com/office/officeart/2005/8/layout/radial6"/>
    <dgm:cxn modelId="{FE761BFB-EEC8-47F7-870C-68E3887557EB}" srcId="{F6C8DFD9-FC10-49F3-AA85-C74DEAE3C10D}" destId="{EF6E5BFB-91DC-45D8-81DE-D7C40E1A557D}" srcOrd="4" destOrd="0" parTransId="{D4845233-969D-4BB1-9C82-0B8A3958A9AC}" sibTransId="{A96E1926-4491-4388-8364-F67BEA6A1E1F}"/>
    <dgm:cxn modelId="{1124EC90-FE94-4264-808D-4FA397E66C91}" type="presParOf" srcId="{7AC68C74-B930-429E-9718-0E9125A369DB}" destId="{8944E990-056C-44CF-9576-ED64F96D0CBD}" srcOrd="0" destOrd="0" presId="urn:microsoft.com/office/officeart/2005/8/layout/radial6"/>
    <dgm:cxn modelId="{8A3D2E4C-AFB2-446D-86EB-B47D5C16BA0E}" type="presParOf" srcId="{7AC68C74-B930-429E-9718-0E9125A369DB}" destId="{97DD3DB8-FF1B-4E86-B73A-E3FFBCED6088}" srcOrd="1" destOrd="0" presId="urn:microsoft.com/office/officeart/2005/8/layout/radial6"/>
    <dgm:cxn modelId="{70316787-0BDD-4003-95CB-8C7C153E916F}" type="presParOf" srcId="{7AC68C74-B930-429E-9718-0E9125A369DB}" destId="{A9EFC27F-61BC-4EAD-89F5-0623377235E6}" srcOrd="2" destOrd="0" presId="urn:microsoft.com/office/officeart/2005/8/layout/radial6"/>
    <dgm:cxn modelId="{38B6A9D6-BD5B-46B0-889B-2391FDE2EBF0}" type="presParOf" srcId="{7AC68C74-B930-429E-9718-0E9125A369DB}" destId="{3F8BE048-201E-414A-8C6F-0F4B2410BCF6}" srcOrd="3" destOrd="0" presId="urn:microsoft.com/office/officeart/2005/8/layout/radial6"/>
    <dgm:cxn modelId="{B53E55DA-9135-46CC-9A63-5E7F5F1EE3C0}" type="presParOf" srcId="{7AC68C74-B930-429E-9718-0E9125A369DB}" destId="{1F590CC2-9391-4437-94C4-CE9FA36A6E41}" srcOrd="4" destOrd="0" presId="urn:microsoft.com/office/officeart/2005/8/layout/radial6"/>
    <dgm:cxn modelId="{2EA2D28F-1584-4254-879C-D797E28F574A}" type="presParOf" srcId="{7AC68C74-B930-429E-9718-0E9125A369DB}" destId="{7A1D8683-BAD3-4F3D-BF66-040D9AD6BB6E}" srcOrd="5" destOrd="0" presId="urn:microsoft.com/office/officeart/2005/8/layout/radial6"/>
    <dgm:cxn modelId="{D02D8D67-EB77-4D50-88D8-34E5D7F0B315}" type="presParOf" srcId="{7AC68C74-B930-429E-9718-0E9125A369DB}" destId="{C1A053F2-FE35-46EC-96F9-120C14F0AAAE}" srcOrd="6" destOrd="0" presId="urn:microsoft.com/office/officeart/2005/8/layout/radial6"/>
    <dgm:cxn modelId="{CC029961-997F-406B-A6E0-DB1FA49AD79E}" type="presParOf" srcId="{7AC68C74-B930-429E-9718-0E9125A369DB}" destId="{211EAA65-0F2D-489D-8035-80AEB1119431}" srcOrd="7" destOrd="0" presId="urn:microsoft.com/office/officeart/2005/8/layout/radial6"/>
    <dgm:cxn modelId="{5C6DD940-B735-4B99-9FAD-0CF02235F03B}" type="presParOf" srcId="{7AC68C74-B930-429E-9718-0E9125A369DB}" destId="{83B03E38-E5F5-47B1-BE93-365E5F0E2A52}" srcOrd="8" destOrd="0" presId="urn:microsoft.com/office/officeart/2005/8/layout/radial6"/>
    <dgm:cxn modelId="{9D3C5137-C718-4AEE-B45C-2E74B6229698}" type="presParOf" srcId="{7AC68C74-B930-429E-9718-0E9125A369DB}" destId="{96B3FD5F-6C50-4815-BC4B-7305F8EF7AA1}" srcOrd="9" destOrd="0" presId="urn:microsoft.com/office/officeart/2005/8/layout/radial6"/>
    <dgm:cxn modelId="{059AA3BF-ADC0-40A5-9301-FE1500D02D21}" type="presParOf" srcId="{7AC68C74-B930-429E-9718-0E9125A369DB}" destId="{C815A20B-3ACA-40E0-8A51-89FD85D08B1A}" srcOrd="10" destOrd="0" presId="urn:microsoft.com/office/officeart/2005/8/layout/radial6"/>
    <dgm:cxn modelId="{2D22DD82-B3A2-4C0B-8347-6CE6BEADCC54}" type="presParOf" srcId="{7AC68C74-B930-429E-9718-0E9125A369DB}" destId="{A9DACC33-E4CB-499B-82A9-F516B21DC541}" srcOrd="11" destOrd="0" presId="urn:microsoft.com/office/officeart/2005/8/layout/radial6"/>
    <dgm:cxn modelId="{5EE0A841-3A5E-4300-AE6B-90E6F66A6EBD}" type="presParOf" srcId="{7AC68C74-B930-429E-9718-0E9125A369DB}" destId="{85A88E7C-6CA4-4C1B-A589-249B1D7A1BD6}" srcOrd="12" destOrd="0" presId="urn:microsoft.com/office/officeart/2005/8/layout/radial6"/>
    <dgm:cxn modelId="{61FF7FEA-7887-44DA-BF77-A1FC1FAEE936}" type="presParOf" srcId="{7AC68C74-B930-429E-9718-0E9125A369DB}" destId="{84171DE2-D456-4D20-8062-36F92E061CD3}" srcOrd="13" destOrd="0" presId="urn:microsoft.com/office/officeart/2005/8/layout/radial6"/>
    <dgm:cxn modelId="{28F0EB9C-21BA-4D17-9A04-744C52F65771}" type="presParOf" srcId="{7AC68C74-B930-429E-9718-0E9125A369DB}" destId="{E2265922-644D-4C31-8078-D1CDBA005316}" srcOrd="14" destOrd="0" presId="urn:microsoft.com/office/officeart/2005/8/layout/radial6"/>
    <dgm:cxn modelId="{A230F132-F517-4B3B-A43E-A4A79F64F9A7}" type="presParOf" srcId="{7AC68C74-B930-429E-9718-0E9125A369DB}" destId="{BB497A5C-902D-4288-AAD9-0CB32B794A21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9E4995-FA86-47AA-9750-42B218D5D80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DDFBA72-B2D4-4635-BA6B-5704C19548EE}">
      <dgm:prSet/>
      <dgm:spPr/>
      <dgm:t>
        <a:bodyPr/>
        <a:lstStyle/>
        <a:p>
          <a:r>
            <a:rPr lang="en-US"/>
            <a:t>Communication</a:t>
          </a:r>
        </a:p>
      </dgm:t>
    </dgm:pt>
    <dgm:pt modelId="{840D0A35-0EB1-4B79-8D3F-36D7526CA96E}" type="parTrans" cxnId="{376819E0-FD22-4723-BB27-ECC1B823CBF1}">
      <dgm:prSet/>
      <dgm:spPr/>
      <dgm:t>
        <a:bodyPr/>
        <a:lstStyle/>
        <a:p>
          <a:endParaRPr lang="en-US"/>
        </a:p>
      </dgm:t>
    </dgm:pt>
    <dgm:pt modelId="{3FF84DDA-A98B-4F27-80EE-6B45D1BAD3EB}" type="sibTrans" cxnId="{376819E0-FD22-4723-BB27-ECC1B823CBF1}">
      <dgm:prSet/>
      <dgm:spPr/>
      <dgm:t>
        <a:bodyPr/>
        <a:lstStyle/>
        <a:p>
          <a:endParaRPr lang="en-US"/>
        </a:p>
      </dgm:t>
    </dgm:pt>
    <dgm:pt modelId="{0DCDCFB2-6D7E-4956-8318-C91986599D2B}">
      <dgm:prSet/>
      <dgm:spPr/>
      <dgm:t>
        <a:bodyPr/>
        <a:lstStyle/>
        <a:p>
          <a:r>
            <a:rPr lang="en-US"/>
            <a:t>Organization</a:t>
          </a:r>
        </a:p>
      </dgm:t>
    </dgm:pt>
    <dgm:pt modelId="{FEAB0AF5-4C49-47D2-A118-00DE34DB1902}" type="parTrans" cxnId="{7BCD0C05-53A1-461D-8D1B-1482AC5CE910}">
      <dgm:prSet/>
      <dgm:spPr/>
      <dgm:t>
        <a:bodyPr/>
        <a:lstStyle/>
        <a:p>
          <a:endParaRPr lang="en-US"/>
        </a:p>
      </dgm:t>
    </dgm:pt>
    <dgm:pt modelId="{A1800C70-C097-4E5F-BF96-AF1F17B27E60}" type="sibTrans" cxnId="{7BCD0C05-53A1-461D-8D1B-1482AC5CE910}">
      <dgm:prSet/>
      <dgm:spPr/>
      <dgm:t>
        <a:bodyPr/>
        <a:lstStyle/>
        <a:p>
          <a:endParaRPr lang="en-US"/>
        </a:p>
      </dgm:t>
    </dgm:pt>
    <dgm:pt modelId="{CC3C7B60-02BA-4E76-B3BB-E97C271AA7F4}">
      <dgm:prSet/>
      <dgm:spPr/>
      <dgm:t>
        <a:bodyPr/>
        <a:lstStyle/>
        <a:p>
          <a:r>
            <a:rPr lang="en-US"/>
            <a:t>Time Management</a:t>
          </a:r>
        </a:p>
      </dgm:t>
    </dgm:pt>
    <dgm:pt modelId="{03B73F34-E111-4EE9-8CFF-032C2752AFE2}" type="parTrans" cxnId="{485A40BC-CB3D-4BA7-9B21-AB6BCF56B3B4}">
      <dgm:prSet/>
      <dgm:spPr/>
      <dgm:t>
        <a:bodyPr/>
        <a:lstStyle/>
        <a:p>
          <a:endParaRPr lang="en-US"/>
        </a:p>
      </dgm:t>
    </dgm:pt>
    <dgm:pt modelId="{55096291-DCF8-44D6-8ECA-9A30872053D0}" type="sibTrans" cxnId="{485A40BC-CB3D-4BA7-9B21-AB6BCF56B3B4}">
      <dgm:prSet/>
      <dgm:spPr/>
      <dgm:t>
        <a:bodyPr/>
        <a:lstStyle/>
        <a:p>
          <a:endParaRPr lang="en-US"/>
        </a:p>
      </dgm:t>
    </dgm:pt>
    <dgm:pt modelId="{4F376960-1E29-4059-8E3A-156349AB376E}">
      <dgm:prSet/>
      <dgm:spPr/>
      <dgm:t>
        <a:bodyPr/>
        <a:lstStyle/>
        <a:p>
          <a:r>
            <a:rPr lang="en-US"/>
            <a:t>Connect the Dots</a:t>
          </a:r>
        </a:p>
      </dgm:t>
    </dgm:pt>
    <dgm:pt modelId="{36DDBA7E-CC58-4484-BA1F-927D1E391DD4}" type="parTrans" cxnId="{738D8DEE-A566-4AEA-AB79-5517AA47F6F6}">
      <dgm:prSet/>
      <dgm:spPr/>
      <dgm:t>
        <a:bodyPr/>
        <a:lstStyle/>
        <a:p>
          <a:endParaRPr lang="en-US"/>
        </a:p>
      </dgm:t>
    </dgm:pt>
    <dgm:pt modelId="{9C1117E7-26A7-4C73-A16A-AF2A52790A9E}" type="sibTrans" cxnId="{738D8DEE-A566-4AEA-AB79-5517AA47F6F6}">
      <dgm:prSet/>
      <dgm:spPr/>
      <dgm:t>
        <a:bodyPr/>
        <a:lstStyle/>
        <a:p>
          <a:endParaRPr lang="en-US"/>
        </a:p>
      </dgm:t>
    </dgm:pt>
    <dgm:pt modelId="{1C306AD3-7D4B-490B-8A98-80D6FB0566D1}">
      <dgm:prSet/>
      <dgm:spPr/>
      <dgm:t>
        <a:bodyPr/>
        <a:lstStyle/>
        <a:p>
          <a:r>
            <a:rPr lang="en-US"/>
            <a:t>Follow Directions</a:t>
          </a:r>
        </a:p>
      </dgm:t>
    </dgm:pt>
    <dgm:pt modelId="{A714D009-9E8D-4008-8145-DD40BEBA64AD}" type="parTrans" cxnId="{E88FF5C5-57C2-4783-837A-A6F11FE108AD}">
      <dgm:prSet/>
      <dgm:spPr/>
      <dgm:t>
        <a:bodyPr/>
        <a:lstStyle/>
        <a:p>
          <a:endParaRPr lang="en-US"/>
        </a:p>
      </dgm:t>
    </dgm:pt>
    <dgm:pt modelId="{0F8E2C7A-5DF3-476E-82BA-48FFA8134AF0}" type="sibTrans" cxnId="{E88FF5C5-57C2-4783-837A-A6F11FE108AD}">
      <dgm:prSet/>
      <dgm:spPr/>
      <dgm:t>
        <a:bodyPr/>
        <a:lstStyle/>
        <a:p>
          <a:endParaRPr lang="en-US"/>
        </a:p>
      </dgm:t>
    </dgm:pt>
    <dgm:pt modelId="{A3C03F20-2C1C-4528-BC2D-1D864C58B6F0}" type="pres">
      <dgm:prSet presAssocID="{3D9E4995-FA86-47AA-9750-42B218D5D804}" presName="diagram" presStyleCnt="0">
        <dgm:presLayoutVars>
          <dgm:dir/>
          <dgm:resizeHandles val="exact"/>
        </dgm:presLayoutVars>
      </dgm:prSet>
      <dgm:spPr/>
    </dgm:pt>
    <dgm:pt modelId="{F176C1AB-6680-4022-8E2A-9F4032300FF8}" type="pres">
      <dgm:prSet presAssocID="{8DDFBA72-B2D4-4635-BA6B-5704C19548EE}" presName="node" presStyleLbl="node1" presStyleIdx="0" presStyleCnt="5">
        <dgm:presLayoutVars>
          <dgm:bulletEnabled val="1"/>
        </dgm:presLayoutVars>
      </dgm:prSet>
      <dgm:spPr/>
    </dgm:pt>
    <dgm:pt modelId="{BA22DF37-3FBB-4772-BB12-7CFB2719B63A}" type="pres">
      <dgm:prSet presAssocID="{3FF84DDA-A98B-4F27-80EE-6B45D1BAD3EB}" presName="sibTrans" presStyleCnt="0"/>
      <dgm:spPr/>
    </dgm:pt>
    <dgm:pt modelId="{762E1F20-9B58-4473-999A-571D7639E866}" type="pres">
      <dgm:prSet presAssocID="{0DCDCFB2-6D7E-4956-8318-C91986599D2B}" presName="node" presStyleLbl="node1" presStyleIdx="1" presStyleCnt="5">
        <dgm:presLayoutVars>
          <dgm:bulletEnabled val="1"/>
        </dgm:presLayoutVars>
      </dgm:prSet>
      <dgm:spPr/>
    </dgm:pt>
    <dgm:pt modelId="{925317DC-E29C-4C66-8640-9BC4AC9967E1}" type="pres">
      <dgm:prSet presAssocID="{A1800C70-C097-4E5F-BF96-AF1F17B27E60}" presName="sibTrans" presStyleCnt="0"/>
      <dgm:spPr/>
    </dgm:pt>
    <dgm:pt modelId="{251CBCD4-B977-4813-AC34-FA88E78649DA}" type="pres">
      <dgm:prSet presAssocID="{CC3C7B60-02BA-4E76-B3BB-E97C271AA7F4}" presName="node" presStyleLbl="node1" presStyleIdx="2" presStyleCnt="5">
        <dgm:presLayoutVars>
          <dgm:bulletEnabled val="1"/>
        </dgm:presLayoutVars>
      </dgm:prSet>
      <dgm:spPr/>
    </dgm:pt>
    <dgm:pt modelId="{372209E7-9CB7-4D06-992C-0A608F954F46}" type="pres">
      <dgm:prSet presAssocID="{55096291-DCF8-44D6-8ECA-9A30872053D0}" presName="sibTrans" presStyleCnt="0"/>
      <dgm:spPr/>
    </dgm:pt>
    <dgm:pt modelId="{789F9DEB-E606-4C6E-A94C-3215163AB00A}" type="pres">
      <dgm:prSet presAssocID="{4F376960-1E29-4059-8E3A-156349AB376E}" presName="node" presStyleLbl="node1" presStyleIdx="3" presStyleCnt="5">
        <dgm:presLayoutVars>
          <dgm:bulletEnabled val="1"/>
        </dgm:presLayoutVars>
      </dgm:prSet>
      <dgm:spPr/>
    </dgm:pt>
    <dgm:pt modelId="{6A0FB7BE-0C09-46BB-AFDC-D2AE8AE30D47}" type="pres">
      <dgm:prSet presAssocID="{9C1117E7-26A7-4C73-A16A-AF2A52790A9E}" presName="sibTrans" presStyleCnt="0"/>
      <dgm:spPr/>
    </dgm:pt>
    <dgm:pt modelId="{B1C83D2E-B7C5-4605-A0D9-BDA0EF28A321}" type="pres">
      <dgm:prSet presAssocID="{1C306AD3-7D4B-490B-8A98-80D6FB0566D1}" presName="node" presStyleLbl="node1" presStyleIdx="4" presStyleCnt="5">
        <dgm:presLayoutVars>
          <dgm:bulletEnabled val="1"/>
        </dgm:presLayoutVars>
      </dgm:prSet>
      <dgm:spPr/>
    </dgm:pt>
  </dgm:ptLst>
  <dgm:cxnLst>
    <dgm:cxn modelId="{7BCD0C05-53A1-461D-8D1B-1482AC5CE910}" srcId="{3D9E4995-FA86-47AA-9750-42B218D5D804}" destId="{0DCDCFB2-6D7E-4956-8318-C91986599D2B}" srcOrd="1" destOrd="0" parTransId="{FEAB0AF5-4C49-47D2-A118-00DE34DB1902}" sibTransId="{A1800C70-C097-4E5F-BF96-AF1F17B27E60}"/>
    <dgm:cxn modelId="{1D75FE3B-6882-4D1A-A003-FF76585EBF70}" type="presOf" srcId="{3D9E4995-FA86-47AA-9750-42B218D5D804}" destId="{A3C03F20-2C1C-4528-BC2D-1D864C58B6F0}" srcOrd="0" destOrd="0" presId="urn:microsoft.com/office/officeart/2005/8/layout/default"/>
    <dgm:cxn modelId="{98EFEF3E-C88F-4790-B48F-57C57E56BE5D}" type="presOf" srcId="{8DDFBA72-B2D4-4635-BA6B-5704C19548EE}" destId="{F176C1AB-6680-4022-8E2A-9F4032300FF8}" srcOrd="0" destOrd="0" presId="urn:microsoft.com/office/officeart/2005/8/layout/default"/>
    <dgm:cxn modelId="{97723F41-B20B-47A7-B766-2D378961E976}" type="presOf" srcId="{CC3C7B60-02BA-4E76-B3BB-E97C271AA7F4}" destId="{251CBCD4-B977-4813-AC34-FA88E78649DA}" srcOrd="0" destOrd="0" presId="urn:microsoft.com/office/officeart/2005/8/layout/default"/>
    <dgm:cxn modelId="{B3831AA6-7482-4E01-9A1D-8DAD5F46AD6A}" type="presOf" srcId="{4F376960-1E29-4059-8E3A-156349AB376E}" destId="{789F9DEB-E606-4C6E-A94C-3215163AB00A}" srcOrd="0" destOrd="0" presId="urn:microsoft.com/office/officeart/2005/8/layout/default"/>
    <dgm:cxn modelId="{2F1F01BA-88AC-4DBB-A067-0A645F506768}" type="presOf" srcId="{1C306AD3-7D4B-490B-8A98-80D6FB0566D1}" destId="{B1C83D2E-B7C5-4605-A0D9-BDA0EF28A321}" srcOrd="0" destOrd="0" presId="urn:microsoft.com/office/officeart/2005/8/layout/default"/>
    <dgm:cxn modelId="{485A40BC-CB3D-4BA7-9B21-AB6BCF56B3B4}" srcId="{3D9E4995-FA86-47AA-9750-42B218D5D804}" destId="{CC3C7B60-02BA-4E76-B3BB-E97C271AA7F4}" srcOrd="2" destOrd="0" parTransId="{03B73F34-E111-4EE9-8CFF-032C2752AFE2}" sibTransId="{55096291-DCF8-44D6-8ECA-9A30872053D0}"/>
    <dgm:cxn modelId="{E88FF5C5-57C2-4783-837A-A6F11FE108AD}" srcId="{3D9E4995-FA86-47AA-9750-42B218D5D804}" destId="{1C306AD3-7D4B-490B-8A98-80D6FB0566D1}" srcOrd="4" destOrd="0" parTransId="{A714D009-9E8D-4008-8145-DD40BEBA64AD}" sibTransId="{0F8E2C7A-5DF3-476E-82BA-48FFA8134AF0}"/>
    <dgm:cxn modelId="{376819E0-FD22-4723-BB27-ECC1B823CBF1}" srcId="{3D9E4995-FA86-47AA-9750-42B218D5D804}" destId="{8DDFBA72-B2D4-4635-BA6B-5704C19548EE}" srcOrd="0" destOrd="0" parTransId="{840D0A35-0EB1-4B79-8D3F-36D7526CA96E}" sibTransId="{3FF84DDA-A98B-4F27-80EE-6B45D1BAD3EB}"/>
    <dgm:cxn modelId="{7B6687E8-51A9-40A1-AF19-01FD67BA84B8}" type="presOf" srcId="{0DCDCFB2-6D7E-4956-8318-C91986599D2B}" destId="{762E1F20-9B58-4473-999A-571D7639E866}" srcOrd="0" destOrd="0" presId="urn:microsoft.com/office/officeart/2005/8/layout/default"/>
    <dgm:cxn modelId="{738D8DEE-A566-4AEA-AB79-5517AA47F6F6}" srcId="{3D9E4995-FA86-47AA-9750-42B218D5D804}" destId="{4F376960-1E29-4059-8E3A-156349AB376E}" srcOrd="3" destOrd="0" parTransId="{36DDBA7E-CC58-4484-BA1F-927D1E391DD4}" sibTransId="{9C1117E7-26A7-4C73-A16A-AF2A52790A9E}"/>
    <dgm:cxn modelId="{ABDDF254-8ECA-4E39-AD2D-8E99E5676DD4}" type="presParOf" srcId="{A3C03F20-2C1C-4528-BC2D-1D864C58B6F0}" destId="{F176C1AB-6680-4022-8E2A-9F4032300FF8}" srcOrd="0" destOrd="0" presId="urn:microsoft.com/office/officeart/2005/8/layout/default"/>
    <dgm:cxn modelId="{775B3A84-8CA2-46AD-8D5B-803F82A3327B}" type="presParOf" srcId="{A3C03F20-2C1C-4528-BC2D-1D864C58B6F0}" destId="{BA22DF37-3FBB-4772-BB12-7CFB2719B63A}" srcOrd="1" destOrd="0" presId="urn:microsoft.com/office/officeart/2005/8/layout/default"/>
    <dgm:cxn modelId="{BF48A1D0-6202-4A4D-9A74-80D52FEF2B8F}" type="presParOf" srcId="{A3C03F20-2C1C-4528-BC2D-1D864C58B6F0}" destId="{762E1F20-9B58-4473-999A-571D7639E866}" srcOrd="2" destOrd="0" presId="urn:microsoft.com/office/officeart/2005/8/layout/default"/>
    <dgm:cxn modelId="{BE89790C-ECC3-4537-97EF-B0423B55F858}" type="presParOf" srcId="{A3C03F20-2C1C-4528-BC2D-1D864C58B6F0}" destId="{925317DC-E29C-4C66-8640-9BC4AC9967E1}" srcOrd="3" destOrd="0" presId="urn:microsoft.com/office/officeart/2005/8/layout/default"/>
    <dgm:cxn modelId="{19861869-AF7F-4DCF-91B3-8A4D876E3C67}" type="presParOf" srcId="{A3C03F20-2C1C-4528-BC2D-1D864C58B6F0}" destId="{251CBCD4-B977-4813-AC34-FA88E78649DA}" srcOrd="4" destOrd="0" presId="urn:microsoft.com/office/officeart/2005/8/layout/default"/>
    <dgm:cxn modelId="{8655C9FA-9CA1-4DF8-BF2E-12B917C0C60D}" type="presParOf" srcId="{A3C03F20-2C1C-4528-BC2D-1D864C58B6F0}" destId="{372209E7-9CB7-4D06-992C-0A608F954F46}" srcOrd="5" destOrd="0" presId="urn:microsoft.com/office/officeart/2005/8/layout/default"/>
    <dgm:cxn modelId="{42E882C6-414C-43F4-BD57-1943C8E4AFE1}" type="presParOf" srcId="{A3C03F20-2C1C-4528-BC2D-1D864C58B6F0}" destId="{789F9DEB-E606-4C6E-A94C-3215163AB00A}" srcOrd="6" destOrd="0" presId="urn:microsoft.com/office/officeart/2005/8/layout/default"/>
    <dgm:cxn modelId="{87934DA5-D58A-4A83-AC19-B406C97388D0}" type="presParOf" srcId="{A3C03F20-2C1C-4528-BC2D-1D864C58B6F0}" destId="{6A0FB7BE-0C09-46BB-AFDC-D2AE8AE30D47}" srcOrd="7" destOrd="0" presId="urn:microsoft.com/office/officeart/2005/8/layout/default"/>
    <dgm:cxn modelId="{AA82E816-6505-446F-BCA1-1C2699AAFC83}" type="presParOf" srcId="{A3C03F20-2C1C-4528-BC2D-1D864C58B6F0}" destId="{B1C83D2E-B7C5-4605-A0D9-BDA0EF28A32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123986-7990-4308-95E8-3A1A0833E60A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8518909-E8A0-4A5D-B434-4112417C8F24}">
      <dgm:prSet/>
      <dgm:spPr/>
      <dgm:t>
        <a:bodyPr/>
        <a:lstStyle/>
        <a:p>
          <a:r>
            <a:rPr lang="en-US"/>
            <a:t>You have arrived</a:t>
          </a:r>
        </a:p>
      </dgm:t>
    </dgm:pt>
    <dgm:pt modelId="{25DB1713-D417-4743-955C-66C24CC5DF2A}" type="parTrans" cxnId="{302F6848-54C4-4970-BEC5-36265ED53B46}">
      <dgm:prSet/>
      <dgm:spPr/>
      <dgm:t>
        <a:bodyPr/>
        <a:lstStyle/>
        <a:p>
          <a:endParaRPr lang="en-US"/>
        </a:p>
      </dgm:t>
    </dgm:pt>
    <dgm:pt modelId="{A056868B-331C-4784-A606-F48F48B0D820}" type="sibTrans" cxnId="{302F6848-54C4-4970-BEC5-36265ED53B46}">
      <dgm:prSet/>
      <dgm:spPr/>
      <dgm:t>
        <a:bodyPr/>
        <a:lstStyle/>
        <a:p>
          <a:endParaRPr lang="en-US"/>
        </a:p>
      </dgm:t>
    </dgm:pt>
    <dgm:pt modelId="{3DBBA0D0-BE2B-41F2-8BE8-E3C5DFA7BF18}">
      <dgm:prSet/>
      <dgm:spPr/>
      <dgm:t>
        <a:bodyPr/>
        <a:lstStyle/>
        <a:p>
          <a:r>
            <a:rPr lang="en-US" dirty="0"/>
            <a:t>This is your time</a:t>
          </a:r>
        </a:p>
      </dgm:t>
    </dgm:pt>
    <dgm:pt modelId="{D2581B38-3A95-4790-8514-F0D7468D76CA}" type="parTrans" cxnId="{55A5AED1-E6F6-422B-A3AE-20FFD875DB38}">
      <dgm:prSet/>
      <dgm:spPr/>
      <dgm:t>
        <a:bodyPr/>
        <a:lstStyle/>
        <a:p>
          <a:endParaRPr lang="en-US"/>
        </a:p>
      </dgm:t>
    </dgm:pt>
    <dgm:pt modelId="{EAB5023C-CCA1-42F8-84F6-69B444129048}" type="sibTrans" cxnId="{55A5AED1-E6F6-422B-A3AE-20FFD875DB38}">
      <dgm:prSet/>
      <dgm:spPr/>
      <dgm:t>
        <a:bodyPr/>
        <a:lstStyle/>
        <a:p>
          <a:endParaRPr lang="en-US"/>
        </a:p>
      </dgm:t>
    </dgm:pt>
    <dgm:pt modelId="{13D8C162-C5F3-4F1D-A354-35803AF345D8}">
      <dgm:prSet/>
      <dgm:spPr/>
      <dgm:t>
        <a:bodyPr/>
        <a:lstStyle/>
        <a:p>
          <a:r>
            <a:rPr lang="en-US"/>
            <a:t>Take-action</a:t>
          </a:r>
        </a:p>
      </dgm:t>
    </dgm:pt>
    <dgm:pt modelId="{C59C9123-0D59-4302-859D-CB4102704393}" type="parTrans" cxnId="{71C81746-CF46-42B0-97E4-9299957004FF}">
      <dgm:prSet/>
      <dgm:spPr/>
      <dgm:t>
        <a:bodyPr/>
        <a:lstStyle/>
        <a:p>
          <a:endParaRPr lang="en-US"/>
        </a:p>
      </dgm:t>
    </dgm:pt>
    <dgm:pt modelId="{F5D61C9E-3061-4B5A-8910-49F6F278B32E}" type="sibTrans" cxnId="{71C81746-CF46-42B0-97E4-9299957004FF}">
      <dgm:prSet/>
      <dgm:spPr/>
      <dgm:t>
        <a:bodyPr/>
        <a:lstStyle/>
        <a:p>
          <a:endParaRPr lang="en-US"/>
        </a:p>
      </dgm:t>
    </dgm:pt>
    <dgm:pt modelId="{60770F1C-0429-4B61-9213-17BF9886E576}">
      <dgm:prSet/>
      <dgm:spPr/>
      <dgm:t>
        <a:bodyPr/>
        <a:lstStyle/>
        <a:p>
          <a:r>
            <a:rPr lang="en-US"/>
            <a:t>Persevere</a:t>
          </a:r>
        </a:p>
      </dgm:t>
    </dgm:pt>
    <dgm:pt modelId="{632D537A-DED8-4DBE-9AD1-A822347AFC4B}" type="parTrans" cxnId="{83E909CD-314C-408E-A16B-8FE02E5A1CBB}">
      <dgm:prSet/>
      <dgm:spPr/>
      <dgm:t>
        <a:bodyPr/>
        <a:lstStyle/>
        <a:p>
          <a:endParaRPr lang="en-US"/>
        </a:p>
      </dgm:t>
    </dgm:pt>
    <dgm:pt modelId="{02D5BFF0-9E70-4D12-8DA6-ADA93C8FC73B}" type="sibTrans" cxnId="{83E909CD-314C-408E-A16B-8FE02E5A1CBB}">
      <dgm:prSet/>
      <dgm:spPr/>
      <dgm:t>
        <a:bodyPr/>
        <a:lstStyle/>
        <a:p>
          <a:endParaRPr lang="en-US"/>
        </a:p>
      </dgm:t>
    </dgm:pt>
    <dgm:pt modelId="{D2E549FD-6053-4F57-9DD6-05442BFA110C}">
      <dgm:prSet/>
      <dgm:spPr/>
      <dgm:t>
        <a:bodyPr/>
        <a:lstStyle/>
        <a:p>
          <a:r>
            <a:rPr lang="en-US"/>
            <a:t>Make things happen</a:t>
          </a:r>
        </a:p>
      </dgm:t>
    </dgm:pt>
    <dgm:pt modelId="{47B36BB2-EA78-4400-8513-259913FBFAD6}" type="parTrans" cxnId="{9A7DBBD4-6680-42F9-8564-91B74095CCD4}">
      <dgm:prSet/>
      <dgm:spPr/>
      <dgm:t>
        <a:bodyPr/>
        <a:lstStyle/>
        <a:p>
          <a:endParaRPr lang="en-US"/>
        </a:p>
      </dgm:t>
    </dgm:pt>
    <dgm:pt modelId="{0686ABA9-3832-4C0C-962C-C9D70786E390}" type="sibTrans" cxnId="{9A7DBBD4-6680-42F9-8564-91B74095CCD4}">
      <dgm:prSet/>
      <dgm:spPr/>
      <dgm:t>
        <a:bodyPr/>
        <a:lstStyle/>
        <a:p>
          <a:endParaRPr lang="en-US"/>
        </a:p>
      </dgm:t>
    </dgm:pt>
    <dgm:pt modelId="{1D5942EE-7B23-4E0B-ADBC-B5E0B02B1F7A}">
      <dgm:prSet/>
      <dgm:spPr/>
      <dgm:t>
        <a:bodyPr/>
        <a:lstStyle/>
        <a:p>
          <a:r>
            <a:rPr lang="en-US" dirty="0"/>
            <a:t>Make your dreams come true</a:t>
          </a:r>
        </a:p>
      </dgm:t>
    </dgm:pt>
    <dgm:pt modelId="{A5A23AC3-2BAA-46DF-BD7E-A5D8B32BD11F}" type="parTrans" cxnId="{4A190BE5-66B8-4218-9D44-31E828CD3798}">
      <dgm:prSet/>
      <dgm:spPr/>
      <dgm:t>
        <a:bodyPr/>
        <a:lstStyle/>
        <a:p>
          <a:endParaRPr lang="en-US"/>
        </a:p>
      </dgm:t>
    </dgm:pt>
    <dgm:pt modelId="{04E7A215-3B8C-492A-A061-882991CE7188}" type="sibTrans" cxnId="{4A190BE5-66B8-4218-9D44-31E828CD3798}">
      <dgm:prSet/>
      <dgm:spPr/>
      <dgm:t>
        <a:bodyPr/>
        <a:lstStyle/>
        <a:p>
          <a:endParaRPr lang="en-US"/>
        </a:p>
      </dgm:t>
    </dgm:pt>
    <dgm:pt modelId="{CBB8BAD8-2B80-4F2E-B17B-6DFBADCEE996}" type="pres">
      <dgm:prSet presAssocID="{FF123986-7990-4308-95E8-3A1A0833E60A}" presName="compositeShape" presStyleCnt="0">
        <dgm:presLayoutVars>
          <dgm:chMax val="7"/>
          <dgm:dir/>
          <dgm:resizeHandles val="exact"/>
        </dgm:presLayoutVars>
      </dgm:prSet>
      <dgm:spPr/>
    </dgm:pt>
    <dgm:pt modelId="{02E8B897-FD39-4051-B1DA-AA305EEDB111}" type="pres">
      <dgm:prSet presAssocID="{FF123986-7990-4308-95E8-3A1A0833E60A}" presName="wedge1" presStyleLbl="node1" presStyleIdx="0" presStyleCnt="6"/>
      <dgm:spPr/>
    </dgm:pt>
    <dgm:pt modelId="{831F2306-7B41-4469-920B-D4A16B75222C}" type="pres">
      <dgm:prSet presAssocID="{FF123986-7990-4308-95E8-3A1A0833E60A}" presName="dummy1a" presStyleCnt="0"/>
      <dgm:spPr/>
    </dgm:pt>
    <dgm:pt modelId="{C154A828-4D99-4788-BC17-D90A6E104D2F}" type="pres">
      <dgm:prSet presAssocID="{FF123986-7990-4308-95E8-3A1A0833E60A}" presName="dummy1b" presStyleCnt="0"/>
      <dgm:spPr/>
    </dgm:pt>
    <dgm:pt modelId="{2DC70C0C-2016-4C09-9446-986DE3C62073}" type="pres">
      <dgm:prSet presAssocID="{FF123986-7990-4308-95E8-3A1A0833E60A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E9E89DA1-F4D2-424E-AF43-BF65AC51C42E}" type="pres">
      <dgm:prSet presAssocID="{FF123986-7990-4308-95E8-3A1A0833E60A}" presName="wedge2" presStyleLbl="node1" presStyleIdx="1" presStyleCnt="6"/>
      <dgm:spPr/>
    </dgm:pt>
    <dgm:pt modelId="{F071CB2A-9898-47B8-BC86-4EDCD9EC8D78}" type="pres">
      <dgm:prSet presAssocID="{FF123986-7990-4308-95E8-3A1A0833E60A}" presName="dummy2a" presStyleCnt="0"/>
      <dgm:spPr/>
    </dgm:pt>
    <dgm:pt modelId="{1BBF52ED-90BC-438C-AD89-88705DCD78D9}" type="pres">
      <dgm:prSet presAssocID="{FF123986-7990-4308-95E8-3A1A0833E60A}" presName="dummy2b" presStyleCnt="0"/>
      <dgm:spPr/>
    </dgm:pt>
    <dgm:pt modelId="{16227D11-E3A5-40A1-8027-9B074CC4DE91}" type="pres">
      <dgm:prSet presAssocID="{FF123986-7990-4308-95E8-3A1A0833E60A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CA4B4704-B048-471E-9961-63A0C4EFC749}" type="pres">
      <dgm:prSet presAssocID="{FF123986-7990-4308-95E8-3A1A0833E60A}" presName="wedge3" presStyleLbl="node1" presStyleIdx="2" presStyleCnt="6"/>
      <dgm:spPr/>
    </dgm:pt>
    <dgm:pt modelId="{156E0BBC-A8EE-4B7A-9431-11CB42476FE6}" type="pres">
      <dgm:prSet presAssocID="{FF123986-7990-4308-95E8-3A1A0833E60A}" presName="dummy3a" presStyleCnt="0"/>
      <dgm:spPr/>
    </dgm:pt>
    <dgm:pt modelId="{A4CB8DDA-FA91-4051-AE5E-1914B396E450}" type="pres">
      <dgm:prSet presAssocID="{FF123986-7990-4308-95E8-3A1A0833E60A}" presName="dummy3b" presStyleCnt="0"/>
      <dgm:spPr/>
    </dgm:pt>
    <dgm:pt modelId="{A5528516-6F5A-4F76-BA8F-F4306CC0C40F}" type="pres">
      <dgm:prSet presAssocID="{FF123986-7990-4308-95E8-3A1A0833E60A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04D46F7E-6036-4EC7-B6C4-104C751935A2}" type="pres">
      <dgm:prSet presAssocID="{FF123986-7990-4308-95E8-3A1A0833E60A}" presName="wedge4" presStyleLbl="node1" presStyleIdx="3" presStyleCnt="6"/>
      <dgm:spPr/>
    </dgm:pt>
    <dgm:pt modelId="{6AB8D36C-4FA0-46BD-BCF7-8217118DA405}" type="pres">
      <dgm:prSet presAssocID="{FF123986-7990-4308-95E8-3A1A0833E60A}" presName="dummy4a" presStyleCnt="0"/>
      <dgm:spPr/>
    </dgm:pt>
    <dgm:pt modelId="{B97DF75B-3447-4B6C-A6EC-340D24AE7F3E}" type="pres">
      <dgm:prSet presAssocID="{FF123986-7990-4308-95E8-3A1A0833E60A}" presName="dummy4b" presStyleCnt="0"/>
      <dgm:spPr/>
    </dgm:pt>
    <dgm:pt modelId="{527D8996-47A3-4B83-A6D9-B550376FFD6E}" type="pres">
      <dgm:prSet presAssocID="{FF123986-7990-4308-95E8-3A1A0833E60A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81D4EC97-8BBF-4B48-9941-AE32E4FE63A1}" type="pres">
      <dgm:prSet presAssocID="{FF123986-7990-4308-95E8-3A1A0833E60A}" presName="wedge5" presStyleLbl="node1" presStyleIdx="4" presStyleCnt="6"/>
      <dgm:spPr/>
    </dgm:pt>
    <dgm:pt modelId="{77F8D840-3069-4EE7-A9C5-4E2BC09A130B}" type="pres">
      <dgm:prSet presAssocID="{FF123986-7990-4308-95E8-3A1A0833E60A}" presName="dummy5a" presStyleCnt="0"/>
      <dgm:spPr/>
    </dgm:pt>
    <dgm:pt modelId="{495ED66E-54CF-4B84-A0D0-46016BE8C034}" type="pres">
      <dgm:prSet presAssocID="{FF123986-7990-4308-95E8-3A1A0833E60A}" presName="dummy5b" presStyleCnt="0"/>
      <dgm:spPr/>
    </dgm:pt>
    <dgm:pt modelId="{F18D05BC-3617-481D-ABE4-C225DAC3711D}" type="pres">
      <dgm:prSet presAssocID="{FF123986-7990-4308-95E8-3A1A0833E60A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2A4B5393-4E28-4546-91DB-D083AE211F54}" type="pres">
      <dgm:prSet presAssocID="{FF123986-7990-4308-95E8-3A1A0833E60A}" presName="wedge6" presStyleLbl="node1" presStyleIdx="5" presStyleCnt="6"/>
      <dgm:spPr/>
    </dgm:pt>
    <dgm:pt modelId="{2A4267BB-08C7-40E6-885B-1B11330FF144}" type="pres">
      <dgm:prSet presAssocID="{FF123986-7990-4308-95E8-3A1A0833E60A}" presName="dummy6a" presStyleCnt="0"/>
      <dgm:spPr/>
    </dgm:pt>
    <dgm:pt modelId="{B4AC54CA-D1A9-4373-8593-03FB0E2C6860}" type="pres">
      <dgm:prSet presAssocID="{FF123986-7990-4308-95E8-3A1A0833E60A}" presName="dummy6b" presStyleCnt="0"/>
      <dgm:spPr/>
    </dgm:pt>
    <dgm:pt modelId="{C2D09793-FD70-4769-A3B6-3BDC9D91633B}" type="pres">
      <dgm:prSet presAssocID="{FF123986-7990-4308-95E8-3A1A0833E60A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160F4DFE-294F-46FA-B2F3-249B5071BC64}" type="pres">
      <dgm:prSet presAssocID="{A056868B-331C-4784-A606-F48F48B0D820}" presName="arrowWedge1" presStyleLbl="fgSibTrans2D1" presStyleIdx="0" presStyleCnt="6"/>
      <dgm:spPr/>
    </dgm:pt>
    <dgm:pt modelId="{FFC83DCC-EEB2-40CD-BA85-DE381504F40C}" type="pres">
      <dgm:prSet presAssocID="{EAB5023C-CCA1-42F8-84F6-69B444129048}" presName="arrowWedge2" presStyleLbl="fgSibTrans2D1" presStyleIdx="1" presStyleCnt="6"/>
      <dgm:spPr/>
    </dgm:pt>
    <dgm:pt modelId="{8CBAC85D-DEAB-43E7-B0DC-2B06437A3F2B}" type="pres">
      <dgm:prSet presAssocID="{F5D61C9E-3061-4B5A-8910-49F6F278B32E}" presName="arrowWedge3" presStyleLbl="fgSibTrans2D1" presStyleIdx="2" presStyleCnt="6"/>
      <dgm:spPr/>
    </dgm:pt>
    <dgm:pt modelId="{38D469D8-525B-48B8-9CBB-68CB54B1E1D1}" type="pres">
      <dgm:prSet presAssocID="{02D5BFF0-9E70-4D12-8DA6-ADA93C8FC73B}" presName="arrowWedge4" presStyleLbl="fgSibTrans2D1" presStyleIdx="3" presStyleCnt="6"/>
      <dgm:spPr/>
    </dgm:pt>
    <dgm:pt modelId="{7CE07726-C62F-40BE-870F-A3559AD50025}" type="pres">
      <dgm:prSet presAssocID="{0686ABA9-3832-4C0C-962C-C9D70786E390}" presName="arrowWedge5" presStyleLbl="fgSibTrans2D1" presStyleIdx="4" presStyleCnt="6"/>
      <dgm:spPr/>
    </dgm:pt>
    <dgm:pt modelId="{61B356AA-7106-47E7-8C7B-59F21214ED20}" type="pres">
      <dgm:prSet presAssocID="{04E7A215-3B8C-492A-A061-882991CE7188}" presName="arrowWedge6" presStyleLbl="fgSibTrans2D1" presStyleIdx="5" presStyleCnt="6"/>
      <dgm:spPr/>
    </dgm:pt>
  </dgm:ptLst>
  <dgm:cxnLst>
    <dgm:cxn modelId="{EE709C03-33D4-41AB-B9AD-D1A893156645}" type="presOf" srcId="{60770F1C-0429-4B61-9213-17BF9886E576}" destId="{04D46F7E-6036-4EC7-B6C4-104C751935A2}" srcOrd="0" destOrd="0" presId="urn:microsoft.com/office/officeart/2005/8/layout/cycle8"/>
    <dgm:cxn modelId="{A72DB90D-F6A1-4BB1-A89A-D8FC539A607A}" type="presOf" srcId="{D2E549FD-6053-4F57-9DD6-05442BFA110C}" destId="{F18D05BC-3617-481D-ABE4-C225DAC3711D}" srcOrd="1" destOrd="0" presId="urn:microsoft.com/office/officeart/2005/8/layout/cycle8"/>
    <dgm:cxn modelId="{2DCB821F-CA0A-4A1E-BE73-358D7B968F79}" type="presOf" srcId="{FF123986-7990-4308-95E8-3A1A0833E60A}" destId="{CBB8BAD8-2B80-4F2E-B17B-6DFBADCEE996}" srcOrd="0" destOrd="0" presId="urn:microsoft.com/office/officeart/2005/8/layout/cycle8"/>
    <dgm:cxn modelId="{E61E562C-66C7-4624-9A68-D61F82EC0376}" type="presOf" srcId="{13D8C162-C5F3-4F1D-A354-35803AF345D8}" destId="{A5528516-6F5A-4F76-BA8F-F4306CC0C40F}" srcOrd="1" destOrd="0" presId="urn:microsoft.com/office/officeart/2005/8/layout/cycle8"/>
    <dgm:cxn modelId="{E417582C-3378-4C56-A337-D27EC2137D3B}" type="presOf" srcId="{3DBBA0D0-BE2B-41F2-8BE8-E3C5DFA7BF18}" destId="{E9E89DA1-F4D2-424E-AF43-BF65AC51C42E}" srcOrd="0" destOrd="0" presId="urn:microsoft.com/office/officeart/2005/8/layout/cycle8"/>
    <dgm:cxn modelId="{6DD6FF33-705C-4EC2-98EB-29D53346FF5D}" type="presOf" srcId="{78518909-E8A0-4A5D-B434-4112417C8F24}" destId="{2DC70C0C-2016-4C09-9446-986DE3C62073}" srcOrd="1" destOrd="0" presId="urn:microsoft.com/office/officeart/2005/8/layout/cycle8"/>
    <dgm:cxn modelId="{71C81746-CF46-42B0-97E4-9299957004FF}" srcId="{FF123986-7990-4308-95E8-3A1A0833E60A}" destId="{13D8C162-C5F3-4F1D-A354-35803AF345D8}" srcOrd="2" destOrd="0" parTransId="{C59C9123-0D59-4302-859D-CB4102704393}" sibTransId="{F5D61C9E-3061-4B5A-8910-49F6F278B32E}"/>
    <dgm:cxn modelId="{6A453F48-0157-4A96-92C9-A9CC2EA7EFD2}" type="presOf" srcId="{78518909-E8A0-4A5D-B434-4112417C8F24}" destId="{02E8B897-FD39-4051-B1DA-AA305EEDB111}" srcOrd="0" destOrd="0" presId="urn:microsoft.com/office/officeart/2005/8/layout/cycle8"/>
    <dgm:cxn modelId="{302F6848-54C4-4970-BEC5-36265ED53B46}" srcId="{FF123986-7990-4308-95E8-3A1A0833E60A}" destId="{78518909-E8A0-4A5D-B434-4112417C8F24}" srcOrd="0" destOrd="0" parTransId="{25DB1713-D417-4743-955C-66C24CC5DF2A}" sibTransId="{A056868B-331C-4784-A606-F48F48B0D820}"/>
    <dgm:cxn modelId="{0F6FCB73-7DB2-4703-8CC5-D39E8B4750ED}" type="presOf" srcId="{1D5942EE-7B23-4E0B-ADBC-B5E0B02B1F7A}" destId="{2A4B5393-4E28-4546-91DB-D083AE211F54}" srcOrd="0" destOrd="0" presId="urn:microsoft.com/office/officeart/2005/8/layout/cycle8"/>
    <dgm:cxn modelId="{E5F52379-1C09-45CA-8240-468EA0015377}" type="presOf" srcId="{13D8C162-C5F3-4F1D-A354-35803AF345D8}" destId="{CA4B4704-B048-471E-9961-63A0C4EFC749}" srcOrd="0" destOrd="0" presId="urn:microsoft.com/office/officeart/2005/8/layout/cycle8"/>
    <dgm:cxn modelId="{FEC5D181-EB7E-4D7B-B127-377F194DED97}" type="presOf" srcId="{3DBBA0D0-BE2B-41F2-8BE8-E3C5DFA7BF18}" destId="{16227D11-E3A5-40A1-8027-9B074CC4DE91}" srcOrd="1" destOrd="0" presId="urn:microsoft.com/office/officeart/2005/8/layout/cycle8"/>
    <dgm:cxn modelId="{1233228B-A3FD-43BD-A8E1-F4B6246A29C3}" type="presOf" srcId="{1D5942EE-7B23-4E0B-ADBC-B5E0B02B1F7A}" destId="{C2D09793-FD70-4769-A3B6-3BDC9D91633B}" srcOrd="1" destOrd="0" presId="urn:microsoft.com/office/officeart/2005/8/layout/cycle8"/>
    <dgm:cxn modelId="{83E909CD-314C-408E-A16B-8FE02E5A1CBB}" srcId="{FF123986-7990-4308-95E8-3A1A0833E60A}" destId="{60770F1C-0429-4B61-9213-17BF9886E576}" srcOrd="3" destOrd="0" parTransId="{632D537A-DED8-4DBE-9AD1-A822347AFC4B}" sibTransId="{02D5BFF0-9E70-4D12-8DA6-ADA93C8FC73B}"/>
    <dgm:cxn modelId="{55A5AED1-E6F6-422B-A3AE-20FFD875DB38}" srcId="{FF123986-7990-4308-95E8-3A1A0833E60A}" destId="{3DBBA0D0-BE2B-41F2-8BE8-E3C5DFA7BF18}" srcOrd="1" destOrd="0" parTransId="{D2581B38-3A95-4790-8514-F0D7468D76CA}" sibTransId="{EAB5023C-CCA1-42F8-84F6-69B444129048}"/>
    <dgm:cxn modelId="{9A7DBBD4-6680-42F9-8564-91B74095CCD4}" srcId="{FF123986-7990-4308-95E8-3A1A0833E60A}" destId="{D2E549FD-6053-4F57-9DD6-05442BFA110C}" srcOrd="4" destOrd="0" parTransId="{47B36BB2-EA78-4400-8513-259913FBFAD6}" sibTransId="{0686ABA9-3832-4C0C-962C-C9D70786E390}"/>
    <dgm:cxn modelId="{4A190BE5-66B8-4218-9D44-31E828CD3798}" srcId="{FF123986-7990-4308-95E8-3A1A0833E60A}" destId="{1D5942EE-7B23-4E0B-ADBC-B5E0B02B1F7A}" srcOrd="5" destOrd="0" parTransId="{A5A23AC3-2BAA-46DF-BD7E-A5D8B32BD11F}" sibTransId="{04E7A215-3B8C-492A-A061-882991CE7188}"/>
    <dgm:cxn modelId="{425FEBEF-5BD7-4DDD-AA22-65EF78402DC3}" type="presOf" srcId="{60770F1C-0429-4B61-9213-17BF9886E576}" destId="{527D8996-47A3-4B83-A6D9-B550376FFD6E}" srcOrd="1" destOrd="0" presId="urn:microsoft.com/office/officeart/2005/8/layout/cycle8"/>
    <dgm:cxn modelId="{040C82F8-7589-4DDE-825A-B586DC1F7F8A}" type="presOf" srcId="{D2E549FD-6053-4F57-9DD6-05442BFA110C}" destId="{81D4EC97-8BBF-4B48-9941-AE32E4FE63A1}" srcOrd="0" destOrd="0" presId="urn:microsoft.com/office/officeart/2005/8/layout/cycle8"/>
    <dgm:cxn modelId="{B900DC73-9C0A-40FA-B8CE-E9D7F97333FE}" type="presParOf" srcId="{CBB8BAD8-2B80-4F2E-B17B-6DFBADCEE996}" destId="{02E8B897-FD39-4051-B1DA-AA305EEDB111}" srcOrd="0" destOrd="0" presId="urn:microsoft.com/office/officeart/2005/8/layout/cycle8"/>
    <dgm:cxn modelId="{98FCB7E7-8782-4EC8-A935-BC372F8BEE91}" type="presParOf" srcId="{CBB8BAD8-2B80-4F2E-B17B-6DFBADCEE996}" destId="{831F2306-7B41-4469-920B-D4A16B75222C}" srcOrd="1" destOrd="0" presId="urn:microsoft.com/office/officeart/2005/8/layout/cycle8"/>
    <dgm:cxn modelId="{60F1AD48-D5D1-43BF-87DF-633AE4EE0FD1}" type="presParOf" srcId="{CBB8BAD8-2B80-4F2E-B17B-6DFBADCEE996}" destId="{C154A828-4D99-4788-BC17-D90A6E104D2F}" srcOrd="2" destOrd="0" presId="urn:microsoft.com/office/officeart/2005/8/layout/cycle8"/>
    <dgm:cxn modelId="{D08CF66D-F0AF-46D2-9E27-21D22C3C076E}" type="presParOf" srcId="{CBB8BAD8-2B80-4F2E-B17B-6DFBADCEE996}" destId="{2DC70C0C-2016-4C09-9446-986DE3C62073}" srcOrd="3" destOrd="0" presId="urn:microsoft.com/office/officeart/2005/8/layout/cycle8"/>
    <dgm:cxn modelId="{2BBD032A-08F0-47B5-890B-96616E6FA4B3}" type="presParOf" srcId="{CBB8BAD8-2B80-4F2E-B17B-6DFBADCEE996}" destId="{E9E89DA1-F4D2-424E-AF43-BF65AC51C42E}" srcOrd="4" destOrd="0" presId="urn:microsoft.com/office/officeart/2005/8/layout/cycle8"/>
    <dgm:cxn modelId="{AEED0DAC-F17D-47BF-992A-8DF566B32676}" type="presParOf" srcId="{CBB8BAD8-2B80-4F2E-B17B-6DFBADCEE996}" destId="{F071CB2A-9898-47B8-BC86-4EDCD9EC8D78}" srcOrd="5" destOrd="0" presId="urn:microsoft.com/office/officeart/2005/8/layout/cycle8"/>
    <dgm:cxn modelId="{5942F167-3FE0-46AE-BB12-BAAAAC632227}" type="presParOf" srcId="{CBB8BAD8-2B80-4F2E-B17B-6DFBADCEE996}" destId="{1BBF52ED-90BC-438C-AD89-88705DCD78D9}" srcOrd="6" destOrd="0" presId="urn:microsoft.com/office/officeart/2005/8/layout/cycle8"/>
    <dgm:cxn modelId="{4F4BD13A-23F4-4C71-BC4D-0E62D5ADC40D}" type="presParOf" srcId="{CBB8BAD8-2B80-4F2E-B17B-6DFBADCEE996}" destId="{16227D11-E3A5-40A1-8027-9B074CC4DE91}" srcOrd="7" destOrd="0" presId="urn:microsoft.com/office/officeart/2005/8/layout/cycle8"/>
    <dgm:cxn modelId="{0BDFDF58-C6BD-4BE7-AAB6-B1313A6672F4}" type="presParOf" srcId="{CBB8BAD8-2B80-4F2E-B17B-6DFBADCEE996}" destId="{CA4B4704-B048-471E-9961-63A0C4EFC749}" srcOrd="8" destOrd="0" presId="urn:microsoft.com/office/officeart/2005/8/layout/cycle8"/>
    <dgm:cxn modelId="{2A44FC5C-7CE7-40FC-A002-629257AFB452}" type="presParOf" srcId="{CBB8BAD8-2B80-4F2E-B17B-6DFBADCEE996}" destId="{156E0BBC-A8EE-4B7A-9431-11CB42476FE6}" srcOrd="9" destOrd="0" presId="urn:microsoft.com/office/officeart/2005/8/layout/cycle8"/>
    <dgm:cxn modelId="{3590C560-AE2A-4832-AA36-FB15F1E6F357}" type="presParOf" srcId="{CBB8BAD8-2B80-4F2E-B17B-6DFBADCEE996}" destId="{A4CB8DDA-FA91-4051-AE5E-1914B396E450}" srcOrd="10" destOrd="0" presId="urn:microsoft.com/office/officeart/2005/8/layout/cycle8"/>
    <dgm:cxn modelId="{98724972-4329-4134-9D13-9E5AF336B615}" type="presParOf" srcId="{CBB8BAD8-2B80-4F2E-B17B-6DFBADCEE996}" destId="{A5528516-6F5A-4F76-BA8F-F4306CC0C40F}" srcOrd="11" destOrd="0" presId="urn:microsoft.com/office/officeart/2005/8/layout/cycle8"/>
    <dgm:cxn modelId="{A5CDDEFF-36C6-4597-8F46-12E31446EA04}" type="presParOf" srcId="{CBB8BAD8-2B80-4F2E-B17B-6DFBADCEE996}" destId="{04D46F7E-6036-4EC7-B6C4-104C751935A2}" srcOrd="12" destOrd="0" presId="urn:microsoft.com/office/officeart/2005/8/layout/cycle8"/>
    <dgm:cxn modelId="{0B21445E-A9DD-4311-B2B5-B6087BCDA3DA}" type="presParOf" srcId="{CBB8BAD8-2B80-4F2E-B17B-6DFBADCEE996}" destId="{6AB8D36C-4FA0-46BD-BCF7-8217118DA405}" srcOrd="13" destOrd="0" presId="urn:microsoft.com/office/officeart/2005/8/layout/cycle8"/>
    <dgm:cxn modelId="{70475B4B-EE5F-4DA7-A51A-915650BC3D5A}" type="presParOf" srcId="{CBB8BAD8-2B80-4F2E-B17B-6DFBADCEE996}" destId="{B97DF75B-3447-4B6C-A6EC-340D24AE7F3E}" srcOrd="14" destOrd="0" presId="urn:microsoft.com/office/officeart/2005/8/layout/cycle8"/>
    <dgm:cxn modelId="{A33DE595-DBE1-4AA8-A1D0-1147212F3B36}" type="presParOf" srcId="{CBB8BAD8-2B80-4F2E-B17B-6DFBADCEE996}" destId="{527D8996-47A3-4B83-A6D9-B550376FFD6E}" srcOrd="15" destOrd="0" presId="urn:microsoft.com/office/officeart/2005/8/layout/cycle8"/>
    <dgm:cxn modelId="{3F055207-C8A7-42CB-8305-FAB47AF356BD}" type="presParOf" srcId="{CBB8BAD8-2B80-4F2E-B17B-6DFBADCEE996}" destId="{81D4EC97-8BBF-4B48-9941-AE32E4FE63A1}" srcOrd="16" destOrd="0" presId="urn:microsoft.com/office/officeart/2005/8/layout/cycle8"/>
    <dgm:cxn modelId="{768F7BE1-DAD8-49B4-BEC8-9701352B21E6}" type="presParOf" srcId="{CBB8BAD8-2B80-4F2E-B17B-6DFBADCEE996}" destId="{77F8D840-3069-4EE7-A9C5-4E2BC09A130B}" srcOrd="17" destOrd="0" presId="urn:microsoft.com/office/officeart/2005/8/layout/cycle8"/>
    <dgm:cxn modelId="{7D2E0854-C254-4BB7-AAC8-E680246CA87F}" type="presParOf" srcId="{CBB8BAD8-2B80-4F2E-B17B-6DFBADCEE996}" destId="{495ED66E-54CF-4B84-A0D0-46016BE8C034}" srcOrd="18" destOrd="0" presId="urn:microsoft.com/office/officeart/2005/8/layout/cycle8"/>
    <dgm:cxn modelId="{E2F3087B-6D59-4A66-9513-62D26E6D592C}" type="presParOf" srcId="{CBB8BAD8-2B80-4F2E-B17B-6DFBADCEE996}" destId="{F18D05BC-3617-481D-ABE4-C225DAC3711D}" srcOrd="19" destOrd="0" presId="urn:microsoft.com/office/officeart/2005/8/layout/cycle8"/>
    <dgm:cxn modelId="{B7D2CDBC-D07B-4404-B82B-84292EA88BFA}" type="presParOf" srcId="{CBB8BAD8-2B80-4F2E-B17B-6DFBADCEE996}" destId="{2A4B5393-4E28-4546-91DB-D083AE211F54}" srcOrd="20" destOrd="0" presId="urn:microsoft.com/office/officeart/2005/8/layout/cycle8"/>
    <dgm:cxn modelId="{EBB81E19-7C9A-4B1F-8F86-00B6917B4CFD}" type="presParOf" srcId="{CBB8BAD8-2B80-4F2E-B17B-6DFBADCEE996}" destId="{2A4267BB-08C7-40E6-885B-1B11330FF144}" srcOrd="21" destOrd="0" presId="urn:microsoft.com/office/officeart/2005/8/layout/cycle8"/>
    <dgm:cxn modelId="{6F1E9DBE-6576-4EDE-A58F-794191AD0860}" type="presParOf" srcId="{CBB8BAD8-2B80-4F2E-B17B-6DFBADCEE996}" destId="{B4AC54CA-D1A9-4373-8593-03FB0E2C6860}" srcOrd="22" destOrd="0" presId="urn:microsoft.com/office/officeart/2005/8/layout/cycle8"/>
    <dgm:cxn modelId="{32190CD6-A219-4976-B866-90FB6188D11E}" type="presParOf" srcId="{CBB8BAD8-2B80-4F2E-B17B-6DFBADCEE996}" destId="{C2D09793-FD70-4769-A3B6-3BDC9D91633B}" srcOrd="23" destOrd="0" presId="urn:microsoft.com/office/officeart/2005/8/layout/cycle8"/>
    <dgm:cxn modelId="{5FFCDC93-0616-4474-9F14-F17728CFF3F3}" type="presParOf" srcId="{CBB8BAD8-2B80-4F2E-B17B-6DFBADCEE996}" destId="{160F4DFE-294F-46FA-B2F3-249B5071BC64}" srcOrd="24" destOrd="0" presId="urn:microsoft.com/office/officeart/2005/8/layout/cycle8"/>
    <dgm:cxn modelId="{07E23011-541D-48F6-9308-B622E2AADB04}" type="presParOf" srcId="{CBB8BAD8-2B80-4F2E-B17B-6DFBADCEE996}" destId="{FFC83DCC-EEB2-40CD-BA85-DE381504F40C}" srcOrd="25" destOrd="0" presId="urn:microsoft.com/office/officeart/2005/8/layout/cycle8"/>
    <dgm:cxn modelId="{3536C7E6-693C-4DEC-908C-7867FC524D84}" type="presParOf" srcId="{CBB8BAD8-2B80-4F2E-B17B-6DFBADCEE996}" destId="{8CBAC85D-DEAB-43E7-B0DC-2B06437A3F2B}" srcOrd="26" destOrd="0" presId="urn:microsoft.com/office/officeart/2005/8/layout/cycle8"/>
    <dgm:cxn modelId="{1A2472FB-FD5D-4861-A984-8AF23019B234}" type="presParOf" srcId="{CBB8BAD8-2B80-4F2E-B17B-6DFBADCEE996}" destId="{38D469D8-525B-48B8-9CBB-68CB54B1E1D1}" srcOrd="27" destOrd="0" presId="urn:microsoft.com/office/officeart/2005/8/layout/cycle8"/>
    <dgm:cxn modelId="{4F96C6EB-3C37-466B-906F-D14242922CD4}" type="presParOf" srcId="{CBB8BAD8-2B80-4F2E-B17B-6DFBADCEE996}" destId="{7CE07726-C62F-40BE-870F-A3559AD50025}" srcOrd="28" destOrd="0" presId="urn:microsoft.com/office/officeart/2005/8/layout/cycle8"/>
    <dgm:cxn modelId="{B60177C1-5B4F-41CA-8758-905DA53E394B}" type="presParOf" srcId="{CBB8BAD8-2B80-4F2E-B17B-6DFBADCEE996}" destId="{61B356AA-7106-47E7-8C7B-59F21214ED20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A22AF5-3AD9-440D-8A38-2A93B261DC56}">
      <dsp:nvSpPr>
        <dsp:cNvPr id="0" name=""/>
        <dsp:cNvSpPr/>
      </dsp:nvSpPr>
      <dsp:spPr>
        <a:xfrm>
          <a:off x="972514" y="178928"/>
          <a:ext cx="606708" cy="6067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145881-031F-49B4-8219-2120807F89A3}">
      <dsp:nvSpPr>
        <dsp:cNvPr id="0" name=""/>
        <dsp:cNvSpPr/>
      </dsp:nvSpPr>
      <dsp:spPr>
        <a:xfrm>
          <a:off x="601748" y="1008727"/>
          <a:ext cx="1348242" cy="539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Ask for HELP  </a:t>
          </a:r>
          <a:endParaRPr lang="en-US" sz="1700" kern="1200"/>
        </a:p>
      </dsp:txBody>
      <dsp:txXfrm>
        <a:off x="601748" y="1008727"/>
        <a:ext cx="1348242" cy="539296"/>
      </dsp:txXfrm>
    </dsp:sp>
    <dsp:sp modelId="{4B5065C6-C265-455B-935D-FA9B62AE834E}">
      <dsp:nvSpPr>
        <dsp:cNvPr id="0" name=""/>
        <dsp:cNvSpPr/>
      </dsp:nvSpPr>
      <dsp:spPr>
        <a:xfrm>
          <a:off x="2556699" y="178928"/>
          <a:ext cx="606708" cy="6067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185130-8DAA-4A3C-9E5F-B28B20241384}">
      <dsp:nvSpPr>
        <dsp:cNvPr id="0" name=""/>
        <dsp:cNvSpPr/>
      </dsp:nvSpPr>
      <dsp:spPr>
        <a:xfrm>
          <a:off x="2185932" y="1008727"/>
          <a:ext cx="1348242" cy="539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Ask questions</a:t>
          </a:r>
          <a:endParaRPr lang="en-US" sz="1700" kern="1200"/>
        </a:p>
      </dsp:txBody>
      <dsp:txXfrm>
        <a:off x="2185932" y="1008727"/>
        <a:ext cx="1348242" cy="539296"/>
      </dsp:txXfrm>
    </dsp:sp>
    <dsp:sp modelId="{4886A355-2417-42A3-97DC-DB4A2D6BCCAB}">
      <dsp:nvSpPr>
        <dsp:cNvPr id="0" name=""/>
        <dsp:cNvSpPr/>
      </dsp:nvSpPr>
      <dsp:spPr>
        <a:xfrm>
          <a:off x="972514" y="1885084"/>
          <a:ext cx="606708" cy="6067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2AD1C-D1D8-4EC8-A5ED-4198FF4C7141}">
      <dsp:nvSpPr>
        <dsp:cNvPr id="0" name=""/>
        <dsp:cNvSpPr/>
      </dsp:nvSpPr>
      <dsp:spPr>
        <a:xfrm>
          <a:off x="601748" y="2714883"/>
          <a:ext cx="1348242" cy="539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Read emails</a:t>
          </a:r>
          <a:endParaRPr lang="en-US" sz="1700" kern="1200"/>
        </a:p>
      </dsp:txBody>
      <dsp:txXfrm>
        <a:off x="601748" y="2714883"/>
        <a:ext cx="1348242" cy="539296"/>
      </dsp:txXfrm>
    </dsp:sp>
    <dsp:sp modelId="{8A2AB7CB-CCC8-46E8-9947-2B9A44FBAAB4}">
      <dsp:nvSpPr>
        <dsp:cNvPr id="0" name=""/>
        <dsp:cNvSpPr/>
      </dsp:nvSpPr>
      <dsp:spPr>
        <a:xfrm>
          <a:off x="2556699" y="1885084"/>
          <a:ext cx="606708" cy="60670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97489F-3B87-4F4D-A56D-DCFC6A70A2BE}">
      <dsp:nvSpPr>
        <dsp:cNvPr id="0" name=""/>
        <dsp:cNvSpPr/>
      </dsp:nvSpPr>
      <dsp:spPr>
        <a:xfrm>
          <a:off x="2185932" y="2714883"/>
          <a:ext cx="1348242" cy="539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Join Reminds</a:t>
          </a:r>
          <a:endParaRPr lang="en-US" sz="1700" kern="1200"/>
        </a:p>
      </dsp:txBody>
      <dsp:txXfrm>
        <a:off x="2185932" y="2714883"/>
        <a:ext cx="1348242" cy="539296"/>
      </dsp:txXfrm>
    </dsp:sp>
    <dsp:sp modelId="{128B1B4C-E0BA-4435-BFC6-12175DFE11C8}">
      <dsp:nvSpPr>
        <dsp:cNvPr id="0" name=""/>
        <dsp:cNvSpPr/>
      </dsp:nvSpPr>
      <dsp:spPr>
        <a:xfrm>
          <a:off x="972514" y="3591240"/>
          <a:ext cx="606708" cy="60670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598DC2-C20D-4131-BA0F-8FF7E9C3D55C}">
      <dsp:nvSpPr>
        <dsp:cNvPr id="0" name=""/>
        <dsp:cNvSpPr/>
      </dsp:nvSpPr>
      <dsp:spPr>
        <a:xfrm>
          <a:off x="601748" y="4421040"/>
          <a:ext cx="1348242" cy="539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Self advocate</a:t>
          </a:r>
          <a:endParaRPr lang="en-US" sz="1700" kern="1200"/>
        </a:p>
      </dsp:txBody>
      <dsp:txXfrm>
        <a:off x="601748" y="4421040"/>
        <a:ext cx="1348242" cy="539296"/>
      </dsp:txXfrm>
    </dsp:sp>
    <dsp:sp modelId="{716AC19F-133F-41B2-A915-1D532B0EB2B3}">
      <dsp:nvSpPr>
        <dsp:cNvPr id="0" name=""/>
        <dsp:cNvSpPr/>
      </dsp:nvSpPr>
      <dsp:spPr>
        <a:xfrm>
          <a:off x="2556699" y="3591240"/>
          <a:ext cx="606708" cy="60670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6ACCEF-E3F2-450A-A13B-7F0248FDDC68}">
      <dsp:nvSpPr>
        <dsp:cNvPr id="0" name=""/>
        <dsp:cNvSpPr/>
      </dsp:nvSpPr>
      <dsp:spPr>
        <a:xfrm>
          <a:off x="2185932" y="4421040"/>
          <a:ext cx="1348242" cy="539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Independent learner</a:t>
          </a:r>
          <a:endParaRPr lang="en-US" sz="1700" kern="1200"/>
        </a:p>
      </dsp:txBody>
      <dsp:txXfrm>
        <a:off x="2185932" y="4421040"/>
        <a:ext cx="1348242" cy="5392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497A5C-902D-4288-AAD9-0CB32B794A21}">
      <dsp:nvSpPr>
        <dsp:cNvPr id="0" name=""/>
        <dsp:cNvSpPr/>
      </dsp:nvSpPr>
      <dsp:spPr>
        <a:xfrm>
          <a:off x="2121425" y="814042"/>
          <a:ext cx="5376069" cy="5376069"/>
        </a:xfrm>
        <a:prstGeom prst="blockArc">
          <a:avLst>
            <a:gd name="adj1" fmla="val 11880000"/>
            <a:gd name="adj2" fmla="val 16200000"/>
            <a:gd name="adj3" fmla="val 4631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A88E7C-6CA4-4C1B-A589-249B1D7A1BD6}">
      <dsp:nvSpPr>
        <dsp:cNvPr id="0" name=""/>
        <dsp:cNvSpPr/>
      </dsp:nvSpPr>
      <dsp:spPr>
        <a:xfrm>
          <a:off x="2121425" y="814042"/>
          <a:ext cx="5376069" cy="5376069"/>
        </a:xfrm>
        <a:prstGeom prst="blockArc">
          <a:avLst>
            <a:gd name="adj1" fmla="val 7560000"/>
            <a:gd name="adj2" fmla="val 11880000"/>
            <a:gd name="adj3" fmla="val 463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B3FD5F-6C50-4815-BC4B-7305F8EF7AA1}">
      <dsp:nvSpPr>
        <dsp:cNvPr id="0" name=""/>
        <dsp:cNvSpPr/>
      </dsp:nvSpPr>
      <dsp:spPr>
        <a:xfrm>
          <a:off x="2121425" y="814042"/>
          <a:ext cx="5376069" cy="5376069"/>
        </a:xfrm>
        <a:prstGeom prst="blockArc">
          <a:avLst>
            <a:gd name="adj1" fmla="val 3240000"/>
            <a:gd name="adj2" fmla="val 7560000"/>
            <a:gd name="adj3" fmla="val 463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A053F2-FE35-46EC-96F9-120C14F0AAAE}">
      <dsp:nvSpPr>
        <dsp:cNvPr id="0" name=""/>
        <dsp:cNvSpPr/>
      </dsp:nvSpPr>
      <dsp:spPr>
        <a:xfrm>
          <a:off x="2121425" y="814042"/>
          <a:ext cx="5376069" cy="5376069"/>
        </a:xfrm>
        <a:prstGeom prst="blockArc">
          <a:avLst>
            <a:gd name="adj1" fmla="val 20520000"/>
            <a:gd name="adj2" fmla="val 3240000"/>
            <a:gd name="adj3" fmla="val 463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8BE048-201E-414A-8C6F-0F4B2410BCF6}">
      <dsp:nvSpPr>
        <dsp:cNvPr id="0" name=""/>
        <dsp:cNvSpPr/>
      </dsp:nvSpPr>
      <dsp:spPr>
        <a:xfrm>
          <a:off x="2121425" y="814042"/>
          <a:ext cx="5376069" cy="5376069"/>
        </a:xfrm>
        <a:prstGeom prst="blockArc">
          <a:avLst>
            <a:gd name="adj1" fmla="val 16200000"/>
            <a:gd name="adj2" fmla="val 20520000"/>
            <a:gd name="adj3" fmla="val 463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44E990-056C-44CF-9576-ED64F96D0CBD}">
      <dsp:nvSpPr>
        <dsp:cNvPr id="0" name=""/>
        <dsp:cNvSpPr/>
      </dsp:nvSpPr>
      <dsp:spPr>
        <a:xfrm>
          <a:off x="3306326" y="2139246"/>
          <a:ext cx="3006267" cy="27256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rPr>
            <a:t>Organization</a:t>
          </a:r>
          <a:endParaRPr lang="en-US" sz="25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3746584" y="2538410"/>
        <a:ext cx="2125751" cy="1927333"/>
      </dsp:txXfrm>
    </dsp:sp>
    <dsp:sp modelId="{97DD3DB8-FF1B-4E86-B73A-E3FFBCED6088}">
      <dsp:nvSpPr>
        <dsp:cNvPr id="0" name=""/>
        <dsp:cNvSpPr/>
      </dsp:nvSpPr>
      <dsp:spPr>
        <a:xfrm>
          <a:off x="3837910" y="-101821"/>
          <a:ext cx="1943098" cy="195622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Create 1 planner for all courses 1</a:t>
          </a:r>
          <a:r>
            <a:rPr lang="en-US" sz="1900" b="1" kern="1200" baseline="30000" dirty="0"/>
            <a:t>st</a:t>
          </a:r>
          <a:r>
            <a:rPr lang="en-US" sz="1900" b="1" kern="1200" dirty="0"/>
            <a:t> day of school</a:t>
          </a:r>
        </a:p>
      </dsp:txBody>
      <dsp:txXfrm>
        <a:off x="4122470" y="184661"/>
        <a:ext cx="1373978" cy="1383257"/>
      </dsp:txXfrm>
    </dsp:sp>
    <dsp:sp modelId="{1F590CC2-9391-4437-94C4-CE9FA36A6E41}">
      <dsp:nvSpPr>
        <dsp:cNvPr id="0" name=""/>
        <dsp:cNvSpPr/>
      </dsp:nvSpPr>
      <dsp:spPr>
        <a:xfrm>
          <a:off x="6314494" y="1705930"/>
          <a:ext cx="1984475" cy="196946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Review planner EVERY class</a:t>
          </a:r>
        </a:p>
      </dsp:txBody>
      <dsp:txXfrm>
        <a:off x="6605114" y="1994352"/>
        <a:ext cx="1403235" cy="1392622"/>
      </dsp:txXfrm>
    </dsp:sp>
    <dsp:sp modelId="{211EAA65-0F2D-489D-8035-80AEB1119431}">
      <dsp:nvSpPr>
        <dsp:cNvPr id="0" name=""/>
        <dsp:cNvSpPr/>
      </dsp:nvSpPr>
      <dsp:spPr>
        <a:xfrm>
          <a:off x="5374964" y="4655119"/>
          <a:ext cx="1955789" cy="194252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>
                  <a:lumMod val="50000"/>
                </a:schemeClr>
              </a:solidFill>
            </a:rPr>
            <a:t>Take detailed notes </a:t>
          </a:r>
        </a:p>
      </dsp:txBody>
      <dsp:txXfrm>
        <a:off x="5661383" y="4939595"/>
        <a:ext cx="1382951" cy="1373575"/>
      </dsp:txXfrm>
    </dsp:sp>
    <dsp:sp modelId="{C815A20B-3ACA-40E0-8A51-89FD85D08B1A}">
      <dsp:nvSpPr>
        <dsp:cNvPr id="0" name=""/>
        <dsp:cNvSpPr/>
      </dsp:nvSpPr>
      <dsp:spPr>
        <a:xfrm>
          <a:off x="2204357" y="4619517"/>
          <a:ext cx="2123407" cy="201373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Study with a specific, systematized plan that works for you </a:t>
          </a:r>
        </a:p>
      </dsp:txBody>
      <dsp:txXfrm>
        <a:off x="2515323" y="4914421"/>
        <a:ext cx="1501475" cy="1423923"/>
      </dsp:txXfrm>
    </dsp:sp>
    <dsp:sp modelId="{84171DE2-D456-4D20-8062-36F92E061CD3}">
      <dsp:nvSpPr>
        <dsp:cNvPr id="0" name=""/>
        <dsp:cNvSpPr/>
      </dsp:nvSpPr>
      <dsp:spPr>
        <a:xfrm>
          <a:off x="1318558" y="1662340"/>
          <a:ext cx="1987259" cy="205664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Find a productive study space that works for you </a:t>
          </a:r>
        </a:p>
      </dsp:txBody>
      <dsp:txXfrm>
        <a:off x="1609585" y="1963529"/>
        <a:ext cx="1405205" cy="14542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6C1AB-6680-4022-8E2A-9F4032300FF8}">
      <dsp:nvSpPr>
        <dsp:cNvPr id="0" name=""/>
        <dsp:cNvSpPr/>
      </dsp:nvSpPr>
      <dsp:spPr>
        <a:xfrm>
          <a:off x="819983" y="2124"/>
          <a:ext cx="2868885" cy="17213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Communication</a:t>
          </a:r>
        </a:p>
      </dsp:txBody>
      <dsp:txXfrm>
        <a:off x="819983" y="2124"/>
        <a:ext cx="2868885" cy="1721331"/>
      </dsp:txXfrm>
    </dsp:sp>
    <dsp:sp modelId="{762E1F20-9B58-4473-999A-571D7639E866}">
      <dsp:nvSpPr>
        <dsp:cNvPr id="0" name=""/>
        <dsp:cNvSpPr/>
      </dsp:nvSpPr>
      <dsp:spPr>
        <a:xfrm>
          <a:off x="3975757" y="2124"/>
          <a:ext cx="2868885" cy="17213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Organization</a:t>
          </a:r>
        </a:p>
      </dsp:txBody>
      <dsp:txXfrm>
        <a:off x="3975757" y="2124"/>
        <a:ext cx="2868885" cy="1721331"/>
      </dsp:txXfrm>
    </dsp:sp>
    <dsp:sp modelId="{251CBCD4-B977-4813-AC34-FA88E78649DA}">
      <dsp:nvSpPr>
        <dsp:cNvPr id="0" name=""/>
        <dsp:cNvSpPr/>
      </dsp:nvSpPr>
      <dsp:spPr>
        <a:xfrm>
          <a:off x="7131531" y="2124"/>
          <a:ext cx="2868885" cy="17213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Time Management</a:t>
          </a:r>
        </a:p>
      </dsp:txBody>
      <dsp:txXfrm>
        <a:off x="7131531" y="2124"/>
        <a:ext cx="2868885" cy="1721331"/>
      </dsp:txXfrm>
    </dsp:sp>
    <dsp:sp modelId="{789F9DEB-E606-4C6E-A94C-3215163AB00A}">
      <dsp:nvSpPr>
        <dsp:cNvPr id="0" name=""/>
        <dsp:cNvSpPr/>
      </dsp:nvSpPr>
      <dsp:spPr>
        <a:xfrm>
          <a:off x="2397870" y="2010343"/>
          <a:ext cx="2868885" cy="17213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Connect the Dots</a:t>
          </a:r>
        </a:p>
      </dsp:txBody>
      <dsp:txXfrm>
        <a:off x="2397870" y="2010343"/>
        <a:ext cx="2868885" cy="1721331"/>
      </dsp:txXfrm>
    </dsp:sp>
    <dsp:sp modelId="{B1C83D2E-B7C5-4605-A0D9-BDA0EF28A321}">
      <dsp:nvSpPr>
        <dsp:cNvPr id="0" name=""/>
        <dsp:cNvSpPr/>
      </dsp:nvSpPr>
      <dsp:spPr>
        <a:xfrm>
          <a:off x="5553644" y="2010343"/>
          <a:ext cx="2868885" cy="172133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Follow Directions</a:t>
          </a:r>
        </a:p>
      </dsp:txBody>
      <dsp:txXfrm>
        <a:off x="5553644" y="2010343"/>
        <a:ext cx="2868885" cy="17213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8B897-FD39-4051-B1DA-AA305EEDB111}">
      <dsp:nvSpPr>
        <dsp:cNvPr id="0" name=""/>
        <dsp:cNvSpPr/>
      </dsp:nvSpPr>
      <dsp:spPr>
        <a:xfrm>
          <a:off x="886658" y="399369"/>
          <a:ext cx="5591557" cy="5591557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You have arrived</a:t>
          </a:r>
        </a:p>
      </dsp:txBody>
      <dsp:txXfrm>
        <a:off x="3815569" y="1113624"/>
        <a:ext cx="1464455" cy="1131624"/>
      </dsp:txXfrm>
    </dsp:sp>
    <dsp:sp modelId="{E9E89DA1-F4D2-424E-AF43-BF65AC51C42E}">
      <dsp:nvSpPr>
        <dsp:cNvPr id="0" name=""/>
        <dsp:cNvSpPr/>
      </dsp:nvSpPr>
      <dsp:spPr>
        <a:xfrm>
          <a:off x="953224" y="514529"/>
          <a:ext cx="5591557" cy="5591557"/>
        </a:xfrm>
        <a:prstGeom prst="pie">
          <a:avLst>
            <a:gd name="adj1" fmla="val 19800000"/>
            <a:gd name="adj2" fmla="val 18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This is your time</a:t>
          </a:r>
        </a:p>
      </dsp:txBody>
      <dsp:txXfrm>
        <a:off x="4747495" y="2777778"/>
        <a:ext cx="1531021" cy="1098341"/>
      </dsp:txXfrm>
    </dsp:sp>
    <dsp:sp modelId="{CA4B4704-B048-471E-9961-63A0C4EFC749}">
      <dsp:nvSpPr>
        <dsp:cNvPr id="0" name=""/>
        <dsp:cNvSpPr/>
      </dsp:nvSpPr>
      <dsp:spPr>
        <a:xfrm>
          <a:off x="886658" y="629688"/>
          <a:ext cx="5591557" cy="5591557"/>
        </a:xfrm>
        <a:prstGeom prst="pie">
          <a:avLst>
            <a:gd name="adj1" fmla="val 1800000"/>
            <a:gd name="adj2" fmla="val 54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Take-action</a:t>
          </a:r>
        </a:p>
      </dsp:txBody>
      <dsp:txXfrm>
        <a:off x="3815569" y="4408649"/>
        <a:ext cx="1464455" cy="1131624"/>
      </dsp:txXfrm>
    </dsp:sp>
    <dsp:sp modelId="{04D46F7E-6036-4EC7-B6C4-104C751935A2}">
      <dsp:nvSpPr>
        <dsp:cNvPr id="0" name=""/>
        <dsp:cNvSpPr/>
      </dsp:nvSpPr>
      <dsp:spPr>
        <a:xfrm>
          <a:off x="753526" y="629688"/>
          <a:ext cx="5591557" cy="5591557"/>
        </a:xfrm>
        <a:prstGeom prst="pie">
          <a:avLst>
            <a:gd name="adj1" fmla="val 5400000"/>
            <a:gd name="adj2" fmla="val 90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Persevere</a:t>
          </a:r>
        </a:p>
      </dsp:txBody>
      <dsp:txXfrm>
        <a:off x="1951716" y="4408649"/>
        <a:ext cx="1464455" cy="1131624"/>
      </dsp:txXfrm>
    </dsp:sp>
    <dsp:sp modelId="{81D4EC97-8BBF-4B48-9941-AE32E4FE63A1}">
      <dsp:nvSpPr>
        <dsp:cNvPr id="0" name=""/>
        <dsp:cNvSpPr/>
      </dsp:nvSpPr>
      <dsp:spPr>
        <a:xfrm>
          <a:off x="686959" y="514529"/>
          <a:ext cx="5591557" cy="5591557"/>
        </a:xfrm>
        <a:prstGeom prst="pie">
          <a:avLst>
            <a:gd name="adj1" fmla="val 9000000"/>
            <a:gd name="adj2" fmla="val 126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Make things happen</a:t>
          </a:r>
        </a:p>
      </dsp:txBody>
      <dsp:txXfrm>
        <a:off x="953224" y="2777778"/>
        <a:ext cx="1531021" cy="1098341"/>
      </dsp:txXfrm>
    </dsp:sp>
    <dsp:sp modelId="{2A4B5393-4E28-4546-91DB-D083AE211F54}">
      <dsp:nvSpPr>
        <dsp:cNvPr id="0" name=""/>
        <dsp:cNvSpPr/>
      </dsp:nvSpPr>
      <dsp:spPr>
        <a:xfrm>
          <a:off x="753526" y="399369"/>
          <a:ext cx="5591557" cy="5591557"/>
        </a:xfrm>
        <a:prstGeom prst="pie">
          <a:avLst>
            <a:gd name="adj1" fmla="val 126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Make your dreams come true</a:t>
          </a:r>
        </a:p>
      </dsp:txBody>
      <dsp:txXfrm>
        <a:off x="1951716" y="1113624"/>
        <a:ext cx="1464455" cy="1131624"/>
      </dsp:txXfrm>
    </dsp:sp>
    <dsp:sp modelId="{160F4DFE-294F-46FA-B2F3-249B5071BC64}">
      <dsp:nvSpPr>
        <dsp:cNvPr id="0" name=""/>
        <dsp:cNvSpPr/>
      </dsp:nvSpPr>
      <dsp:spPr>
        <a:xfrm>
          <a:off x="540310" y="53225"/>
          <a:ext cx="6283845" cy="6283845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83DCC-EEB2-40CD-BA85-DE381504F40C}">
      <dsp:nvSpPr>
        <dsp:cNvPr id="0" name=""/>
        <dsp:cNvSpPr/>
      </dsp:nvSpPr>
      <dsp:spPr>
        <a:xfrm>
          <a:off x="606876" y="168385"/>
          <a:ext cx="6283845" cy="6283845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BAC85D-DEAB-43E7-B0DC-2B06437A3F2B}">
      <dsp:nvSpPr>
        <dsp:cNvPr id="0" name=""/>
        <dsp:cNvSpPr/>
      </dsp:nvSpPr>
      <dsp:spPr>
        <a:xfrm>
          <a:off x="540310" y="283544"/>
          <a:ext cx="6283845" cy="6283845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D469D8-525B-48B8-9CBB-68CB54B1E1D1}">
      <dsp:nvSpPr>
        <dsp:cNvPr id="0" name=""/>
        <dsp:cNvSpPr/>
      </dsp:nvSpPr>
      <dsp:spPr>
        <a:xfrm>
          <a:off x="407586" y="283544"/>
          <a:ext cx="6283845" cy="6283845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E07726-C62F-40BE-870F-A3559AD50025}">
      <dsp:nvSpPr>
        <dsp:cNvPr id="0" name=""/>
        <dsp:cNvSpPr/>
      </dsp:nvSpPr>
      <dsp:spPr>
        <a:xfrm>
          <a:off x="341020" y="168385"/>
          <a:ext cx="6283845" cy="6283845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B356AA-7106-47E7-8C7B-59F21214ED20}">
      <dsp:nvSpPr>
        <dsp:cNvPr id="0" name=""/>
        <dsp:cNvSpPr/>
      </dsp:nvSpPr>
      <dsp:spPr>
        <a:xfrm>
          <a:off x="407586" y="53225"/>
          <a:ext cx="6283845" cy="6283845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7B40F-C714-4C93-8A48-CB07D37A7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05E520-B866-491D-8154-92ABA0E8B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0FF70-1FF7-4586-9D94-D391179E7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BE5B-2EEC-470F-826A-E593B6EB6A8C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F3755-878D-4CD1-BD46-D4576953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34619-A719-4FD1-B75B-8F146F31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D598-B2CF-4AEA-BBB6-F4831CBDD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72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EA6D2-5E44-4785-BF90-39BCE884C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1B7B7D-158C-4F7B-A2AE-8E020B37F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83C0A-0D5A-4A9F-AA5F-F7051515A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BE5B-2EEC-470F-826A-E593B6EB6A8C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27BEC-1CE1-4B66-B1DD-461650FC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B292C-B626-4039-9AD3-DE198892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D598-B2CF-4AEA-BBB6-F4831CBDD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02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2BAC02-312C-4E60-AF32-13799BC1AC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AAF02-E685-4B63-B69D-CB324EC63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8DD58-9679-4010-87E8-DEBB09DC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BE5B-2EEC-470F-826A-E593B6EB6A8C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8C1AA-798F-4083-BE8E-492C0C77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CC388-7FD6-4585-A50D-2BEAA270E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D598-B2CF-4AEA-BBB6-F4831CBDD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2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677B1-C3EB-4573-B789-349C3F1E9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953FE-ED23-4ED0-9099-D87136A8B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5C7B6-1560-4669-BBAA-6DC915526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BE5B-2EEC-470F-826A-E593B6EB6A8C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949E5-1BFF-4FC3-836C-0A2B49469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6B16B-738A-43D6-8BF3-C7589EF63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D598-B2CF-4AEA-BBB6-F4831CBDD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03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504A9-D0EA-4C09-AC7A-4BB562ED5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BC4AB-1C5F-4E8D-9EE7-A88CB80BA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A6B20-D218-45BD-8709-87FB9C357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BE5B-2EEC-470F-826A-E593B6EB6A8C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C27DD-807D-47AE-81BE-8AEE00724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7D7F8-1D09-4D5D-A558-68AB5F5FB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D598-B2CF-4AEA-BBB6-F4831CBDD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4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699F7-7877-4A68-B4CA-AFE05EC26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8C343-6966-4D0F-AAA1-6C72FE32F3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C69BC2-3AB5-4D60-8122-D8DB8FD41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CE775-D820-4B86-B6F4-F48360B27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BE5B-2EEC-470F-826A-E593B6EB6A8C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0C8AA-DAE2-4527-BCB9-26D06EB41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07A60-6C32-438C-B44E-99E1B1224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D598-B2CF-4AEA-BBB6-F4831CBDD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76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ED9E-6A39-4859-988C-A36B53DE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B2DAC-017A-4043-B465-06AACAC56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D40B1-176E-4E7E-B600-F15252A2F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C79D97-7028-4C96-8718-F5E37EEA1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A3CC20-FAA7-4AAF-9E04-415F9B9DE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89BB39-481C-4D1C-9B3A-63B9FA434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BE5B-2EEC-470F-826A-E593B6EB6A8C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8ED9E-3066-4A9C-B160-78E07734E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0E2B08-F2A8-40D0-9040-985523603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D598-B2CF-4AEA-BBB6-F4831CBDD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0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E0C69-E792-4384-AFC0-F95CDFCE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37E190-74D1-45DB-A92D-160A96BB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BE5B-2EEC-470F-826A-E593B6EB6A8C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B9FC3C-FE83-4F84-B96C-CA145B39C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7413A-7F76-46F7-95FB-D91967F1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D598-B2CF-4AEA-BBB6-F4831CBDD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20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EDC0E3-7F23-43A5-9433-71B17AF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BE5B-2EEC-470F-826A-E593B6EB6A8C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14D923-0E12-4CB8-8C3F-61B10B83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E18F8-8AD6-4048-B6FA-46AA81A39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D598-B2CF-4AEA-BBB6-F4831CBDD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09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41ACA-F2A9-436B-A6DC-0A08FBD60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8184E-ACBC-4D53-B816-B93C52603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0977F-F737-4D1C-B8C2-C6A00DB2F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D6891-8EF9-4AD2-A74E-FCAC8321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BE5B-2EEC-470F-826A-E593B6EB6A8C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F63E8B-E4A4-4EFD-AD18-1CDB9A21A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9177B-8466-45B2-88B5-18FC599D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D598-B2CF-4AEA-BBB6-F4831CBDD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11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DC3FE-6991-4982-A9D3-CB2B889A8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8C4292-ECFC-49AB-A829-E74773FCA2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02E79-E480-47F8-BB9D-87EAC0B93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593E6-B7C0-47A6-B0AD-A13428E71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BE5B-2EEC-470F-826A-E593B6EB6A8C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0A530-EDEC-41BC-A3C4-7D71C296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5C1E2-2174-483E-A472-ACA28371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DD598-B2CF-4AEA-BBB6-F4831CBDD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0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DD9C9B-46C4-4100-BBA1-7AE1E7269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79CCD-5EE4-4A06-924E-994E670B3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E013B-E7C4-446C-9A4C-F8F446184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DBE5B-2EEC-470F-826A-E593B6EB6A8C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2735E-F0B2-4489-A416-1041DE3A4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23E60-965F-4FCC-90DB-AB47DA7A4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DD598-B2CF-4AEA-BBB6-F4831CBDD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1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iframe%20src=%22https:/docs.google.com/forms/d/e/1FAIpQLSfmLRhop077dLKnC8zdhNw5_rjpyOy8u_SD8b5RmuGZFVwO1Q/viewform?embedded=true%22%20width=%22640%22%20height=%221378%22%20frameborder=%220%22%20marginheight=%220%22%20marginwidth=%220%22%3eLoading&#8230;%3c/ifram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" Type="http://schemas.openxmlformats.org/officeDocument/2006/relationships/diagramData" Target="../diagrams/data4.xml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49.png"/><Relationship Id="rId5" Type="http://schemas.openxmlformats.org/officeDocument/2006/relationships/diagramColors" Target="../diagrams/colors4.xml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1653D-B415-4636-BB13-6DCA645460DA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Early College High School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A064C2A3-A66C-4E21-98E0-C750C2C5D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414610"/>
            <a:ext cx="7188199" cy="402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37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6F3ED2-58A7-482D-A7C5-A266C384D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49" y="1206501"/>
            <a:ext cx="5298883" cy="47622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4000" b="1" dirty="0">
                <a:solidFill>
                  <a:srgbClr val="FFFFFF"/>
                </a:solidFill>
              </a:rPr>
              <a:t>Y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 have to </a:t>
            </a:r>
            <a:r>
              <a:rPr lang="en-US" sz="6000" b="1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earn it </a:t>
            </a:r>
            <a:br>
              <a:rPr lang="en-US" sz="6000" b="1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800" b="1" dirty="0">
                <a:solidFill>
                  <a:srgbClr val="FFFFFF"/>
                </a:solidFill>
              </a:rPr>
              <a:t>by</a:t>
            </a:r>
            <a:b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000" b="1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focusing</a:t>
            </a: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>
                <a:solidFill>
                  <a:srgbClr val="FFFFFF"/>
                </a:solidFill>
              </a:rPr>
              <a:t>on the goal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368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BD7B4917-A7FD-4FF7-AE8A-C8FBAFDFB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8572" y="1374798"/>
            <a:ext cx="4108404" cy="4108404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9165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5">
            <a:extLst>
              <a:ext uri="{FF2B5EF4-FFF2-40B4-BE49-F238E27FC236}">
                <a16:creationId xmlns:a16="http://schemas.microsoft.com/office/drawing/2014/main" id="{5F63FF5A-B9E2-4989-825C-C62CD37CB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2BE6E-1756-4BFC-86BE-6E4CEAEC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652" y="141312"/>
            <a:ext cx="3605572" cy="1676603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Communicate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D6E9474D-28A8-4A5B-8E0B-9AB3B74E83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826283"/>
              </p:ext>
            </p:extLst>
          </p:nvPr>
        </p:nvGraphicFramePr>
        <p:xfrm>
          <a:off x="263527" y="1577423"/>
          <a:ext cx="4135923" cy="5139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Rectangle 17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ABDC8-8B06-4D44-8647-062A05D22F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80" r="8968" b="1"/>
          <a:stretch/>
        </p:blipFill>
        <p:spPr>
          <a:xfrm>
            <a:off x="5283708" y="722376"/>
            <a:ext cx="6263640" cy="54132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4981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3E010-6809-4404-B5EE-CD3F0DC3686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BA00399-A267-4CB3-B619-83B132EC11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7960100"/>
              </p:ext>
            </p:extLst>
          </p:nvPr>
        </p:nvGraphicFramePr>
        <p:xfrm>
          <a:off x="-979714" y="163286"/>
          <a:ext cx="9617528" cy="6531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1D34043-975B-42C8-8456-1B3CD9060848}"/>
              </a:ext>
            </a:extLst>
          </p:cNvPr>
          <p:cNvSpPr/>
          <p:nvPr/>
        </p:nvSpPr>
        <p:spPr>
          <a:xfrm>
            <a:off x="7318559" y="377145"/>
            <a:ext cx="3988592" cy="54784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GOAL</a:t>
            </a:r>
          </a:p>
          <a:p>
            <a:pPr algn="ctr">
              <a:lnSpc>
                <a:spcPct val="150000"/>
              </a:lnSpc>
            </a:pPr>
            <a:r>
              <a:rPr lang="en-US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PLAN</a:t>
            </a:r>
          </a:p>
          <a:p>
            <a:pPr algn="ctr">
              <a:lnSpc>
                <a:spcPct val="150000"/>
              </a:lnSpc>
            </a:pPr>
            <a:r>
              <a:rPr lang="en-US" sz="8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ACTION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96179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D5DC13-2CD5-433E-B659-14A4BD4F9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263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Time</a:t>
            </a:r>
            <a:b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Management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418CFF-F9D9-4C4A-998D-1C14B6DCA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8370"/>
            <a:ext cx="5092194" cy="31731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Make every minute count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Stick to a schedule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Use technology as tools</a:t>
            </a:r>
            <a:endParaRPr lang="en-US" dirty="0">
              <a:solidFill>
                <a:schemeClr val="bg2">
                  <a:lumMod val="25000"/>
                </a:schemeClr>
              </a:solidFill>
              <a:cs typeface="Calibri" panose="020F0502020204030204"/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Study/practice 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</a:rPr>
              <a:t>DAILY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Start long-term projects when assigned 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writing implement, stationary&#10;&#10;Description automatically generated">
            <a:extLst>
              <a:ext uri="{FF2B5EF4-FFF2-40B4-BE49-F238E27FC236}">
                <a16:creationId xmlns:a16="http://schemas.microsoft.com/office/drawing/2014/main" id="{628D8D7C-FF99-4687-9C37-3913E2219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r="15833" b="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41" name="Arc 4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Wristwatch face">
            <a:extLst>
              <a:ext uri="{FF2B5EF4-FFF2-40B4-BE49-F238E27FC236}">
                <a16:creationId xmlns:a16="http://schemas.microsoft.com/office/drawing/2014/main" id="{A16B0C7E-51C5-4D9E-BA91-297EB0ED35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06" r="14698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9F2A05-0F1B-4EE9-9CCA-96013D411271}"/>
              </a:ext>
            </a:extLst>
          </p:cNvPr>
          <p:cNvCxnSpPr/>
          <p:nvPr/>
        </p:nvCxnSpPr>
        <p:spPr>
          <a:xfrm>
            <a:off x="717894" y="1671373"/>
            <a:ext cx="4978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596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76E4C-ACCF-47B4-98DA-898499090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738" y="1028382"/>
            <a:ext cx="4767855" cy="48006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latin typeface="+mn-lt"/>
                <a:cs typeface="Aharoni" panose="02010803020104030203" pitchFamily="2" charset="-79"/>
              </a:rPr>
              <a:t>Short Break:</a:t>
            </a:r>
            <a:br>
              <a:rPr lang="en-US" sz="5400" b="1" dirty="0">
                <a:latin typeface="+mn-lt"/>
                <a:cs typeface="Aharoni" panose="02010803020104030203" pitchFamily="2" charset="-79"/>
              </a:rPr>
            </a:br>
            <a:r>
              <a:rPr lang="en-US" sz="3100" dirty="0">
                <a:latin typeface="+mn-lt"/>
                <a:cs typeface="Aharoni" panose="02010803020104030203" pitchFamily="2" charset="-79"/>
              </a:rPr>
              <a:t>1. EVERYONE must stand</a:t>
            </a:r>
            <a:br>
              <a:rPr lang="en-US" sz="3100" dirty="0">
                <a:latin typeface="+mn-lt"/>
                <a:cs typeface="Aharoni" panose="02010803020104030203" pitchFamily="2" charset="-79"/>
              </a:rPr>
            </a:br>
            <a:r>
              <a:rPr lang="en-US" sz="3100" dirty="0">
                <a:latin typeface="+mn-lt"/>
                <a:cs typeface="Aharoni" panose="02010803020104030203" pitchFamily="2" charset="-79"/>
              </a:rPr>
              <a:t>2. Students Count off 1-4 </a:t>
            </a:r>
            <a:br>
              <a:rPr lang="en-US" sz="3100" dirty="0">
                <a:latin typeface="+mn-lt"/>
                <a:cs typeface="Aharoni" panose="02010803020104030203" pitchFamily="2" charset="-79"/>
              </a:rPr>
            </a:br>
            <a:r>
              <a:rPr lang="en-US" sz="3100" dirty="0">
                <a:latin typeface="+mn-lt"/>
                <a:cs typeface="Aharoni" panose="02010803020104030203" pitchFamily="2" charset="-79"/>
              </a:rPr>
              <a:t>3.Write your # top right-hand corner of notes &amp; circle it</a:t>
            </a:r>
            <a:br>
              <a:rPr lang="en-US" sz="3100" dirty="0">
                <a:latin typeface="+mn-lt"/>
                <a:cs typeface="Aharoni" panose="02010803020104030203" pitchFamily="2" charset="-79"/>
              </a:rPr>
            </a:br>
            <a:br>
              <a:rPr lang="en-US" sz="5400" b="1" dirty="0">
                <a:latin typeface="+mn-lt"/>
                <a:cs typeface="Aharoni" panose="02010803020104030203" pitchFamily="2" charset="-79"/>
              </a:rPr>
            </a:br>
            <a:endParaRPr lang="en-US" sz="5400" b="1" kern="1200" dirty="0">
              <a:solidFill>
                <a:schemeClr val="tx1"/>
              </a:solidFill>
              <a:latin typeface="+mn-lt"/>
              <a:cs typeface="Aharoni" panose="02010803020104030203" pitchFamily="2" charset="-79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Thought bubble">
            <a:extLst>
              <a:ext uri="{FF2B5EF4-FFF2-40B4-BE49-F238E27FC236}">
                <a16:creationId xmlns:a16="http://schemas.microsoft.com/office/drawing/2014/main" id="{EDDDCE00-D068-4AC8-A33B-7809FF382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7597" y="666728"/>
            <a:ext cx="546579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76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8688E-2A52-4FBC-ABBF-E02A3C030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05319"/>
            <a:ext cx="4783697" cy="394608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Determine resources which help you the best – USE THEM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Think critically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Contemplate BEFORE answering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Look at the BIG picture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Your actions have outcomes – 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9FA40BE-67D3-4056-9047-C5198BBFAB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39"/>
          <a:stretch/>
        </p:blipFill>
        <p:spPr>
          <a:xfrm>
            <a:off x="6493902" y="905319"/>
            <a:ext cx="4704861" cy="30316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B6A43F-276C-436F-86C5-981246C5BE93}"/>
              </a:ext>
            </a:extLst>
          </p:cNvPr>
          <p:cNvSpPr/>
          <p:nvPr/>
        </p:nvSpPr>
        <p:spPr>
          <a:xfrm>
            <a:off x="236436" y="905319"/>
            <a:ext cx="5858039" cy="4811752"/>
          </a:xfrm>
          <a:prstGeom prst="rect">
            <a:avLst/>
          </a:prstGeom>
          <a:noFill/>
          <a:ln w="381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6D4A5B-93A2-4C83-9982-3666AA61EB06}"/>
              </a:ext>
            </a:extLst>
          </p:cNvPr>
          <p:cNvSpPr txBox="1"/>
          <p:nvPr/>
        </p:nvSpPr>
        <p:spPr>
          <a:xfrm>
            <a:off x="236435" y="6056703"/>
            <a:ext cx="9168821" cy="523220"/>
          </a:xfrm>
          <a:prstGeom prst="rect">
            <a:avLst/>
          </a:prstGeom>
          <a:pattFill prst="pct7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270">
                  <a:solidFill>
                    <a:srgbClr val="CC0066"/>
                  </a:solidFill>
                  <a:prstDash val="solid"/>
                </a:ln>
                <a:latin typeface="Aharoni" panose="02010803020104030203" pitchFamily="2" charset="-79"/>
                <a:cs typeface="Aharoni" panose="02010803020104030203" pitchFamily="2" charset="-79"/>
              </a:rPr>
              <a:t>You will be held responsible for your actions</a:t>
            </a:r>
          </a:p>
        </p:txBody>
      </p:sp>
    </p:spTree>
    <p:extLst>
      <p:ext uri="{BB962C8B-B14F-4D97-AF65-F5344CB8AC3E}">
        <p14:creationId xmlns:p14="http://schemas.microsoft.com/office/powerpoint/2010/main" val="3568613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C3697-F68E-4374-9BB9-D696D14C7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48" y="667366"/>
            <a:ext cx="6422849" cy="1910734"/>
          </a:xfrm>
          <a:ln w="57150">
            <a:solidFill>
              <a:srgbClr val="3A1D00"/>
            </a:solidFill>
          </a:ln>
        </p:spPr>
        <p:txBody>
          <a:bodyPr>
            <a:normAutofit/>
          </a:bodyPr>
          <a:lstStyle/>
          <a:p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Review of …</a:t>
            </a:r>
            <a:br>
              <a:rPr lang="en-US" sz="4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200" dirty="0">
                <a:latin typeface="+mn-lt"/>
                <a:cs typeface="Aharoni" panose="02010803020104030203" pitchFamily="2" charset="-79"/>
              </a:rPr>
              <a:t>Sherman’s  Tips &amp; Tricks for Success</a:t>
            </a:r>
            <a:br>
              <a:rPr lang="en-US" sz="2200" dirty="0">
                <a:latin typeface="+mn-lt"/>
                <a:cs typeface="Aharoni" panose="02010803020104030203" pitchFamily="2" charset="-79"/>
              </a:rPr>
            </a:br>
            <a:r>
              <a:rPr lang="en-US" sz="2200" dirty="0">
                <a:latin typeface="+mn-lt"/>
                <a:cs typeface="Aharoni" panose="02010803020104030203" pitchFamily="2" charset="-79"/>
              </a:rPr>
              <a:t> &amp; Relieving Stress</a:t>
            </a:r>
            <a:endParaRPr lang="en-US" sz="4000" dirty="0"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7611A-6015-447A-9CFE-6B51AE600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448" y="2787833"/>
            <a:ext cx="6422848" cy="3785419"/>
          </a:xfrm>
        </p:spPr>
        <p:txBody>
          <a:bodyPr>
            <a:normAutofit/>
          </a:bodyPr>
          <a:lstStyle/>
          <a:p>
            <a:r>
              <a:rPr lang="en-US" sz="20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2000" i="0" u="none" strike="noStrike" baseline="0" dirty="0">
                <a:latin typeface="Calibri" panose="020F0502020204030204" pitchFamily="34" charset="0"/>
              </a:rPr>
              <a:t>Always go to class, listen to the professor, and take notes. </a:t>
            </a:r>
          </a:p>
          <a:p>
            <a:r>
              <a:rPr lang="en-US" sz="2000" dirty="0">
                <a:latin typeface="Calibri" panose="020F0502020204030204" pitchFamily="34" charset="0"/>
              </a:rPr>
              <a:t>You are held accountable for your actions</a:t>
            </a:r>
          </a:p>
          <a:p>
            <a:r>
              <a:rPr lang="en-US" sz="2000" i="0" u="none" strike="noStrike" baseline="0" dirty="0">
                <a:latin typeface="Calibri" panose="020F0502020204030204" pitchFamily="34" charset="0"/>
              </a:rPr>
              <a:t>Make wise choices</a:t>
            </a:r>
          </a:p>
          <a:p>
            <a:r>
              <a:rPr lang="en-US" sz="2000" i="0" u="none" strike="noStrike" baseline="0" dirty="0">
                <a:latin typeface="Calibri" panose="020F0502020204030204" pitchFamily="34" charset="0"/>
              </a:rPr>
              <a:t>Conquer procrastination </a:t>
            </a:r>
          </a:p>
          <a:p>
            <a:r>
              <a:rPr lang="en-US" sz="2000" dirty="0">
                <a:latin typeface="Calibri" panose="020F0502020204030204" pitchFamily="34" charset="0"/>
              </a:rPr>
              <a:t>You are responsible for learning</a:t>
            </a:r>
          </a:p>
          <a:p>
            <a:r>
              <a:rPr lang="en-US" sz="2000" i="0" u="none" strike="noStrike" baseline="0" dirty="0">
                <a:latin typeface="Calibri" panose="020F0502020204030204" pitchFamily="34" charset="0"/>
              </a:rPr>
              <a:t>Follow directions </a:t>
            </a:r>
            <a:r>
              <a:rPr lang="en-US" sz="2000" dirty="0">
                <a:latin typeface="Calibri" panose="020F0502020204030204" pitchFamily="34" charset="0"/>
              </a:rPr>
              <a:t>in the order they are written exactly </a:t>
            </a:r>
            <a:r>
              <a:rPr lang="en-US" sz="2000" i="0" u="none" strike="noStrike" baseline="0" dirty="0">
                <a:latin typeface="Calibri" panose="020F0502020204030204" pitchFamily="34" charset="0"/>
              </a:rPr>
              <a:t>as they are written</a:t>
            </a:r>
          </a:p>
          <a:p>
            <a:r>
              <a:rPr lang="en-US" sz="2000">
                <a:latin typeface="Calibri" panose="020F0502020204030204" pitchFamily="34" charset="0"/>
              </a:rPr>
              <a:t>Persevere</a:t>
            </a:r>
            <a:endParaRPr lang="en-US" sz="2000" i="0" u="none" strike="noStrike" baseline="0" dirty="0">
              <a:latin typeface="Calibri" panose="020F0502020204030204" pitchFamily="34" charset="0"/>
            </a:endParaRPr>
          </a:p>
          <a:p>
            <a:endParaRPr lang="en-US" sz="2000" b="0" i="0" u="none" strike="noStrike" baseline="0" dirty="0">
              <a:latin typeface="Calibri" panose="020F0502020204030204" pitchFamily="34" charset="0"/>
            </a:endParaRPr>
          </a:p>
          <a:p>
            <a:endParaRPr lang="en-US" sz="2000" b="0" i="0" u="none" strike="noStrike" baseline="0" dirty="0">
              <a:latin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8BC887-4916-4227-9F48-3B078D23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rgbClr val="4E4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1AD6DCFA-0E71-4650-A5E4-3C20E73EB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0624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id="{C296C2AC-CC9F-4D99-B8D0-3CFC53F5B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214" y="803049"/>
            <a:ext cx="2359559" cy="2470743"/>
          </a:xfrm>
          <a:prstGeom prst="rect">
            <a:avLst/>
          </a:prstGeom>
          <a:effectLst/>
        </p:spPr>
      </p:pic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604D07D-C59B-490A-AA39-C7600CF92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666" y="3575812"/>
            <a:ext cx="3026663" cy="22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0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959559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6D71C-EF91-42CB-A40A-3077DA6D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Professor’s Responsibilities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639B4A5-77E1-4E36-A84D-4BC980948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435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BBC2B-8FCE-4D08-AA7A-5AF6FFA73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563" y="917725"/>
            <a:ext cx="4281890" cy="4852362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Create Syllabus / post 1</a:t>
            </a:r>
            <a:r>
              <a:rPr lang="en-US" sz="2400" b="1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week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Create structure to accomplish course objectives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Mentor students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Show students how to learn … how to learn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Lead students to answer their own questions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D124F21-C228-4594-9FB4-E209864A24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7" t="34176" r="39589" b="43845"/>
          <a:stretch/>
        </p:blipFill>
        <p:spPr>
          <a:xfrm>
            <a:off x="2253343" y="5127172"/>
            <a:ext cx="489857" cy="4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18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119726-CCCF-42F4-AEF7-E099947AA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Student’s Responsibility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B096C5-E189-4FC1-B618-A2A913235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Learner-Centered Instruction Design Strategy</a:t>
            </a:r>
          </a:p>
          <a:p>
            <a:br>
              <a:rPr lang="en-US" sz="2000" dirty="0"/>
            </a:br>
            <a:endParaRPr lang="en-US" sz="2000" dirty="0"/>
          </a:p>
          <a:p>
            <a:r>
              <a:rPr lang="en-US" sz="2000" b="1" dirty="0">
                <a:solidFill>
                  <a:srgbClr val="FF9900"/>
                </a:solidFill>
              </a:rPr>
              <a:t>Places the responsibility of learning on the students, while the instructor assumes the role of the facilitator.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3B7EC340-7CC6-4A01-AFBA-AA996E9D5F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3784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Video 8">
            <a:extLst>
              <a:ext uri="{FF2B5EF4-FFF2-40B4-BE49-F238E27FC236}">
                <a16:creationId xmlns:a16="http://schemas.microsoft.com/office/drawing/2014/main" id="{0BD4208B-973D-48CA-A51D-670EBD828E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12B570-277C-4B7C-84D3-38E9FA54D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Student Product &amp; Gallery Walk</a:t>
            </a:r>
          </a:p>
        </p:txBody>
      </p:sp>
    </p:spTree>
    <p:extLst>
      <p:ext uri="{BB962C8B-B14F-4D97-AF65-F5344CB8AC3E}">
        <p14:creationId xmlns:p14="http://schemas.microsoft.com/office/powerpoint/2010/main" val="5724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68E2-AE1A-43AC-9A33-AF4E9DEE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86" y="218449"/>
            <a:ext cx="3505495" cy="1622321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hlinkClick r:id="rId2"/>
              </a:rPr>
              <a:t>Click here</a:t>
            </a:r>
            <a:br>
              <a:rPr lang="en-US" b="1" dirty="0"/>
            </a:br>
            <a:r>
              <a:rPr lang="en-US" b="1" dirty="0"/>
              <a:t>to ask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DD8D-EEBE-4469-9A42-34016466A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2000" dirty="0"/>
              <a:t>Complete this form during Phoenix Camp</a:t>
            </a:r>
          </a:p>
          <a:p>
            <a:r>
              <a:rPr lang="en-US" sz="2000" dirty="0"/>
              <a:t>Get extra credit on your 1st POFI assignment</a:t>
            </a:r>
          </a:p>
          <a:p>
            <a:r>
              <a:rPr lang="en-US" sz="2000" dirty="0"/>
              <a:t>Continent with most participation wins an award at the end of today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64642589-F6E5-476C-B0F6-B36AAFC89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962" y="807593"/>
            <a:ext cx="5161130" cy="5239568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3527-FCAB-4C21-B632-81943AC1A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52"/>
          <a:stretch/>
        </p:blipFill>
        <p:spPr>
          <a:xfrm>
            <a:off x="1170086" y="4773191"/>
            <a:ext cx="2226791" cy="176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07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F73646-3ABD-4466-AC1D-F471422C3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107" y="281354"/>
            <a:ext cx="9665274" cy="657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39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9FB94-E38C-4BD8-BDC4-DB043929C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8" y="890813"/>
            <a:ext cx="9906000" cy="685800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In Summary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211D9A7-40F9-4509-8458-6E09EE6197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141474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0762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42DA07-81F4-4BBE-8D2F-A4F2E5C2F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8" y="673770"/>
            <a:ext cx="3797272" cy="2027227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sz="3400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It’s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ALL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about …</a:t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YOU!</a:t>
            </a:r>
            <a:br>
              <a:rPr lang="en-US" sz="3400" dirty="0">
                <a:solidFill>
                  <a:srgbClr val="FFFFFF"/>
                </a:solidFill>
              </a:rPr>
            </a:br>
            <a:endParaRPr lang="en-US" sz="34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E3D2C3B-32D6-4EFF-9D21-BE8497EAA1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4504653"/>
              </p:ext>
            </p:extLst>
          </p:nvPr>
        </p:nvGraphicFramePr>
        <p:xfrm>
          <a:off x="4699000" y="99784"/>
          <a:ext cx="7231742" cy="6656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phic 5" descr="Shooting star outline">
            <a:extLst>
              <a:ext uri="{FF2B5EF4-FFF2-40B4-BE49-F238E27FC236}">
                <a16:creationId xmlns:a16="http://schemas.microsoft.com/office/drawing/2014/main" id="{68514767-285F-481F-B87D-92E05B90E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74607" y="589838"/>
            <a:ext cx="728003" cy="728003"/>
          </a:xfrm>
          <a:prstGeom prst="rect">
            <a:avLst/>
          </a:prstGeom>
        </p:spPr>
      </p:pic>
      <p:pic>
        <p:nvPicPr>
          <p:cNvPr id="8" name="Graphic 7" descr="Take Off outline">
            <a:extLst>
              <a:ext uri="{FF2B5EF4-FFF2-40B4-BE49-F238E27FC236}">
                <a16:creationId xmlns:a16="http://schemas.microsoft.com/office/drawing/2014/main" id="{FA71515C-101B-42E7-9250-B87452B44A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43295" y="589838"/>
            <a:ext cx="914400" cy="914400"/>
          </a:xfrm>
          <a:prstGeom prst="rect">
            <a:avLst/>
          </a:prstGeom>
        </p:spPr>
      </p:pic>
      <p:pic>
        <p:nvPicPr>
          <p:cNvPr id="12" name="Graphic 11" descr="Clock outline">
            <a:extLst>
              <a:ext uri="{FF2B5EF4-FFF2-40B4-BE49-F238E27FC236}">
                <a16:creationId xmlns:a16="http://schemas.microsoft.com/office/drawing/2014/main" id="{21A7201C-ACC7-443A-AB8D-9D9656700B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18021" y="3698853"/>
            <a:ext cx="777495" cy="777495"/>
          </a:xfrm>
          <a:prstGeom prst="rect">
            <a:avLst/>
          </a:prstGeom>
        </p:spPr>
      </p:pic>
      <p:pic>
        <p:nvPicPr>
          <p:cNvPr id="17" name="Graphic 16" descr="Checkbox Checked outline">
            <a:extLst>
              <a:ext uri="{FF2B5EF4-FFF2-40B4-BE49-F238E27FC236}">
                <a16:creationId xmlns:a16="http://schemas.microsoft.com/office/drawing/2014/main" id="{274DB06B-FB24-445D-8302-D659980A45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42637" y="5329031"/>
            <a:ext cx="760660" cy="760660"/>
          </a:xfrm>
          <a:prstGeom prst="rect">
            <a:avLst/>
          </a:prstGeom>
        </p:spPr>
      </p:pic>
      <p:pic>
        <p:nvPicPr>
          <p:cNvPr id="21" name="Graphic 20" descr="Thought bubble outline">
            <a:extLst>
              <a:ext uri="{FF2B5EF4-FFF2-40B4-BE49-F238E27FC236}">
                <a16:creationId xmlns:a16="http://schemas.microsoft.com/office/drawing/2014/main" id="{759251F4-29BE-4DEF-A5C8-C58DE525E5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18320" y="2408390"/>
            <a:ext cx="777495" cy="777495"/>
          </a:xfrm>
          <a:prstGeom prst="rect">
            <a:avLst/>
          </a:prstGeom>
        </p:spPr>
      </p:pic>
      <p:pic>
        <p:nvPicPr>
          <p:cNvPr id="24" name="Graphic 23" descr="Drawing Figure outline">
            <a:extLst>
              <a:ext uri="{FF2B5EF4-FFF2-40B4-BE49-F238E27FC236}">
                <a16:creationId xmlns:a16="http://schemas.microsoft.com/office/drawing/2014/main" id="{7B79419F-7575-4955-AE56-7B172DB826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645872" y="4722976"/>
            <a:ext cx="760661" cy="76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9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Question mark on green pastel background">
            <a:extLst>
              <a:ext uri="{FF2B5EF4-FFF2-40B4-BE49-F238E27FC236}">
                <a16:creationId xmlns:a16="http://schemas.microsoft.com/office/drawing/2014/main" id="{F2682C5C-32CA-4218-A2B1-A85D63F59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318A03-0850-4513-8EAD-372B5EAA9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Questions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007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1178AC-0418-4BCD-87D6-A6FC035E6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  <a:ln w="38100">
            <a:solidFill>
              <a:schemeClr val="accent4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Extra Credit </a:t>
            </a:r>
            <a:b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     Take Notes</a:t>
            </a:r>
          </a:p>
        </p:txBody>
      </p:sp>
      <p:pic>
        <p:nvPicPr>
          <p:cNvPr id="5" name="Picture 4" descr="Desks in empty classroom">
            <a:extLst>
              <a:ext uri="{FF2B5EF4-FFF2-40B4-BE49-F238E27FC236}">
                <a16:creationId xmlns:a16="http://schemas.microsoft.com/office/drawing/2014/main" id="{FCFA73EC-6DFB-4A83-B1D8-380B9895E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42" r="14866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616B6-D1A4-46CE-9852-C25B5791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4159578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Show to Sherman 1</a:t>
            </a:r>
            <a:r>
              <a:rPr lang="en-US" baseline="30000" dirty="0"/>
              <a:t>st</a:t>
            </a:r>
            <a:r>
              <a:rPr lang="en-US" dirty="0"/>
              <a:t> day</a:t>
            </a:r>
            <a:endParaRPr lang="en-US" sz="17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Must include: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name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Continent (Phoenix Camp)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Date / Time of event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934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5D1B82-09ED-46B6-8A4E-7ECD9918E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t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Name: ____________________      Continent: ______________          Date: Wed. 6/23/21</a:t>
            </a:r>
            <a:br>
              <a:rPr lang="en-US" sz="2400" b="1" dirty="0"/>
            </a:br>
            <a:r>
              <a:rPr lang="en-US" sz="2400" b="1" dirty="0"/>
              <a:t>Subject: Phoenix Camp ~ POFI Presentation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9CE46A-AF08-4B2F-809D-F41E27861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454426" cy="4351338"/>
          </a:xfrm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/>
          <a:lstStyle/>
          <a:p>
            <a:r>
              <a:rPr lang="en-US" dirty="0"/>
              <a:t>Main points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99EB8-D995-4319-A8FC-ACA94A483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92626" y="1825625"/>
            <a:ext cx="9061174" cy="4351338"/>
          </a:xfrm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/>
          <a:lstStyle/>
          <a:p>
            <a:r>
              <a:rPr lang="en-US" dirty="0"/>
              <a:t>Details here</a:t>
            </a:r>
          </a:p>
        </p:txBody>
      </p:sp>
    </p:spTree>
    <p:extLst>
      <p:ext uri="{BB962C8B-B14F-4D97-AF65-F5344CB8AC3E}">
        <p14:creationId xmlns:p14="http://schemas.microsoft.com/office/powerpoint/2010/main" val="3532415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A9EC83FB-F6B3-4992-9905-42E08FF8FD1E}"/>
              </a:ext>
            </a:extLst>
          </p:cNvPr>
          <p:cNvSpPr/>
          <p:nvPr/>
        </p:nvSpPr>
        <p:spPr>
          <a:xfrm>
            <a:off x="199771" y="1092200"/>
            <a:ext cx="5745289" cy="4622546"/>
          </a:xfrm>
          <a:prstGeom prst="homePlate">
            <a:avLst/>
          </a:prstGeom>
          <a:solidFill>
            <a:srgbClr val="5799D5"/>
          </a:solidFill>
          <a:ln>
            <a:solidFill>
              <a:srgbClr val="5C9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18E06E-E182-466E-82D6-F9FA92BC7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71" y="647700"/>
            <a:ext cx="4474234" cy="46736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250000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POFI</a:t>
            </a:r>
            <a:b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1301 Fall &amp; 1341 Spring</a:t>
            </a:r>
            <a:b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Dual Credit</a:t>
            </a:r>
            <a:b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Opportunity for 6 </a:t>
            </a:r>
            <a:r>
              <a:rPr lang="en-US" sz="1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hrs</a:t>
            </a:r>
            <a: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college credit</a:t>
            </a:r>
            <a:endParaRPr lang="en-US" sz="3600" b="1" dirty="0">
              <a:solidFill>
                <a:schemeClr val="accent4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0112" y="0"/>
            <a:ext cx="5961888" cy="6858000"/>
          </a:xfrm>
          <a:prstGeom prst="rect">
            <a:avLst/>
          </a:prstGeom>
          <a:solidFill>
            <a:srgbClr val="9D9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484633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Logo&#10;&#10;Description automatically generated">
            <a:extLst>
              <a:ext uri="{FF2B5EF4-FFF2-40B4-BE49-F238E27FC236}">
                <a16:creationId xmlns:a16="http://schemas.microsoft.com/office/drawing/2014/main" id="{61648913-7FD8-4FD3-A3A2-51C45128F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2" b="10039"/>
          <a:stretch/>
        </p:blipFill>
        <p:spPr>
          <a:xfrm>
            <a:off x="7686493" y="694945"/>
            <a:ext cx="2951589" cy="2322576"/>
          </a:xfrm>
          <a:prstGeom prst="rect">
            <a:avLst/>
          </a:prstGeom>
        </p:spPr>
      </p:pic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3511296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7A5C5DE-C4DF-45F9-8EE6-1F90F47C3B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30"/>
          <a:stretch/>
        </p:blipFill>
        <p:spPr>
          <a:xfrm>
            <a:off x="6874573" y="3675888"/>
            <a:ext cx="2060829" cy="2322576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398CA6-30B9-4A10-AEF9-DE6C6C5B8ACD}"/>
              </a:ext>
            </a:extLst>
          </p:cNvPr>
          <p:cNvSpPr/>
          <p:nvPr/>
        </p:nvSpPr>
        <p:spPr>
          <a:xfrm>
            <a:off x="8910233" y="3945726"/>
            <a:ext cx="26484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5C9CD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HISD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7ED2-F7EF-4F37-BFBA-DC4D8C913FBD}"/>
              </a:ext>
            </a:extLst>
          </p:cNvPr>
          <p:cNvCxnSpPr/>
          <p:nvPr/>
        </p:nvCxnSpPr>
        <p:spPr>
          <a:xfrm>
            <a:off x="9031688" y="5321300"/>
            <a:ext cx="2405571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1960D55-05CD-44EC-8578-6C022D5968F1}"/>
              </a:ext>
            </a:extLst>
          </p:cNvPr>
          <p:cNvSpPr/>
          <p:nvPr/>
        </p:nvSpPr>
        <p:spPr>
          <a:xfrm>
            <a:off x="311866" y="5998661"/>
            <a:ext cx="51587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12700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Computer Applications I &amp; II</a:t>
            </a:r>
          </a:p>
        </p:txBody>
      </p:sp>
    </p:spTree>
    <p:extLst>
      <p:ext uri="{BB962C8B-B14F-4D97-AF65-F5344CB8AC3E}">
        <p14:creationId xmlns:p14="http://schemas.microsoft.com/office/powerpoint/2010/main" val="1694621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3AD3BC6-2083-4CCD-9D87-9A6AB51ED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6803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5374D8B-BD6E-4A73-A4DD-82C48B315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06" y="595551"/>
            <a:ext cx="4723913" cy="2147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Nervous about transitioning from high school to college?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DC906B-26CF-44A2-8977-45DF76D7E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2358" y="2889649"/>
            <a:ext cx="4644161" cy="31863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Fear not!!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Arial Black" panose="020B0A04020102020204" pitchFamily="34" charset="0"/>
              </a:rPr>
              <a:t>college life is … amazing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Arial Black" panose="020B0A04020102020204" pitchFamily="34" charset="0"/>
              </a:rPr>
              <a:t>think of me as your tour guide</a:t>
            </a:r>
          </a:p>
        </p:txBody>
      </p:sp>
      <p:sp>
        <p:nvSpPr>
          <p:cNvPr id="5" name="AutoShape 2" descr="20 Differences Between High School &amp; College Life">
            <a:extLst>
              <a:ext uri="{FF2B5EF4-FFF2-40B4-BE49-F238E27FC236}">
                <a16:creationId xmlns:a16="http://schemas.microsoft.com/office/drawing/2014/main" id="{13F7A006-7BD2-47FD-AEEF-7E5003CD18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2250" y="-539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20 Differences Between High School &amp; College Life">
            <a:extLst>
              <a:ext uri="{FF2B5EF4-FFF2-40B4-BE49-F238E27FC236}">
                <a16:creationId xmlns:a16="http://schemas.microsoft.com/office/drawing/2014/main" id="{39700BE9-7EF0-4607-90D6-398ADBA0F8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2250" y="984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20 Differences Between High School &amp; College Life">
            <a:extLst>
              <a:ext uri="{FF2B5EF4-FFF2-40B4-BE49-F238E27FC236}">
                <a16:creationId xmlns:a16="http://schemas.microsoft.com/office/drawing/2014/main" id="{4E3E56FD-99EA-4D39-85B2-34B0C0F8F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4650" y="2508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45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CE2EFD-01AE-4C71-A734-2DBB017F8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Sherman’s Tips and Tricks for Success and Relieving Stress</a:t>
            </a:r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9AF97DC-8098-407A-9C89-2B63EACB2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58319"/>
            <a:ext cx="7214616" cy="39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4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B7C64-B338-44C1-B5B9-92DB05510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054" y="537010"/>
            <a:ext cx="4426755" cy="7612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Benefits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04144-3FEA-4AF3-A58F-1D5F0FEC7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872" y="2110721"/>
            <a:ext cx="4426757" cy="1976199"/>
          </a:xfrm>
          <a:solidFill>
            <a:schemeClr val="bg1">
              <a:lumMod val="50000"/>
              <a:lumOff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dirty="0"/>
              <a:t>If I gave you $30,000 -$50, 000 …</a:t>
            </a:r>
          </a:p>
          <a:p>
            <a:r>
              <a:rPr lang="en-US" sz="2400" b="1" dirty="0"/>
              <a:t> how would you spend it?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Two people in the sky with a jet ski&#10;&#10;Description automatically generated with low confidence">
            <a:extLst>
              <a:ext uri="{FF2B5EF4-FFF2-40B4-BE49-F238E27FC236}">
                <a16:creationId xmlns:a16="http://schemas.microsoft.com/office/drawing/2014/main" id="{64260846-70F4-433B-8129-920C988244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114"/>
          <a:stretch/>
        </p:blipFill>
        <p:spPr>
          <a:xfrm>
            <a:off x="5761975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erson riding a motorcycle&#10;&#10;Description automatically generated with medium confidence">
            <a:extLst>
              <a:ext uri="{FF2B5EF4-FFF2-40B4-BE49-F238E27FC236}">
                <a16:creationId xmlns:a16="http://schemas.microsoft.com/office/drawing/2014/main" id="{6CF8EB4C-EBDE-4148-8371-8313870AC4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98" r="-3" b="1160"/>
          <a:stretch/>
        </p:blipFill>
        <p:spPr>
          <a:xfrm>
            <a:off x="5988229" y="272682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8" name="Picture 7" descr="A red motorcycle with black wheels&#10;&#10;Description automatically generated with low confidence">
            <a:extLst>
              <a:ext uri="{FF2B5EF4-FFF2-40B4-BE49-F238E27FC236}">
                <a16:creationId xmlns:a16="http://schemas.microsoft.com/office/drawing/2014/main" id="{6091373F-EE5F-46B6-9F03-27E79D96EB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76" r="6240" b="1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98F9BE-2300-460F-8D39-17984358D3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1" b="12152"/>
          <a:stretch/>
        </p:blipFill>
        <p:spPr>
          <a:xfrm>
            <a:off x="20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7A2247-2D5B-42B5-8C74-D5D003C01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21537" r="-2" b="16620"/>
          <a:stretch/>
        </p:blipFill>
        <p:spPr>
          <a:xfrm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small house with a trailer&#10;&#10;Description automatically generated with low confidence">
            <a:extLst>
              <a:ext uri="{FF2B5EF4-FFF2-40B4-BE49-F238E27FC236}">
                <a16:creationId xmlns:a16="http://schemas.microsoft.com/office/drawing/2014/main" id="{34547810-9B2B-4637-880B-ABD6547ECA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90" r="1064" b="-6"/>
          <a:stretch/>
        </p:blipFill>
        <p:spPr>
          <a:xfrm>
            <a:off x="9080344" y="4131544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D9363351-CB60-4A99-8E93-5F4F58FA8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398" y="3262009"/>
            <a:ext cx="1152637" cy="12175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69203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3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B5354E-F12E-4ACD-8BEA-05470848B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Amount of 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  <a:latin typeface="Arial Black" panose="020B0A04020102020204" pitchFamily="34" charset="0"/>
              </a:rPr>
              <a:t>$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 saved 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…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after earning </a:t>
            </a:r>
            <a:r>
              <a:rPr lang="en-US" sz="32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Associate’s Degree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D231F0-5CE2-4C89-B5B9-13F43C859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r="721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71235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14904</TotalTime>
  <Words>497</Words>
  <Application>Microsoft Office PowerPoint</Application>
  <PresentationFormat>Widescreen</PresentationFormat>
  <Paragraphs>91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Aharoni</vt:lpstr>
      <vt:lpstr>Arial</vt:lpstr>
      <vt:lpstr>Arial Black</vt:lpstr>
      <vt:lpstr>Calibri</vt:lpstr>
      <vt:lpstr>Calibri Light</vt:lpstr>
      <vt:lpstr>Wingdings</vt:lpstr>
      <vt:lpstr>Office Theme</vt:lpstr>
      <vt:lpstr>PowerPoint Presentation</vt:lpstr>
      <vt:lpstr>Click here to ask questions</vt:lpstr>
      <vt:lpstr>Extra Credit        Take Notes</vt:lpstr>
      <vt:lpstr>Name: ____________________      Continent: ______________          Date: Wed. 6/23/21 Subject: Phoenix Camp ~ POFI Presentation</vt:lpstr>
      <vt:lpstr>POFI 1301 Fall &amp; 1341 Spring Dual Credit Opportunity for 6 hrs college credit</vt:lpstr>
      <vt:lpstr>Nervous about transitioning from high school to college?</vt:lpstr>
      <vt:lpstr>Sherman’s Tips and Tricks for Success and Relieving Stress</vt:lpstr>
      <vt:lpstr>Benefits</vt:lpstr>
      <vt:lpstr>Amount of  $  saved  … after earning Associate’s Degree</vt:lpstr>
      <vt:lpstr>You have to earn it  by focusing on the goal</vt:lpstr>
      <vt:lpstr>Communicate</vt:lpstr>
      <vt:lpstr>PowerPoint Presentation</vt:lpstr>
      <vt:lpstr>Time  Management</vt:lpstr>
      <vt:lpstr>Short Break: 1. EVERYONE must stand 2. Students Count off 1-4  3.Write your # top right-hand corner of notes &amp; circle it  </vt:lpstr>
      <vt:lpstr>PowerPoint Presentation</vt:lpstr>
      <vt:lpstr> Review of …  Sherman’s  Tips &amp; Tricks for Success  &amp; Relieving Stress</vt:lpstr>
      <vt:lpstr>Professor’s Responsibilities</vt:lpstr>
      <vt:lpstr>Student’s Responsibility</vt:lpstr>
      <vt:lpstr>Student Product &amp; Gallery Walk</vt:lpstr>
      <vt:lpstr>PowerPoint Presentation</vt:lpstr>
      <vt:lpstr>In Summary</vt:lpstr>
      <vt:lpstr> It’s ALL about …  YOU! 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Nervous about transitioning from high school to college?</dc:title>
  <dc:creator>Sherman, Jo Ann</dc:creator>
  <cp:lastModifiedBy>Williams, Victoria L</cp:lastModifiedBy>
  <cp:revision>3</cp:revision>
  <dcterms:created xsi:type="dcterms:W3CDTF">2021-05-26T19:51:41Z</dcterms:created>
  <dcterms:modified xsi:type="dcterms:W3CDTF">2021-06-24T14:37:03Z</dcterms:modified>
</cp:coreProperties>
</file>