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17"/>
  </p:notesMasterIdLst>
  <p:sldIdLst>
    <p:sldId id="483" r:id="rId5"/>
    <p:sldId id="518" r:id="rId6"/>
    <p:sldId id="515" r:id="rId7"/>
    <p:sldId id="495" r:id="rId8"/>
    <p:sldId id="487" r:id="rId9"/>
    <p:sldId id="506" r:id="rId10"/>
    <p:sldId id="519" r:id="rId11"/>
    <p:sldId id="484" r:id="rId12"/>
    <p:sldId id="507" r:id="rId13"/>
    <p:sldId id="493" r:id="rId14"/>
    <p:sldId id="521" r:id="rId15"/>
    <p:sldId id="51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0AF771-14A8-4E98-9C56-8CE8A1E3A887}">
          <p14:sldIdLst>
            <p14:sldId id="483"/>
            <p14:sldId id="518"/>
            <p14:sldId id="515"/>
            <p14:sldId id="495"/>
            <p14:sldId id="487"/>
            <p14:sldId id="506"/>
            <p14:sldId id="519"/>
            <p14:sldId id="484"/>
            <p14:sldId id="507"/>
            <p14:sldId id="493"/>
            <p14:sldId id="521"/>
            <p14:sldId id="514"/>
          </p14:sldIdLst>
        </p14:section>
        <p14:section name="Untitled Section" id="{640A50E4-2942-4CAE-81C5-CDC7B13F91FA}">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D9FF"/>
    <a:srgbClr val="9FE6FF"/>
    <a:srgbClr val="4FB4FF"/>
    <a:srgbClr val="D9272E"/>
    <a:srgbClr val="EF7622"/>
    <a:srgbClr val="7C0004"/>
    <a:srgbClr val="ED7D31"/>
    <a:srgbClr val="02595C"/>
    <a:srgbClr val="A29892"/>
    <a:srgbClr val="5DB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9" autoAdjust="0"/>
    <p:restoredTop sz="93455" autoAdjust="0"/>
  </p:normalViewPr>
  <p:slideViewPr>
    <p:cSldViewPr snapToGrid="0" snapToObjects="1">
      <p:cViewPr varScale="1">
        <p:scale>
          <a:sx n="68" d="100"/>
          <a:sy n="68" d="100"/>
        </p:scale>
        <p:origin x="1140" y="7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60" d="100"/>
          <a:sy n="60" d="100"/>
        </p:scale>
        <p:origin x="-256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west" userId="67a22097-c56e-465a-89ef-ab47292a04c4" providerId="ADAL" clId="{B8AF2EC0-D239-9740-9FC5-3499628E895E}"/>
    <pc:docChg chg="modSld">
      <pc:chgData name="samuel.west" userId="67a22097-c56e-465a-89ef-ab47292a04c4" providerId="ADAL" clId="{B8AF2EC0-D239-9740-9FC5-3499628E895E}" dt="2021-01-29T20:03:02.507" v="127" actId="20577"/>
      <pc:docMkLst>
        <pc:docMk/>
      </pc:docMkLst>
      <pc:sldChg chg="modSp mod">
        <pc:chgData name="samuel.west" userId="67a22097-c56e-465a-89ef-ab47292a04c4" providerId="ADAL" clId="{B8AF2EC0-D239-9740-9FC5-3499628E895E}" dt="2021-01-29T19:57:51.596" v="126" actId="20577"/>
        <pc:sldMkLst>
          <pc:docMk/>
          <pc:sldMk cId="2906005304" sldId="486"/>
        </pc:sldMkLst>
        <pc:spChg chg="mod">
          <ac:chgData name="samuel.west" userId="67a22097-c56e-465a-89ef-ab47292a04c4" providerId="ADAL" clId="{B8AF2EC0-D239-9740-9FC5-3499628E895E}" dt="2021-01-29T19:57:51.596" v="126" actId="20577"/>
          <ac:spMkLst>
            <pc:docMk/>
            <pc:sldMk cId="2906005304" sldId="486"/>
            <ac:spMk id="3" creationId="{8B36A793-D142-E445-8D6F-D4253AA31645}"/>
          </ac:spMkLst>
        </pc:spChg>
      </pc:sldChg>
      <pc:sldChg chg="modSp mod">
        <pc:chgData name="samuel.west" userId="67a22097-c56e-465a-89ef-ab47292a04c4" providerId="ADAL" clId="{B8AF2EC0-D239-9740-9FC5-3499628E895E}" dt="2021-01-29T20:03:02.507" v="127" actId="20577"/>
        <pc:sldMkLst>
          <pc:docMk/>
          <pc:sldMk cId="698847453" sldId="487"/>
        </pc:sldMkLst>
        <pc:spChg chg="mod">
          <ac:chgData name="samuel.west" userId="67a22097-c56e-465a-89ef-ab47292a04c4" providerId="ADAL" clId="{B8AF2EC0-D239-9740-9FC5-3499628E895E}" dt="2021-01-29T20:03:02.507" v="127" actId="20577"/>
          <ac:spMkLst>
            <pc:docMk/>
            <pc:sldMk cId="698847453" sldId="487"/>
            <ac:spMk id="3" creationId="{7E1D7E2A-AF65-1244-A417-6C7881FCB94F}"/>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image" Target="../media/image12.tmp"/><Relationship Id="rId7" Type="http://schemas.openxmlformats.org/officeDocument/2006/relationships/image" Target="../media/image16.tmp"/><Relationship Id="rId2" Type="http://schemas.openxmlformats.org/officeDocument/2006/relationships/image" Target="../media/image11.tmp"/><Relationship Id="rId1" Type="http://schemas.openxmlformats.org/officeDocument/2006/relationships/image" Target="../media/image10.tmp"/><Relationship Id="rId6" Type="http://schemas.openxmlformats.org/officeDocument/2006/relationships/image" Target="../media/image15.tmp"/><Relationship Id="rId5" Type="http://schemas.openxmlformats.org/officeDocument/2006/relationships/image" Target="../media/image14.tmp"/><Relationship Id="rId4" Type="http://schemas.openxmlformats.org/officeDocument/2006/relationships/image" Target="../media/image13.tmp"/></Relationships>
</file>

<file path=ppt/diagrams/_rels/drawing1.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image" Target="../media/image12.tmp"/><Relationship Id="rId7" Type="http://schemas.openxmlformats.org/officeDocument/2006/relationships/image" Target="../media/image16.tmp"/><Relationship Id="rId2" Type="http://schemas.openxmlformats.org/officeDocument/2006/relationships/image" Target="../media/image11.tmp"/><Relationship Id="rId1" Type="http://schemas.openxmlformats.org/officeDocument/2006/relationships/image" Target="../media/image10.tmp"/><Relationship Id="rId6" Type="http://schemas.openxmlformats.org/officeDocument/2006/relationships/image" Target="../media/image15.tmp"/><Relationship Id="rId5" Type="http://schemas.openxmlformats.org/officeDocument/2006/relationships/image" Target="../media/image14.tmp"/><Relationship Id="rId4" Type="http://schemas.openxmlformats.org/officeDocument/2006/relationships/image" Target="../media/image13.tm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E5521-C044-4AF0-A97C-A71DDE562373}" type="doc">
      <dgm:prSet loTypeId="urn:microsoft.com/office/officeart/2005/8/layout/pList1" loCatId="picture" qsTypeId="urn:microsoft.com/office/officeart/2005/8/quickstyle/simple1" qsCatId="simple" csTypeId="urn:microsoft.com/office/officeart/2005/8/colors/accent1_2" csCatId="accent1" phldr="1"/>
      <dgm:spPr/>
    </dgm:pt>
    <dgm:pt modelId="{4A809E42-A767-4848-A1BA-80DD70D4F1D2}">
      <dgm:prSet phldrT="[Text]"/>
      <dgm:spPr/>
      <dgm:t>
        <a:bodyPr/>
        <a:lstStyle/>
        <a:p>
          <a:r>
            <a:rPr lang="en-US" dirty="0"/>
            <a:t>Art &amp; Design</a:t>
          </a:r>
        </a:p>
      </dgm:t>
    </dgm:pt>
    <dgm:pt modelId="{6CD12CB6-95D3-4FD3-BABB-1CC7D45A589E}" type="parTrans" cxnId="{F048A45F-383D-432B-99FA-09A0A4AFE7B2}">
      <dgm:prSet/>
      <dgm:spPr/>
      <dgm:t>
        <a:bodyPr/>
        <a:lstStyle/>
        <a:p>
          <a:endParaRPr lang="en-US"/>
        </a:p>
      </dgm:t>
    </dgm:pt>
    <dgm:pt modelId="{0114AFAF-C44B-4485-BEE5-B2FA646F8DF1}" type="sibTrans" cxnId="{F048A45F-383D-432B-99FA-09A0A4AFE7B2}">
      <dgm:prSet/>
      <dgm:spPr/>
      <dgm:t>
        <a:bodyPr/>
        <a:lstStyle/>
        <a:p>
          <a:endParaRPr lang="en-US"/>
        </a:p>
      </dgm:t>
    </dgm:pt>
    <dgm:pt modelId="{387B0F39-94F4-469A-A28F-84D712E46012}">
      <dgm:prSet phldrT="[Text]"/>
      <dgm:spPr/>
      <dgm:t>
        <a:bodyPr/>
        <a:lstStyle/>
        <a:p>
          <a:r>
            <a:rPr lang="en-US" dirty="0"/>
            <a:t>Business</a:t>
          </a:r>
        </a:p>
      </dgm:t>
    </dgm:pt>
    <dgm:pt modelId="{66A5621B-C638-48A2-89D3-A165F312A559}" type="parTrans" cxnId="{E1C4CDE3-C3B9-44F8-B300-32560E279672}">
      <dgm:prSet/>
      <dgm:spPr/>
      <dgm:t>
        <a:bodyPr/>
        <a:lstStyle/>
        <a:p>
          <a:endParaRPr lang="en-US"/>
        </a:p>
      </dgm:t>
    </dgm:pt>
    <dgm:pt modelId="{B90B175B-4084-40E4-8101-A54B587E23AE}" type="sibTrans" cxnId="{E1C4CDE3-C3B9-44F8-B300-32560E279672}">
      <dgm:prSet/>
      <dgm:spPr/>
      <dgm:t>
        <a:bodyPr/>
        <a:lstStyle/>
        <a:p>
          <a:endParaRPr lang="en-US"/>
        </a:p>
      </dgm:t>
    </dgm:pt>
    <dgm:pt modelId="{7528E383-4E62-4B80-82B8-B40DD2A37F71}">
      <dgm:prSet phldrT="[Text]"/>
      <dgm:spPr/>
      <dgm:t>
        <a:bodyPr/>
        <a:lstStyle/>
        <a:p>
          <a:r>
            <a:rPr lang="en-US" dirty="0"/>
            <a:t>Construction Industry &amp; Manufacturing</a:t>
          </a:r>
        </a:p>
      </dgm:t>
    </dgm:pt>
    <dgm:pt modelId="{BC680A6E-6A78-4CD4-9779-1C89E943FA9B}" type="parTrans" cxnId="{35C326C0-0DC4-40E3-B541-B3D1C916CD37}">
      <dgm:prSet/>
      <dgm:spPr/>
      <dgm:t>
        <a:bodyPr/>
        <a:lstStyle/>
        <a:p>
          <a:endParaRPr lang="en-US"/>
        </a:p>
      </dgm:t>
    </dgm:pt>
    <dgm:pt modelId="{DBF8076E-5874-4FCC-974B-B0501FA3FE2D}" type="sibTrans" cxnId="{35C326C0-0DC4-40E3-B541-B3D1C916CD37}">
      <dgm:prSet/>
      <dgm:spPr/>
      <dgm:t>
        <a:bodyPr/>
        <a:lstStyle/>
        <a:p>
          <a:endParaRPr lang="en-US"/>
        </a:p>
      </dgm:t>
    </dgm:pt>
    <dgm:pt modelId="{64BCCA44-A66F-48EF-8AFA-B647131F0DB5}">
      <dgm:prSet phldrT="[Text]"/>
      <dgm:spPr/>
      <dgm:t>
        <a:bodyPr/>
        <a:lstStyle/>
        <a:p>
          <a:r>
            <a:rPr lang="en-US" dirty="0"/>
            <a:t>Health Sciences</a:t>
          </a:r>
        </a:p>
      </dgm:t>
    </dgm:pt>
    <dgm:pt modelId="{2B1CC619-E51C-40AA-83C5-F3239C4DDB28}" type="parTrans" cxnId="{0F69D407-DB7B-4187-9322-A8ABD7797CAA}">
      <dgm:prSet/>
      <dgm:spPr/>
      <dgm:t>
        <a:bodyPr/>
        <a:lstStyle/>
        <a:p>
          <a:endParaRPr lang="en-US"/>
        </a:p>
      </dgm:t>
    </dgm:pt>
    <dgm:pt modelId="{6227EF33-E9FF-4CDB-A100-A4D23039A991}" type="sibTrans" cxnId="{0F69D407-DB7B-4187-9322-A8ABD7797CAA}">
      <dgm:prSet/>
      <dgm:spPr/>
      <dgm:t>
        <a:bodyPr/>
        <a:lstStyle/>
        <a:p>
          <a:endParaRPr lang="en-US"/>
        </a:p>
      </dgm:t>
    </dgm:pt>
    <dgm:pt modelId="{1089C8AD-F355-4256-9E81-D4626B146E1C}">
      <dgm:prSet phldrT="[Text]"/>
      <dgm:spPr/>
      <dgm:t>
        <a:bodyPr/>
        <a:lstStyle/>
        <a:p>
          <a:r>
            <a:rPr lang="en-US" dirty="0"/>
            <a:t>Social &amp; Behavioral Sciences</a:t>
          </a:r>
        </a:p>
      </dgm:t>
    </dgm:pt>
    <dgm:pt modelId="{3B1A901B-24FF-421B-B073-FEB21C5938C9}" type="parTrans" cxnId="{2429E73B-ACCE-4523-B940-4C322D866F06}">
      <dgm:prSet/>
      <dgm:spPr/>
      <dgm:t>
        <a:bodyPr/>
        <a:lstStyle/>
        <a:p>
          <a:endParaRPr lang="en-US"/>
        </a:p>
      </dgm:t>
    </dgm:pt>
    <dgm:pt modelId="{2118D252-2E74-4233-85B2-700B670B436F}" type="sibTrans" cxnId="{2429E73B-ACCE-4523-B940-4C322D866F06}">
      <dgm:prSet/>
      <dgm:spPr/>
      <dgm:t>
        <a:bodyPr/>
        <a:lstStyle/>
        <a:p>
          <a:endParaRPr lang="en-US"/>
        </a:p>
      </dgm:t>
    </dgm:pt>
    <dgm:pt modelId="{78F25447-4453-4A0D-9D5F-E94328F6B98B}">
      <dgm:prSet phldrT="[Text]"/>
      <dgm:spPr/>
      <dgm:t>
        <a:bodyPr/>
        <a:lstStyle/>
        <a:p>
          <a:r>
            <a:rPr lang="en-US" dirty="0"/>
            <a:t>Science, Technology Engineering &amp; Math</a:t>
          </a:r>
        </a:p>
      </dgm:t>
    </dgm:pt>
    <dgm:pt modelId="{21291FF7-6C04-4FA4-A77F-3D13E3DA241A}" type="parTrans" cxnId="{87531DE2-28CD-4430-87E4-4E8309DC82DF}">
      <dgm:prSet/>
      <dgm:spPr/>
      <dgm:t>
        <a:bodyPr/>
        <a:lstStyle/>
        <a:p>
          <a:endParaRPr lang="en-US"/>
        </a:p>
      </dgm:t>
    </dgm:pt>
    <dgm:pt modelId="{5516D55A-1B95-4571-9A61-EC236BAD4F34}" type="sibTrans" cxnId="{87531DE2-28CD-4430-87E4-4E8309DC82DF}">
      <dgm:prSet/>
      <dgm:spPr/>
      <dgm:t>
        <a:bodyPr/>
        <a:lstStyle/>
        <a:p>
          <a:endParaRPr lang="en-US"/>
        </a:p>
      </dgm:t>
    </dgm:pt>
    <dgm:pt modelId="{E91B29D0-F5D5-411B-AB3A-565CF81E3599}">
      <dgm:prSet phldrT="[Text]"/>
      <dgm:spPr/>
      <dgm:t>
        <a:bodyPr/>
        <a:lstStyle/>
        <a:p>
          <a:r>
            <a:rPr lang="en-US" dirty="0"/>
            <a:t>Public Safety, Transportation &amp; Consumer Services</a:t>
          </a:r>
        </a:p>
      </dgm:t>
    </dgm:pt>
    <dgm:pt modelId="{86ABE65A-4580-4EEF-A9B7-9F65BFAEB438}" type="parTrans" cxnId="{7E05EA24-9272-4D17-AC82-B72EEEFCE623}">
      <dgm:prSet/>
      <dgm:spPr/>
      <dgm:t>
        <a:bodyPr/>
        <a:lstStyle/>
        <a:p>
          <a:endParaRPr lang="en-US"/>
        </a:p>
      </dgm:t>
    </dgm:pt>
    <dgm:pt modelId="{43358876-99D2-48CE-9B2D-2E3D6900AF98}" type="sibTrans" cxnId="{7E05EA24-9272-4D17-AC82-B72EEEFCE623}">
      <dgm:prSet/>
      <dgm:spPr/>
      <dgm:t>
        <a:bodyPr/>
        <a:lstStyle/>
        <a:p>
          <a:endParaRPr lang="en-US"/>
        </a:p>
      </dgm:t>
    </dgm:pt>
    <dgm:pt modelId="{8B95B2A5-4B94-46CA-90F8-81C01CEF093F}">
      <dgm:prSet phldrT="[Text]"/>
      <dgm:spPr/>
      <dgm:t>
        <a:bodyPr/>
        <a:lstStyle/>
        <a:p>
          <a:r>
            <a:rPr lang="en-US" dirty="0"/>
            <a:t>Liberal Arts, Humanities &amp; Education</a:t>
          </a:r>
        </a:p>
      </dgm:t>
    </dgm:pt>
    <dgm:pt modelId="{940AAE00-9B84-4253-804B-3E9D906D4254}" type="parTrans" cxnId="{7136701D-A105-40AA-A092-951C7F9B6541}">
      <dgm:prSet/>
      <dgm:spPr/>
      <dgm:t>
        <a:bodyPr/>
        <a:lstStyle/>
        <a:p>
          <a:endParaRPr lang="en-US"/>
        </a:p>
      </dgm:t>
    </dgm:pt>
    <dgm:pt modelId="{D9BDD4AC-983B-45B8-BC96-BB391C0FD146}" type="sibTrans" cxnId="{7136701D-A105-40AA-A092-951C7F9B6541}">
      <dgm:prSet/>
      <dgm:spPr/>
      <dgm:t>
        <a:bodyPr/>
        <a:lstStyle/>
        <a:p>
          <a:endParaRPr lang="en-US"/>
        </a:p>
      </dgm:t>
    </dgm:pt>
    <dgm:pt modelId="{8D5A51F5-2188-42B2-B7FA-70F5787B0AFD}" type="pres">
      <dgm:prSet presAssocID="{588E5521-C044-4AF0-A97C-A71DDE562373}" presName="Name0" presStyleCnt="0">
        <dgm:presLayoutVars>
          <dgm:dir/>
          <dgm:resizeHandles val="exact"/>
        </dgm:presLayoutVars>
      </dgm:prSet>
      <dgm:spPr/>
    </dgm:pt>
    <dgm:pt modelId="{758DCBF4-CB78-47B0-8804-F607B7D151FD}" type="pres">
      <dgm:prSet presAssocID="{4A809E42-A767-4848-A1BA-80DD70D4F1D2}" presName="compNode" presStyleCnt="0"/>
      <dgm:spPr/>
    </dgm:pt>
    <dgm:pt modelId="{068AC62D-F325-4EE9-87EC-5AE7E9E359B0}" type="pres">
      <dgm:prSet presAssocID="{4A809E42-A767-4848-A1BA-80DD70D4F1D2}" presName="pict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extLst>
        <a:ext uri="{E40237B7-FDA0-4F09-8148-C483321AD2D9}">
          <dgm14:cNvPr xmlns:dgm14="http://schemas.microsoft.com/office/drawing/2010/diagram" id="0" name="" descr="Screen Clipping"/>
        </a:ext>
      </dgm:extLst>
    </dgm:pt>
    <dgm:pt modelId="{7DAD5E3D-89AB-462C-8B1E-94EDACF1FB94}" type="pres">
      <dgm:prSet presAssocID="{4A809E42-A767-4848-A1BA-80DD70D4F1D2}" presName="textRect" presStyleLbl="revTx" presStyleIdx="0" presStyleCnt="8">
        <dgm:presLayoutVars>
          <dgm:bulletEnabled val="1"/>
        </dgm:presLayoutVars>
      </dgm:prSet>
      <dgm:spPr/>
      <dgm:t>
        <a:bodyPr/>
        <a:lstStyle/>
        <a:p>
          <a:endParaRPr lang="en-US"/>
        </a:p>
      </dgm:t>
    </dgm:pt>
    <dgm:pt modelId="{902097DA-E1DF-4CD5-8999-5419FC21B114}" type="pres">
      <dgm:prSet presAssocID="{0114AFAF-C44B-4485-BEE5-B2FA646F8DF1}" presName="sibTrans" presStyleLbl="sibTrans2D1" presStyleIdx="0" presStyleCnt="0"/>
      <dgm:spPr/>
      <dgm:t>
        <a:bodyPr/>
        <a:lstStyle/>
        <a:p>
          <a:endParaRPr lang="en-US"/>
        </a:p>
      </dgm:t>
    </dgm:pt>
    <dgm:pt modelId="{6EAA99A9-F44B-40BC-BA94-1E5C12AEBD5A}" type="pres">
      <dgm:prSet presAssocID="{387B0F39-94F4-469A-A28F-84D712E46012}" presName="compNode" presStyleCnt="0"/>
      <dgm:spPr/>
    </dgm:pt>
    <dgm:pt modelId="{B7F30724-5894-4625-B45A-641930363B52}" type="pres">
      <dgm:prSet presAssocID="{387B0F39-94F4-469A-A28F-84D712E46012}" presName="pictRect" presStyleLbl="node1" presStyleIdx="1" presStyleCnt="8" custLinFactNeighborY="5952"/>
      <dgm:spPr>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extLst>
        <a:ext uri="{E40237B7-FDA0-4F09-8148-C483321AD2D9}">
          <dgm14:cNvPr xmlns:dgm14="http://schemas.microsoft.com/office/drawing/2010/diagram" id="0" name="" descr="Screen Clipping"/>
        </a:ext>
      </dgm:extLst>
    </dgm:pt>
    <dgm:pt modelId="{2D27D188-33F7-4EFB-B62E-FA317F412DEA}" type="pres">
      <dgm:prSet presAssocID="{387B0F39-94F4-469A-A28F-84D712E46012}" presName="textRect" presStyleLbl="revTx" presStyleIdx="1" presStyleCnt="8">
        <dgm:presLayoutVars>
          <dgm:bulletEnabled val="1"/>
        </dgm:presLayoutVars>
      </dgm:prSet>
      <dgm:spPr/>
      <dgm:t>
        <a:bodyPr/>
        <a:lstStyle/>
        <a:p>
          <a:endParaRPr lang="en-US"/>
        </a:p>
      </dgm:t>
    </dgm:pt>
    <dgm:pt modelId="{E21D7404-DE4F-4198-8494-1A72C291886D}" type="pres">
      <dgm:prSet presAssocID="{B90B175B-4084-40E4-8101-A54B587E23AE}" presName="sibTrans" presStyleLbl="sibTrans2D1" presStyleIdx="0" presStyleCnt="0"/>
      <dgm:spPr/>
      <dgm:t>
        <a:bodyPr/>
        <a:lstStyle/>
        <a:p>
          <a:endParaRPr lang="en-US"/>
        </a:p>
      </dgm:t>
    </dgm:pt>
    <dgm:pt modelId="{E5313682-1D33-45B0-97FD-70F1900FC45A}" type="pres">
      <dgm:prSet presAssocID="{7528E383-4E62-4B80-82B8-B40DD2A37F71}" presName="compNode" presStyleCnt="0"/>
      <dgm:spPr/>
    </dgm:pt>
    <dgm:pt modelId="{BF8B4EAE-635E-496F-BEE8-51C97BB23239}" type="pres">
      <dgm:prSet presAssocID="{7528E383-4E62-4B80-82B8-B40DD2A37F71}" presName="pictRect" presStyleLbl="nod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dgm:spPr>
      <dgm:extLst>
        <a:ext uri="{E40237B7-FDA0-4F09-8148-C483321AD2D9}">
          <dgm14:cNvPr xmlns:dgm14="http://schemas.microsoft.com/office/drawing/2010/diagram" id="0" name="" descr="Screen Clipping"/>
        </a:ext>
      </dgm:extLst>
    </dgm:pt>
    <dgm:pt modelId="{6DB87515-49A5-4826-87D6-DCC49005007D}" type="pres">
      <dgm:prSet presAssocID="{7528E383-4E62-4B80-82B8-B40DD2A37F71}" presName="textRect" presStyleLbl="revTx" presStyleIdx="2" presStyleCnt="8">
        <dgm:presLayoutVars>
          <dgm:bulletEnabled val="1"/>
        </dgm:presLayoutVars>
      </dgm:prSet>
      <dgm:spPr/>
      <dgm:t>
        <a:bodyPr/>
        <a:lstStyle/>
        <a:p>
          <a:endParaRPr lang="en-US"/>
        </a:p>
      </dgm:t>
    </dgm:pt>
    <dgm:pt modelId="{0478F172-FE96-45EE-A894-CB1BA00E7ACE}" type="pres">
      <dgm:prSet presAssocID="{DBF8076E-5874-4FCC-974B-B0501FA3FE2D}" presName="sibTrans" presStyleLbl="sibTrans2D1" presStyleIdx="0" presStyleCnt="0"/>
      <dgm:spPr/>
      <dgm:t>
        <a:bodyPr/>
        <a:lstStyle/>
        <a:p>
          <a:endParaRPr lang="en-US"/>
        </a:p>
      </dgm:t>
    </dgm:pt>
    <dgm:pt modelId="{304BDEC8-F2F4-4D71-8C14-3B20795BC729}" type="pres">
      <dgm:prSet presAssocID="{64BCCA44-A66F-48EF-8AFA-B647131F0DB5}" presName="compNode" presStyleCnt="0"/>
      <dgm:spPr/>
    </dgm:pt>
    <dgm:pt modelId="{BF8DA9E6-A614-4D8E-BCDE-76C0F6A0BEF5}" type="pres">
      <dgm:prSet presAssocID="{64BCCA44-A66F-48EF-8AFA-B647131F0DB5}" presName="pictRect" presStyleLbl="nod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38000" r="-38000"/>
          </a:stretch>
        </a:blipFill>
      </dgm:spPr>
      <dgm:extLst>
        <a:ext uri="{E40237B7-FDA0-4F09-8148-C483321AD2D9}">
          <dgm14:cNvPr xmlns:dgm14="http://schemas.microsoft.com/office/drawing/2010/diagram" id="0" name="" descr="Screen Clipping"/>
        </a:ext>
      </dgm:extLst>
    </dgm:pt>
    <dgm:pt modelId="{D97ED840-5DF4-45DC-8BE4-542B00221940}" type="pres">
      <dgm:prSet presAssocID="{64BCCA44-A66F-48EF-8AFA-B647131F0DB5}" presName="textRect" presStyleLbl="revTx" presStyleIdx="3" presStyleCnt="8">
        <dgm:presLayoutVars>
          <dgm:bulletEnabled val="1"/>
        </dgm:presLayoutVars>
      </dgm:prSet>
      <dgm:spPr/>
      <dgm:t>
        <a:bodyPr/>
        <a:lstStyle/>
        <a:p>
          <a:endParaRPr lang="en-US"/>
        </a:p>
      </dgm:t>
    </dgm:pt>
    <dgm:pt modelId="{8721D031-F7B6-43F6-BC70-50BDAD4CD013}" type="pres">
      <dgm:prSet presAssocID="{6227EF33-E9FF-4CDB-A100-A4D23039A991}" presName="sibTrans" presStyleLbl="sibTrans2D1" presStyleIdx="0" presStyleCnt="0"/>
      <dgm:spPr/>
      <dgm:t>
        <a:bodyPr/>
        <a:lstStyle/>
        <a:p>
          <a:endParaRPr lang="en-US"/>
        </a:p>
      </dgm:t>
    </dgm:pt>
    <dgm:pt modelId="{AFD8DE4D-DBD7-4D9B-9812-280F3C53F7F5}" type="pres">
      <dgm:prSet presAssocID="{1089C8AD-F355-4256-9E81-D4626B146E1C}" presName="compNode" presStyleCnt="0"/>
      <dgm:spPr/>
    </dgm:pt>
    <dgm:pt modelId="{ECD249E9-3EA3-433E-9D70-E066E10CB7AB}" type="pres">
      <dgm:prSet presAssocID="{1089C8AD-F355-4256-9E81-D4626B146E1C}" presName="pictRect" presStyleLbl="nod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38000" r="-38000"/>
          </a:stretch>
        </a:blipFill>
      </dgm:spPr>
      <dgm:extLst>
        <a:ext uri="{E40237B7-FDA0-4F09-8148-C483321AD2D9}">
          <dgm14:cNvPr xmlns:dgm14="http://schemas.microsoft.com/office/drawing/2010/diagram" id="0" name="" descr="Screen Clipping"/>
        </a:ext>
      </dgm:extLst>
    </dgm:pt>
    <dgm:pt modelId="{D23DD2C3-43E5-4BAC-B570-1C27522D4FAC}" type="pres">
      <dgm:prSet presAssocID="{1089C8AD-F355-4256-9E81-D4626B146E1C}" presName="textRect" presStyleLbl="revTx" presStyleIdx="4" presStyleCnt="8">
        <dgm:presLayoutVars>
          <dgm:bulletEnabled val="1"/>
        </dgm:presLayoutVars>
      </dgm:prSet>
      <dgm:spPr/>
      <dgm:t>
        <a:bodyPr/>
        <a:lstStyle/>
        <a:p>
          <a:endParaRPr lang="en-US"/>
        </a:p>
      </dgm:t>
    </dgm:pt>
    <dgm:pt modelId="{C05949C9-2F2E-4DBA-B3B8-F7A3516BFC1A}" type="pres">
      <dgm:prSet presAssocID="{2118D252-2E74-4233-85B2-700B670B436F}" presName="sibTrans" presStyleLbl="sibTrans2D1" presStyleIdx="0" presStyleCnt="0"/>
      <dgm:spPr/>
      <dgm:t>
        <a:bodyPr/>
        <a:lstStyle/>
        <a:p>
          <a:endParaRPr lang="en-US"/>
        </a:p>
      </dgm:t>
    </dgm:pt>
    <dgm:pt modelId="{DCDF11EF-B35A-4593-A664-AD33A8931694}" type="pres">
      <dgm:prSet presAssocID="{78F25447-4453-4A0D-9D5F-E94328F6B98B}" presName="compNode" presStyleCnt="0"/>
      <dgm:spPr/>
    </dgm:pt>
    <dgm:pt modelId="{DCA8C336-80AC-4818-9BE8-19B0B7AF4D50}" type="pres">
      <dgm:prSet presAssocID="{78F25447-4453-4A0D-9D5F-E94328F6B98B}" presName="pictRect" presStyleLbl="nod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38000" r="-38000"/>
          </a:stretch>
        </a:blipFill>
      </dgm:spPr>
      <dgm:extLst>
        <a:ext uri="{E40237B7-FDA0-4F09-8148-C483321AD2D9}">
          <dgm14:cNvPr xmlns:dgm14="http://schemas.microsoft.com/office/drawing/2010/diagram" id="0" name="" descr="Screen Clipping"/>
        </a:ext>
      </dgm:extLst>
    </dgm:pt>
    <dgm:pt modelId="{1BE54D15-43D8-4EC3-AEDC-0193D0A632FA}" type="pres">
      <dgm:prSet presAssocID="{78F25447-4453-4A0D-9D5F-E94328F6B98B}" presName="textRect" presStyleLbl="revTx" presStyleIdx="5" presStyleCnt="8">
        <dgm:presLayoutVars>
          <dgm:bulletEnabled val="1"/>
        </dgm:presLayoutVars>
      </dgm:prSet>
      <dgm:spPr/>
      <dgm:t>
        <a:bodyPr/>
        <a:lstStyle/>
        <a:p>
          <a:endParaRPr lang="en-US"/>
        </a:p>
      </dgm:t>
    </dgm:pt>
    <dgm:pt modelId="{FCFD4ED5-DB4A-4D5C-B8E8-21603FCA7B8B}" type="pres">
      <dgm:prSet presAssocID="{5516D55A-1B95-4571-9A61-EC236BAD4F34}" presName="sibTrans" presStyleLbl="sibTrans2D1" presStyleIdx="0" presStyleCnt="0"/>
      <dgm:spPr/>
      <dgm:t>
        <a:bodyPr/>
        <a:lstStyle/>
        <a:p>
          <a:endParaRPr lang="en-US"/>
        </a:p>
      </dgm:t>
    </dgm:pt>
    <dgm:pt modelId="{0CCD5B74-01D6-456D-880C-D73C2320236E}" type="pres">
      <dgm:prSet presAssocID="{E91B29D0-F5D5-411B-AB3A-565CF81E3599}" presName="compNode" presStyleCnt="0"/>
      <dgm:spPr/>
    </dgm:pt>
    <dgm:pt modelId="{245CB3B1-FDB1-45D8-A091-6A65F3E29AF2}" type="pres">
      <dgm:prSet presAssocID="{E91B29D0-F5D5-411B-AB3A-565CF81E3599}" presName="pictRect" presStyleLbl="nod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37000" r="-37000"/>
          </a:stretch>
        </a:blipFill>
      </dgm:spPr>
      <dgm:extLst>
        <a:ext uri="{E40237B7-FDA0-4F09-8148-C483321AD2D9}">
          <dgm14:cNvPr xmlns:dgm14="http://schemas.microsoft.com/office/drawing/2010/diagram" id="0" name="" descr="Screen Clipping"/>
        </a:ext>
      </dgm:extLst>
    </dgm:pt>
    <dgm:pt modelId="{4BB02317-A0BE-4AED-8770-A5FD896B74F7}" type="pres">
      <dgm:prSet presAssocID="{E91B29D0-F5D5-411B-AB3A-565CF81E3599}" presName="textRect" presStyleLbl="revTx" presStyleIdx="6" presStyleCnt="8">
        <dgm:presLayoutVars>
          <dgm:bulletEnabled val="1"/>
        </dgm:presLayoutVars>
      </dgm:prSet>
      <dgm:spPr/>
      <dgm:t>
        <a:bodyPr/>
        <a:lstStyle/>
        <a:p>
          <a:endParaRPr lang="en-US"/>
        </a:p>
      </dgm:t>
    </dgm:pt>
    <dgm:pt modelId="{CA8D1A29-9CBC-477A-B7D9-ADB3CDDAA462}" type="pres">
      <dgm:prSet presAssocID="{43358876-99D2-48CE-9B2D-2E3D6900AF98}" presName="sibTrans" presStyleLbl="sibTrans2D1" presStyleIdx="0" presStyleCnt="0"/>
      <dgm:spPr/>
      <dgm:t>
        <a:bodyPr/>
        <a:lstStyle/>
        <a:p>
          <a:endParaRPr lang="en-US"/>
        </a:p>
      </dgm:t>
    </dgm:pt>
    <dgm:pt modelId="{51EAAD29-154D-4D8C-8A02-4BB3DEE4D4E2}" type="pres">
      <dgm:prSet presAssocID="{8B95B2A5-4B94-46CA-90F8-81C01CEF093F}" presName="compNode" presStyleCnt="0"/>
      <dgm:spPr/>
    </dgm:pt>
    <dgm:pt modelId="{81CD36DB-6CB5-47D2-9A49-A4BC39EB94F8}" type="pres">
      <dgm:prSet presAssocID="{8B95B2A5-4B94-46CA-90F8-81C01CEF093F}" presName="pictRect" presStyleLbl="nod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38000" r="-38000"/>
          </a:stretch>
        </a:blipFill>
      </dgm:spPr>
      <dgm:extLst>
        <a:ext uri="{E40237B7-FDA0-4F09-8148-C483321AD2D9}">
          <dgm14:cNvPr xmlns:dgm14="http://schemas.microsoft.com/office/drawing/2010/diagram" id="0" name="" descr="Screen Clipping"/>
        </a:ext>
      </dgm:extLst>
    </dgm:pt>
    <dgm:pt modelId="{E06A48CA-DD44-4F82-8861-65A60182911D}" type="pres">
      <dgm:prSet presAssocID="{8B95B2A5-4B94-46CA-90F8-81C01CEF093F}" presName="textRect" presStyleLbl="revTx" presStyleIdx="7" presStyleCnt="8">
        <dgm:presLayoutVars>
          <dgm:bulletEnabled val="1"/>
        </dgm:presLayoutVars>
      </dgm:prSet>
      <dgm:spPr/>
      <dgm:t>
        <a:bodyPr/>
        <a:lstStyle/>
        <a:p>
          <a:endParaRPr lang="en-US"/>
        </a:p>
      </dgm:t>
    </dgm:pt>
  </dgm:ptLst>
  <dgm:cxnLst>
    <dgm:cxn modelId="{A7264292-CEA0-4527-9A2D-51D31FB9ADC1}" type="presOf" srcId="{5516D55A-1B95-4571-9A61-EC236BAD4F34}" destId="{FCFD4ED5-DB4A-4D5C-B8E8-21603FCA7B8B}" srcOrd="0" destOrd="0" presId="urn:microsoft.com/office/officeart/2005/8/layout/pList1"/>
    <dgm:cxn modelId="{58ADB6BC-46D8-4726-AF62-15BC7346E5D2}" type="presOf" srcId="{1089C8AD-F355-4256-9E81-D4626B146E1C}" destId="{D23DD2C3-43E5-4BAC-B570-1C27522D4FAC}" srcOrd="0" destOrd="0" presId="urn:microsoft.com/office/officeart/2005/8/layout/pList1"/>
    <dgm:cxn modelId="{0F69D407-DB7B-4187-9322-A8ABD7797CAA}" srcId="{588E5521-C044-4AF0-A97C-A71DDE562373}" destId="{64BCCA44-A66F-48EF-8AFA-B647131F0DB5}" srcOrd="3" destOrd="0" parTransId="{2B1CC619-E51C-40AA-83C5-F3239C4DDB28}" sibTransId="{6227EF33-E9FF-4CDB-A100-A4D23039A991}"/>
    <dgm:cxn modelId="{35C326C0-0DC4-40E3-B541-B3D1C916CD37}" srcId="{588E5521-C044-4AF0-A97C-A71DDE562373}" destId="{7528E383-4E62-4B80-82B8-B40DD2A37F71}" srcOrd="2" destOrd="0" parTransId="{BC680A6E-6A78-4CD4-9779-1C89E943FA9B}" sibTransId="{DBF8076E-5874-4FCC-974B-B0501FA3FE2D}"/>
    <dgm:cxn modelId="{6D9FF817-3798-4891-B772-5BF57FC42171}" type="presOf" srcId="{2118D252-2E74-4233-85B2-700B670B436F}" destId="{C05949C9-2F2E-4DBA-B3B8-F7A3516BFC1A}" srcOrd="0" destOrd="0" presId="urn:microsoft.com/office/officeart/2005/8/layout/pList1"/>
    <dgm:cxn modelId="{7E05EA24-9272-4D17-AC82-B72EEEFCE623}" srcId="{588E5521-C044-4AF0-A97C-A71DDE562373}" destId="{E91B29D0-F5D5-411B-AB3A-565CF81E3599}" srcOrd="6" destOrd="0" parTransId="{86ABE65A-4580-4EEF-A9B7-9F65BFAEB438}" sibTransId="{43358876-99D2-48CE-9B2D-2E3D6900AF98}"/>
    <dgm:cxn modelId="{A5DE4186-743D-4387-82D5-E3596C6B5224}" type="presOf" srcId="{8B95B2A5-4B94-46CA-90F8-81C01CEF093F}" destId="{E06A48CA-DD44-4F82-8861-65A60182911D}" srcOrd="0" destOrd="0" presId="urn:microsoft.com/office/officeart/2005/8/layout/pList1"/>
    <dgm:cxn modelId="{1C4D6A95-B08A-461A-9CD6-50BE8FB48EA6}" type="presOf" srcId="{E91B29D0-F5D5-411B-AB3A-565CF81E3599}" destId="{4BB02317-A0BE-4AED-8770-A5FD896B74F7}" srcOrd="0" destOrd="0" presId="urn:microsoft.com/office/officeart/2005/8/layout/pList1"/>
    <dgm:cxn modelId="{E1C4CDE3-C3B9-44F8-B300-32560E279672}" srcId="{588E5521-C044-4AF0-A97C-A71DDE562373}" destId="{387B0F39-94F4-469A-A28F-84D712E46012}" srcOrd="1" destOrd="0" parTransId="{66A5621B-C638-48A2-89D3-A165F312A559}" sibTransId="{B90B175B-4084-40E4-8101-A54B587E23AE}"/>
    <dgm:cxn modelId="{F8A6C454-CF84-4DDD-A023-71AA888E4C2A}" type="presOf" srcId="{78F25447-4453-4A0D-9D5F-E94328F6B98B}" destId="{1BE54D15-43D8-4EC3-AEDC-0193D0A632FA}" srcOrd="0" destOrd="0" presId="urn:microsoft.com/office/officeart/2005/8/layout/pList1"/>
    <dgm:cxn modelId="{4CFD6146-A3A8-41B4-BEBF-808D1A5B839A}" type="presOf" srcId="{DBF8076E-5874-4FCC-974B-B0501FA3FE2D}" destId="{0478F172-FE96-45EE-A894-CB1BA00E7ACE}" srcOrd="0" destOrd="0" presId="urn:microsoft.com/office/officeart/2005/8/layout/pList1"/>
    <dgm:cxn modelId="{87531DE2-28CD-4430-87E4-4E8309DC82DF}" srcId="{588E5521-C044-4AF0-A97C-A71DDE562373}" destId="{78F25447-4453-4A0D-9D5F-E94328F6B98B}" srcOrd="5" destOrd="0" parTransId="{21291FF7-6C04-4FA4-A77F-3D13E3DA241A}" sibTransId="{5516D55A-1B95-4571-9A61-EC236BAD4F34}"/>
    <dgm:cxn modelId="{EA26B50C-0800-4381-BE19-B14FFAE7A08D}" type="presOf" srcId="{43358876-99D2-48CE-9B2D-2E3D6900AF98}" destId="{CA8D1A29-9CBC-477A-B7D9-ADB3CDDAA462}" srcOrd="0" destOrd="0" presId="urn:microsoft.com/office/officeart/2005/8/layout/pList1"/>
    <dgm:cxn modelId="{2E6EB2B9-019D-4049-A37C-FCB0EEC7F25B}" type="presOf" srcId="{B90B175B-4084-40E4-8101-A54B587E23AE}" destId="{E21D7404-DE4F-4198-8494-1A72C291886D}" srcOrd="0" destOrd="0" presId="urn:microsoft.com/office/officeart/2005/8/layout/pList1"/>
    <dgm:cxn modelId="{BE7C3814-ED0A-4855-8CE4-FCC5315E4623}" type="presOf" srcId="{6227EF33-E9FF-4CDB-A100-A4D23039A991}" destId="{8721D031-F7B6-43F6-BC70-50BDAD4CD013}" srcOrd="0" destOrd="0" presId="urn:microsoft.com/office/officeart/2005/8/layout/pList1"/>
    <dgm:cxn modelId="{85F125B0-E94E-4BDF-A710-8E9177E9FC74}" type="presOf" srcId="{588E5521-C044-4AF0-A97C-A71DDE562373}" destId="{8D5A51F5-2188-42B2-B7FA-70F5787B0AFD}" srcOrd="0" destOrd="0" presId="urn:microsoft.com/office/officeart/2005/8/layout/pList1"/>
    <dgm:cxn modelId="{F048A45F-383D-432B-99FA-09A0A4AFE7B2}" srcId="{588E5521-C044-4AF0-A97C-A71DDE562373}" destId="{4A809E42-A767-4848-A1BA-80DD70D4F1D2}" srcOrd="0" destOrd="0" parTransId="{6CD12CB6-95D3-4FD3-BABB-1CC7D45A589E}" sibTransId="{0114AFAF-C44B-4485-BEE5-B2FA646F8DF1}"/>
    <dgm:cxn modelId="{7136701D-A105-40AA-A092-951C7F9B6541}" srcId="{588E5521-C044-4AF0-A97C-A71DDE562373}" destId="{8B95B2A5-4B94-46CA-90F8-81C01CEF093F}" srcOrd="7" destOrd="0" parTransId="{940AAE00-9B84-4253-804B-3E9D906D4254}" sibTransId="{D9BDD4AC-983B-45B8-BC96-BB391C0FD146}"/>
    <dgm:cxn modelId="{B433F513-568F-4BCA-AE9F-C524F8E4BEEA}" type="presOf" srcId="{387B0F39-94F4-469A-A28F-84D712E46012}" destId="{2D27D188-33F7-4EFB-B62E-FA317F412DEA}" srcOrd="0" destOrd="0" presId="urn:microsoft.com/office/officeart/2005/8/layout/pList1"/>
    <dgm:cxn modelId="{2429E73B-ACCE-4523-B940-4C322D866F06}" srcId="{588E5521-C044-4AF0-A97C-A71DDE562373}" destId="{1089C8AD-F355-4256-9E81-D4626B146E1C}" srcOrd="4" destOrd="0" parTransId="{3B1A901B-24FF-421B-B073-FEB21C5938C9}" sibTransId="{2118D252-2E74-4233-85B2-700B670B436F}"/>
    <dgm:cxn modelId="{B477FF63-A44E-4B22-8CD6-DC1FD7C6881D}" type="presOf" srcId="{4A809E42-A767-4848-A1BA-80DD70D4F1D2}" destId="{7DAD5E3D-89AB-462C-8B1E-94EDACF1FB94}" srcOrd="0" destOrd="0" presId="urn:microsoft.com/office/officeart/2005/8/layout/pList1"/>
    <dgm:cxn modelId="{988852A8-A4DE-4DD9-AF41-555EC4A80E14}" type="presOf" srcId="{7528E383-4E62-4B80-82B8-B40DD2A37F71}" destId="{6DB87515-49A5-4826-87D6-DCC49005007D}" srcOrd="0" destOrd="0" presId="urn:microsoft.com/office/officeart/2005/8/layout/pList1"/>
    <dgm:cxn modelId="{B69B2F15-933A-4ADF-A2B5-AF9CCF68A697}" type="presOf" srcId="{0114AFAF-C44B-4485-BEE5-B2FA646F8DF1}" destId="{902097DA-E1DF-4CD5-8999-5419FC21B114}" srcOrd="0" destOrd="0" presId="urn:microsoft.com/office/officeart/2005/8/layout/pList1"/>
    <dgm:cxn modelId="{0D1099D7-201A-482A-8A80-C443987DAEC4}" type="presOf" srcId="{64BCCA44-A66F-48EF-8AFA-B647131F0DB5}" destId="{D97ED840-5DF4-45DC-8BE4-542B00221940}" srcOrd="0" destOrd="0" presId="urn:microsoft.com/office/officeart/2005/8/layout/pList1"/>
    <dgm:cxn modelId="{466A72DF-49E2-49C1-AC7A-6A6D2903A7D7}" type="presParOf" srcId="{8D5A51F5-2188-42B2-B7FA-70F5787B0AFD}" destId="{758DCBF4-CB78-47B0-8804-F607B7D151FD}" srcOrd="0" destOrd="0" presId="urn:microsoft.com/office/officeart/2005/8/layout/pList1"/>
    <dgm:cxn modelId="{B7B748CA-3C38-43E8-B843-E71C960CC8E0}" type="presParOf" srcId="{758DCBF4-CB78-47B0-8804-F607B7D151FD}" destId="{068AC62D-F325-4EE9-87EC-5AE7E9E359B0}" srcOrd="0" destOrd="0" presId="urn:microsoft.com/office/officeart/2005/8/layout/pList1"/>
    <dgm:cxn modelId="{C32CEC4D-A861-4B47-B26C-027CEAFB39E1}" type="presParOf" srcId="{758DCBF4-CB78-47B0-8804-F607B7D151FD}" destId="{7DAD5E3D-89AB-462C-8B1E-94EDACF1FB94}" srcOrd="1" destOrd="0" presId="urn:microsoft.com/office/officeart/2005/8/layout/pList1"/>
    <dgm:cxn modelId="{1950A477-7BC3-4F6C-9E5D-B1DA2EA054E1}" type="presParOf" srcId="{8D5A51F5-2188-42B2-B7FA-70F5787B0AFD}" destId="{902097DA-E1DF-4CD5-8999-5419FC21B114}" srcOrd="1" destOrd="0" presId="urn:microsoft.com/office/officeart/2005/8/layout/pList1"/>
    <dgm:cxn modelId="{A3406A4E-E905-4385-BF9C-BE45CB282185}" type="presParOf" srcId="{8D5A51F5-2188-42B2-B7FA-70F5787B0AFD}" destId="{6EAA99A9-F44B-40BC-BA94-1E5C12AEBD5A}" srcOrd="2" destOrd="0" presId="urn:microsoft.com/office/officeart/2005/8/layout/pList1"/>
    <dgm:cxn modelId="{97A690EB-C2E7-4C19-AF82-E33C59A1E3B6}" type="presParOf" srcId="{6EAA99A9-F44B-40BC-BA94-1E5C12AEBD5A}" destId="{B7F30724-5894-4625-B45A-641930363B52}" srcOrd="0" destOrd="0" presId="urn:microsoft.com/office/officeart/2005/8/layout/pList1"/>
    <dgm:cxn modelId="{A46427AE-6B3F-4D71-8394-4263AE95C6E2}" type="presParOf" srcId="{6EAA99A9-F44B-40BC-BA94-1E5C12AEBD5A}" destId="{2D27D188-33F7-4EFB-B62E-FA317F412DEA}" srcOrd="1" destOrd="0" presId="urn:microsoft.com/office/officeart/2005/8/layout/pList1"/>
    <dgm:cxn modelId="{DB02F31A-BB83-4DC7-AF02-5B406EA0B04F}" type="presParOf" srcId="{8D5A51F5-2188-42B2-B7FA-70F5787B0AFD}" destId="{E21D7404-DE4F-4198-8494-1A72C291886D}" srcOrd="3" destOrd="0" presId="urn:microsoft.com/office/officeart/2005/8/layout/pList1"/>
    <dgm:cxn modelId="{0A18AC98-DE8A-4E28-9E24-C359A6611A62}" type="presParOf" srcId="{8D5A51F5-2188-42B2-B7FA-70F5787B0AFD}" destId="{E5313682-1D33-45B0-97FD-70F1900FC45A}" srcOrd="4" destOrd="0" presId="urn:microsoft.com/office/officeart/2005/8/layout/pList1"/>
    <dgm:cxn modelId="{A5F5425B-8772-40C1-96B0-3F0FC913C1F7}" type="presParOf" srcId="{E5313682-1D33-45B0-97FD-70F1900FC45A}" destId="{BF8B4EAE-635E-496F-BEE8-51C97BB23239}" srcOrd="0" destOrd="0" presId="urn:microsoft.com/office/officeart/2005/8/layout/pList1"/>
    <dgm:cxn modelId="{6D49DD98-58CF-4DCE-AE59-DC66896EC562}" type="presParOf" srcId="{E5313682-1D33-45B0-97FD-70F1900FC45A}" destId="{6DB87515-49A5-4826-87D6-DCC49005007D}" srcOrd="1" destOrd="0" presId="urn:microsoft.com/office/officeart/2005/8/layout/pList1"/>
    <dgm:cxn modelId="{64C79D57-669B-4A37-AEE5-0E7E4B387C71}" type="presParOf" srcId="{8D5A51F5-2188-42B2-B7FA-70F5787B0AFD}" destId="{0478F172-FE96-45EE-A894-CB1BA00E7ACE}" srcOrd="5" destOrd="0" presId="urn:microsoft.com/office/officeart/2005/8/layout/pList1"/>
    <dgm:cxn modelId="{09C50495-F0BD-4A08-BABA-456CEB01B1B4}" type="presParOf" srcId="{8D5A51F5-2188-42B2-B7FA-70F5787B0AFD}" destId="{304BDEC8-F2F4-4D71-8C14-3B20795BC729}" srcOrd="6" destOrd="0" presId="urn:microsoft.com/office/officeart/2005/8/layout/pList1"/>
    <dgm:cxn modelId="{9FF697AD-4791-45D3-AF4D-B45B2A0FB779}" type="presParOf" srcId="{304BDEC8-F2F4-4D71-8C14-3B20795BC729}" destId="{BF8DA9E6-A614-4D8E-BCDE-76C0F6A0BEF5}" srcOrd="0" destOrd="0" presId="urn:microsoft.com/office/officeart/2005/8/layout/pList1"/>
    <dgm:cxn modelId="{97E3EDFA-F286-4F92-B38C-1610588C42FF}" type="presParOf" srcId="{304BDEC8-F2F4-4D71-8C14-3B20795BC729}" destId="{D97ED840-5DF4-45DC-8BE4-542B00221940}" srcOrd="1" destOrd="0" presId="urn:microsoft.com/office/officeart/2005/8/layout/pList1"/>
    <dgm:cxn modelId="{A2286A31-0FBC-40F8-BA3E-84942DE5784C}" type="presParOf" srcId="{8D5A51F5-2188-42B2-B7FA-70F5787B0AFD}" destId="{8721D031-F7B6-43F6-BC70-50BDAD4CD013}" srcOrd="7" destOrd="0" presId="urn:microsoft.com/office/officeart/2005/8/layout/pList1"/>
    <dgm:cxn modelId="{737D79B3-754E-47B0-A237-AE3B76F057AB}" type="presParOf" srcId="{8D5A51F5-2188-42B2-B7FA-70F5787B0AFD}" destId="{AFD8DE4D-DBD7-4D9B-9812-280F3C53F7F5}" srcOrd="8" destOrd="0" presId="urn:microsoft.com/office/officeart/2005/8/layout/pList1"/>
    <dgm:cxn modelId="{E62F585B-855B-4621-8C2B-743FC6D75C9F}" type="presParOf" srcId="{AFD8DE4D-DBD7-4D9B-9812-280F3C53F7F5}" destId="{ECD249E9-3EA3-433E-9D70-E066E10CB7AB}" srcOrd="0" destOrd="0" presId="urn:microsoft.com/office/officeart/2005/8/layout/pList1"/>
    <dgm:cxn modelId="{6748B6BD-C709-4882-8665-81B497559B70}" type="presParOf" srcId="{AFD8DE4D-DBD7-4D9B-9812-280F3C53F7F5}" destId="{D23DD2C3-43E5-4BAC-B570-1C27522D4FAC}" srcOrd="1" destOrd="0" presId="urn:microsoft.com/office/officeart/2005/8/layout/pList1"/>
    <dgm:cxn modelId="{A8CC141D-6728-4CCF-940D-066FBAD8AB95}" type="presParOf" srcId="{8D5A51F5-2188-42B2-B7FA-70F5787B0AFD}" destId="{C05949C9-2F2E-4DBA-B3B8-F7A3516BFC1A}" srcOrd="9" destOrd="0" presId="urn:microsoft.com/office/officeart/2005/8/layout/pList1"/>
    <dgm:cxn modelId="{0F7D34B7-5810-4EC7-B5EA-1BE85FC8AC0D}" type="presParOf" srcId="{8D5A51F5-2188-42B2-B7FA-70F5787B0AFD}" destId="{DCDF11EF-B35A-4593-A664-AD33A8931694}" srcOrd="10" destOrd="0" presId="urn:microsoft.com/office/officeart/2005/8/layout/pList1"/>
    <dgm:cxn modelId="{D3EFE7B5-7CD2-45D1-BD11-C77CD3C91061}" type="presParOf" srcId="{DCDF11EF-B35A-4593-A664-AD33A8931694}" destId="{DCA8C336-80AC-4818-9BE8-19B0B7AF4D50}" srcOrd="0" destOrd="0" presId="urn:microsoft.com/office/officeart/2005/8/layout/pList1"/>
    <dgm:cxn modelId="{E8165085-3E48-42A2-B4D3-63417D298743}" type="presParOf" srcId="{DCDF11EF-B35A-4593-A664-AD33A8931694}" destId="{1BE54D15-43D8-4EC3-AEDC-0193D0A632FA}" srcOrd="1" destOrd="0" presId="urn:microsoft.com/office/officeart/2005/8/layout/pList1"/>
    <dgm:cxn modelId="{DBC9764F-9F3A-4F97-BCB6-51827848668B}" type="presParOf" srcId="{8D5A51F5-2188-42B2-B7FA-70F5787B0AFD}" destId="{FCFD4ED5-DB4A-4D5C-B8E8-21603FCA7B8B}" srcOrd="11" destOrd="0" presId="urn:microsoft.com/office/officeart/2005/8/layout/pList1"/>
    <dgm:cxn modelId="{648F87D2-F388-4D1E-82C6-7A07F70CBB3E}" type="presParOf" srcId="{8D5A51F5-2188-42B2-B7FA-70F5787B0AFD}" destId="{0CCD5B74-01D6-456D-880C-D73C2320236E}" srcOrd="12" destOrd="0" presId="urn:microsoft.com/office/officeart/2005/8/layout/pList1"/>
    <dgm:cxn modelId="{D77483D2-7A6A-4974-8950-C445F03CA77D}" type="presParOf" srcId="{0CCD5B74-01D6-456D-880C-D73C2320236E}" destId="{245CB3B1-FDB1-45D8-A091-6A65F3E29AF2}" srcOrd="0" destOrd="0" presId="urn:microsoft.com/office/officeart/2005/8/layout/pList1"/>
    <dgm:cxn modelId="{DE2BEFF3-3E14-4521-8C48-2D860678E148}" type="presParOf" srcId="{0CCD5B74-01D6-456D-880C-D73C2320236E}" destId="{4BB02317-A0BE-4AED-8770-A5FD896B74F7}" srcOrd="1" destOrd="0" presId="urn:microsoft.com/office/officeart/2005/8/layout/pList1"/>
    <dgm:cxn modelId="{89248FCC-7676-46AF-B116-0ED2A7487723}" type="presParOf" srcId="{8D5A51F5-2188-42B2-B7FA-70F5787B0AFD}" destId="{CA8D1A29-9CBC-477A-B7D9-ADB3CDDAA462}" srcOrd="13" destOrd="0" presId="urn:microsoft.com/office/officeart/2005/8/layout/pList1"/>
    <dgm:cxn modelId="{253D82E4-143C-469F-ACED-A88B3B42029A}" type="presParOf" srcId="{8D5A51F5-2188-42B2-B7FA-70F5787B0AFD}" destId="{51EAAD29-154D-4D8C-8A02-4BB3DEE4D4E2}" srcOrd="14" destOrd="0" presId="urn:microsoft.com/office/officeart/2005/8/layout/pList1"/>
    <dgm:cxn modelId="{E7DC5CBC-DE39-4AF9-AE8C-953387FA560F}" type="presParOf" srcId="{51EAAD29-154D-4D8C-8A02-4BB3DEE4D4E2}" destId="{81CD36DB-6CB5-47D2-9A49-A4BC39EB94F8}" srcOrd="0" destOrd="0" presId="urn:microsoft.com/office/officeart/2005/8/layout/pList1"/>
    <dgm:cxn modelId="{762B6477-BD5F-4195-A945-627844B902D5}" type="presParOf" srcId="{51EAAD29-154D-4D8C-8A02-4BB3DEE4D4E2}" destId="{E06A48CA-DD44-4F82-8861-65A60182911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9CA1E-F4C4-45EB-B17F-8D64E29F1561}" type="doc">
      <dgm:prSet loTypeId="urn:microsoft.com/office/officeart/2005/8/layout/rings+Icon" loCatId="relationship" qsTypeId="urn:microsoft.com/office/officeart/2005/8/quickstyle/simple5" qsCatId="simple" csTypeId="urn:microsoft.com/office/officeart/2005/8/colors/colorful2" csCatId="colorful" phldr="1"/>
      <dgm:spPr/>
      <dgm:t>
        <a:bodyPr/>
        <a:lstStyle/>
        <a:p>
          <a:endParaRPr lang="en-US"/>
        </a:p>
      </dgm:t>
    </dgm:pt>
    <dgm:pt modelId="{6CEE81D0-CC05-4C0A-94AB-17ACA2B27FE0}">
      <dgm:prSet phldrT="[Text]"/>
      <dgm:spPr>
        <a:solidFill>
          <a:srgbClr val="FFC000"/>
        </a:solidFill>
      </dgm:spPr>
      <dgm:t>
        <a:bodyPr/>
        <a:lstStyle/>
        <a:p>
          <a:pPr algn="ctr"/>
          <a:r>
            <a:rPr lang="en-US" b="1" dirty="0"/>
            <a:t>Meet with HS HCC Liaison / Counselor</a:t>
          </a:r>
        </a:p>
      </dgm:t>
    </dgm:pt>
    <dgm:pt modelId="{881B2E1D-9AF7-4B42-B80C-F355A19A3601}" type="parTrans" cxnId="{175F7AB3-91DE-4EC7-B45F-E1D53EC95E19}">
      <dgm:prSet/>
      <dgm:spPr/>
      <dgm:t>
        <a:bodyPr/>
        <a:lstStyle/>
        <a:p>
          <a:endParaRPr lang="en-US"/>
        </a:p>
      </dgm:t>
    </dgm:pt>
    <dgm:pt modelId="{AF3EC7ED-83B9-4E93-B6EA-5D0949B25CC9}" type="sibTrans" cxnId="{175F7AB3-91DE-4EC7-B45F-E1D53EC95E19}">
      <dgm:prSet/>
      <dgm:spPr/>
      <dgm:t>
        <a:bodyPr/>
        <a:lstStyle/>
        <a:p>
          <a:endParaRPr lang="en-US"/>
        </a:p>
      </dgm:t>
    </dgm:pt>
    <dgm:pt modelId="{944E35B8-6308-400A-8D34-95D57D1B7E11}">
      <dgm:prSet phldrT="[Text]"/>
      <dgm:spPr>
        <a:solidFill>
          <a:schemeClr val="tx1">
            <a:lumMod val="50000"/>
            <a:lumOff val="50000"/>
          </a:schemeClr>
        </a:solidFill>
      </dgm:spPr>
      <dgm:t>
        <a:bodyPr/>
        <a:lstStyle/>
        <a:p>
          <a:pPr algn="ctr"/>
          <a:r>
            <a:rPr lang="en-US" b="1" dirty="0">
              <a:solidFill>
                <a:schemeClr val="bg1"/>
              </a:solidFill>
            </a:rPr>
            <a:t>Meet the HCC Dual Credit Success Coach</a:t>
          </a:r>
        </a:p>
      </dgm:t>
    </dgm:pt>
    <dgm:pt modelId="{DF8EC715-C4BC-4E5D-8B9B-65F6E5D697B5}" type="parTrans" cxnId="{C3D7C78B-CF9F-4F92-B016-DCE53550863D}">
      <dgm:prSet/>
      <dgm:spPr/>
      <dgm:t>
        <a:bodyPr/>
        <a:lstStyle/>
        <a:p>
          <a:endParaRPr lang="en-US"/>
        </a:p>
      </dgm:t>
    </dgm:pt>
    <dgm:pt modelId="{DA61ABF0-8F27-4C5A-BA76-6C3600AE4315}" type="sibTrans" cxnId="{C3D7C78B-CF9F-4F92-B016-DCE53550863D}">
      <dgm:prSet/>
      <dgm:spPr/>
      <dgm:t>
        <a:bodyPr/>
        <a:lstStyle/>
        <a:p>
          <a:endParaRPr lang="en-US"/>
        </a:p>
      </dgm:t>
    </dgm:pt>
    <dgm:pt modelId="{D6CDD0C4-9EAF-4E12-9981-DE8FFACD1143}">
      <dgm:prSet phldrT="[Text]"/>
      <dgm:spPr>
        <a:solidFill>
          <a:srgbClr val="FFC000"/>
        </a:solidFill>
      </dgm:spPr>
      <dgm:t>
        <a:bodyPr/>
        <a:lstStyle/>
        <a:p>
          <a:pPr algn="ctr"/>
          <a:r>
            <a:rPr lang="en-US" b="1" dirty="0"/>
            <a:t>Be prepared &amp; Attend class</a:t>
          </a:r>
        </a:p>
      </dgm:t>
    </dgm:pt>
    <dgm:pt modelId="{95FE6F67-F3B2-4EE8-9163-A726DDAA7352}" type="parTrans" cxnId="{2B91C5AF-D6B3-489C-9687-75A0066310DC}">
      <dgm:prSet/>
      <dgm:spPr/>
      <dgm:t>
        <a:bodyPr/>
        <a:lstStyle/>
        <a:p>
          <a:endParaRPr lang="en-US"/>
        </a:p>
      </dgm:t>
    </dgm:pt>
    <dgm:pt modelId="{D3055C40-4834-4D25-A81B-7F3B78F84323}" type="sibTrans" cxnId="{2B91C5AF-D6B3-489C-9687-75A0066310DC}">
      <dgm:prSet/>
      <dgm:spPr/>
      <dgm:t>
        <a:bodyPr/>
        <a:lstStyle/>
        <a:p>
          <a:endParaRPr lang="en-US"/>
        </a:p>
      </dgm:t>
    </dgm:pt>
    <dgm:pt modelId="{B0398874-D130-42A4-B2C2-B9757E997819}">
      <dgm:prSet phldrT="[Text]"/>
      <dgm:spPr>
        <a:solidFill>
          <a:schemeClr val="tx1"/>
        </a:solidFill>
      </dgm:spPr>
      <dgm:t>
        <a:bodyPr/>
        <a:lstStyle/>
        <a:p>
          <a:pPr algn="ctr"/>
          <a:r>
            <a:rPr lang="en-US" b="1" dirty="0">
              <a:solidFill>
                <a:schemeClr val="bg1"/>
              </a:solidFill>
            </a:rPr>
            <a:t>Maintain at least a 2.0 Grade Point Average (GPA)</a:t>
          </a:r>
        </a:p>
      </dgm:t>
    </dgm:pt>
    <dgm:pt modelId="{D023EE0B-2950-42F5-981F-58FEACABF0DC}" type="parTrans" cxnId="{4F485F39-50AD-4E0A-B899-9318AB8BE318}">
      <dgm:prSet/>
      <dgm:spPr/>
      <dgm:t>
        <a:bodyPr/>
        <a:lstStyle/>
        <a:p>
          <a:endParaRPr lang="en-US"/>
        </a:p>
      </dgm:t>
    </dgm:pt>
    <dgm:pt modelId="{70848BA9-5D49-4F26-924A-4216A24D3069}" type="sibTrans" cxnId="{4F485F39-50AD-4E0A-B899-9318AB8BE318}">
      <dgm:prSet/>
      <dgm:spPr/>
      <dgm:t>
        <a:bodyPr/>
        <a:lstStyle/>
        <a:p>
          <a:endParaRPr lang="en-US"/>
        </a:p>
      </dgm:t>
    </dgm:pt>
    <dgm:pt modelId="{15201B55-5B88-4C7F-B937-537E008D5549}">
      <dgm:prSet phldrT="[Text]"/>
      <dgm:spPr>
        <a:solidFill>
          <a:schemeClr val="tx1">
            <a:lumMod val="50000"/>
            <a:lumOff val="50000"/>
          </a:schemeClr>
        </a:solidFill>
      </dgm:spPr>
      <dgm:t>
        <a:bodyPr/>
        <a:lstStyle/>
        <a:p>
          <a:pPr algn="ctr"/>
          <a:r>
            <a:rPr lang="en-US" b="1" dirty="0">
              <a:solidFill>
                <a:schemeClr val="bg1"/>
              </a:solidFill>
            </a:rPr>
            <a:t>Syllabus &amp; Academic Calendar</a:t>
          </a:r>
        </a:p>
      </dgm:t>
    </dgm:pt>
    <dgm:pt modelId="{36C6F293-DF52-4018-994F-0372F1F6487D}" type="parTrans" cxnId="{9DD662AE-96F2-4CF7-BF3C-CB3252E9921E}">
      <dgm:prSet/>
      <dgm:spPr/>
      <dgm:t>
        <a:bodyPr/>
        <a:lstStyle/>
        <a:p>
          <a:endParaRPr lang="en-US"/>
        </a:p>
      </dgm:t>
    </dgm:pt>
    <dgm:pt modelId="{58A01172-76C5-4DF1-9E29-174DD5ECD964}" type="sibTrans" cxnId="{9DD662AE-96F2-4CF7-BF3C-CB3252E9921E}">
      <dgm:prSet/>
      <dgm:spPr/>
      <dgm:t>
        <a:bodyPr/>
        <a:lstStyle/>
        <a:p>
          <a:endParaRPr lang="en-US"/>
        </a:p>
      </dgm:t>
    </dgm:pt>
    <dgm:pt modelId="{B6FE3E02-49F7-46BD-B039-D3DBD326236D}">
      <dgm:prSet phldrT="[Text]"/>
      <dgm:spPr>
        <a:solidFill>
          <a:schemeClr val="tx1"/>
        </a:solidFill>
      </dgm:spPr>
      <dgm:t>
        <a:bodyPr/>
        <a:lstStyle/>
        <a:p>
          <a:pPr algn="ctr"/>
          <a:r>
            <a:rPr lang="en-US" b="1" dirty="0">
              <a:solidFill>
                <a:schemeClr val="bg1"/>
              </a:solidFill>
            </a:rPr>
            <a:t>Keep Parent informed</a:t>
          </a:r>
        </a:p>
      </dgm:t>
    </dgm:pt>
    <dgm:pt modelId="{D607AB37-1EF5-466C-AEDA-B852E308EEEB}" type="parTrans" cxnId="{3963313A-E7E6-4A31-9571-FEF8A5F827C2}">
      <dgm:prSet/>
      <dgm:spPr/>
      <dgm:t>
        <a:bodyPr/>
        <a:lstStyle/>
        <a:p>
          <a:endParaRPr lang="en-US"/>
        </a:p>
      </dgm:t>
    </dgm:pt>
    <dgm:pt modelId="{131DB45C-4058-44B3-89A4-F07599EF31AE}" type="sibTrans" cxnId="{3963313A-E7E6-4A31-9571-FEF8A5F827C2}">
      <dgm:prSet/>
      <dgm:spPr/>
      <dgm:t>
        <a:bodyPr/>
        <a:lstStyle/>
        <a:p>
          <a:endParaRPr lang="en-US"/>
        </a:p>
      </dgm:t>
    </dgm:pt>
    <dgm:pt modelId="{48338C09-E8AE-4664-BD89-A9DDFAA5616A}">
      <dgm:prSet phldrT="[Text]"/>
      <dgm:spPr>
        <a:solidFill>
          <a:srgbClr val="FFC000"/>
        </a:solidFill>
      </dgm:spPr>
      <dgm:t>
        <a:bodyPr/>
        <a:lstStyle/>
        <a:p>
          <a:pPr algn="ctr"/>
          <a:r>
            <a:rPr lang="en-US" b="1" dirty="0"/>
            <a:t>Adhere to the Student Code of Conduct</a:t>
          </a:r>
        </a:p>
      </dgm:t>
    </dgm:pt>
    <dgm:pt modelId="{A57D0F7D-4FF0-4052-A189-581418D6C61B}" type="parTrans" cxnId="{97DE8256-5764-41DB-9F57-85B538076F18}">
      <dgm:prSet/>
      <dgm:spPr/>
      <dgm:t>
        <a:bodyPr/>
        <a:lstStyle/>
        <a:p>
          <a:endParaRPr lang="en-US"/>
        </a:p>
      </dgm:t>
    </dgm:pt>
    <dgm:pt modelId="{1AF3648A-F069-474C-9851-2A313353CA5F}" type="sibTrans" cxnId="{97DE8256-5764-41DB-9F57-85B538076F18}">
      <dgm:prSet/>
      <dgm:spPr/>
      <dgm:t>
        <a:bodyPr/>
        <a:lstStyle/>
        <a:p>
          <a:endParaRPr lang="en-US"/>
        </a:p>
      </dgm:t>
    </dgm:pt>
    <dgm:pt modelId="{062CCD75-2EF2-494C-9995-81EF10E9F905}" type="pres">
      <dgm:prSet presAssocID="{8559CA1E-F4C4-45EB-B17F-8D64E29F1561}" presName="Name0" presStyleCnt="0">
        <dgm:presLayoutVars>
          <dgm:chMax val="7"/>
          <dgm:dir/>
          <dgm:resizeHandles val="exact"/>
        </dgm:presLayoutVars>
      </dgm:prSet>
      <dgm:spPr/>
      <dgm:t>
        <a:bodyPr/>
        <a:lstStyle/>
        <a:p>
          <a:endParaRPr lang="en-US"/>
        </a:p>
      </dgm:t>
    </dgm:pt>
    <dgm:pt modelId="{BF201A37-7924-4EC0-9226-5E080FB71CF3}" type="pres">
      <dgm:prSet presAssocID="{8559CA1E-F4C4-45EB-B17F-8D64E29F1561}" presName="ellipse1" presStyleLbl="vennNode1" presStyleIdx="0" presStyleCnt="7">
        <dgm:presLayoutVars>
          <dgm:bulletEnabled val="1"/>
        </dgm:presLayoutVars>
      </dgm:prSet>
      <dgm:spPr/>
      <dgm:t>
        <a:bodyPr/>
        <a:lstStyle/>
        <a:p>
          <a:endParaRPr lang="en-US"/>
        </a:p>
      </dgm:t>
    </dgm:pt>
    <dgm:pt modelId="{AE15C87D-922B-42AC-9C8A-7246E49D62DF}" type="pres">
      <dgm:prSet presAssocID="{8559CA1E-F4C4-45EB-B17F-8D64E29F1561}" presName="ellipse2" presStyleLbl="vennNode1" presStyleIdx="1" presStyleCnt="7">
        <dgm:presLayoutVars>
          <dgm:bulletEnabled val="1"/>
        </dgm:presLayoutVars>
      </dgm:prSet>
      <dgm:spPr/>
      <dgm:t>
        <a:bodyPr/>
        <a:lstStyle/>
        <a:p>
          <a:endParaRPr lang="en-US"/>
        </a:p>
      </dgm:t>
    </dgm:pt>
    <dgm:pt modelId="{93A25F15-15AA-485F-8641-28BA0E0FBDE6}" type="pres">
      <dgm:prSet presAssocID="{8559CA1E-F4C4-45EB-B17F-8D64E29F1561}" presName="ellipse3" presStyleLbl="vennNode1" presStyleIdx="2" presStyleCnt="7">
        <dgm:presLayoutVars>
          <dgm:bulletEnabled val="1"/>
        </dgm:presLayoutVars>
      </dgm:prSet>
      <dgm:spPr/>
      <dgm:t>
        <a:bodyPr/>
        <a:lstStyle/>
        <a:p>
          <a:endParaRPr lang="en-US"/>
        </a:p>
      </dgm:t>
    </dgm:pt>
    <dgm:pt modelId="{857E6C65-9FD3-45AB-9FF6-3B22D5D686BD}" type="pres">
      <dgm:prSet presAssocID="{8559CA1E-F4C4-45EB-B17F-8D64E29F1561}" presName="ellipse4" presStyleLbl="vennNode1" presStyleIdx="3" presStyleCnt="7">
        <dgm:presLayoutVars>
          <dgm:bulletEnabled val="1"/>
        </dgm:presLayoutVars>
      </dgm:prSet>
      <dgm:spPr/>
      <dgm:t>
        <a:bodyPr/>
        <a:lstStyle/>
        <a:p>
          <a:endParaRPr lang="en-US"/>
        </a:p>
      </dgm:t>
    </dgm:pt>
    <dgm:pt modelId="{1438EBCE-C4B2-417F-BD4A-615793DCC14C}" type="pres">
      <dgm:prSet presAssocID="{8559CA1E-F4C4-45EB-B17F-8D64E29F1561}" presName="ellipse5" presStyleLbl="vennNode1" presStyleIdx="4" presStyleCnt="7">
        <dgm:presLayoutVars>
          <dgm:bulletEnabled val="1"/>
        </dgm:presLayoutVars>
      </dgm:prSet>
      <dgm:spPr/>
      <dgm:t>
        <a:bodyPr/>
        <a:lstStyle/>
        <a:p>
          <a:endParaRPr lang="en-US"/>
        </a:p>
      </dgm:t>
    </dgm:pt>
    <dgm:pt modelId="{55156078-A777-4543-9C3B-CBF1CD830FA2}" type="pres">
      <dgm:prSet presAssocID="{8559CA1E-F4C4-45EB-B17F-8D64E29F1561}" presName="ellipse6" presStyleLbl="vennNode1" presStyleIdx="5" presStyleCnt="7">
        <dgm:presLayoutVars>
          <dgm:bulletEnabled val="1"/>
        </dgm:presLayoutVars>
      </dgm:prSet>
      <dgm:spPr/>
      <dgm:t>
        <a:bodyPr/>
        <a:lstStyle/>
        <a:p>
          <a:endParaRPr lang="en-US"/>
        </a:p>
      </dgm:t>
    </dgm:pt>
    <dgm:pt modelId="{64FA6A8F-6C42-430A-9EB3-F2EF89A08C44}" type="pres">
      <dgm:prSet presAssocID="{8559CA1E-F4C4-45EB-B17F-8D64E29F1561}" presName="ellipse7" presStyleLbl="vennNode1" presStyleIdx="6" presStyleCnt="7">
        <dgm:presLayoutVars>
          <dgm:bulletEnabled val="1"/>
        </dgm:presLayoutVars>
      </dgm:prSet>
      <dgm:spPr/>
      <dgm:t>
        <a:bodyPr/>
        <a:lstStyle/>
        <a:p>
          <a:endParaRPr lang="en-US"/>
        </a:p>
      </dgm:t>
    </dgm:pt>
  </dgm:ptLst>
  <dgm:cxnLst>
    <dgm:cxn modelId="{175F7AB3-91DE-4EC7-B45F-E1D53EC95E19}" srcId="{8559CA1E-F4C4-45EB-B17F-8D64E29F1561}" destId="{6CEE81D0-CC05-4C0A-94AB-17ACA2B27FE0}" srcOrd="0" destOrd="0" parTransId="{881B2E1D-9AF7-4B42-B80C-F355A19A3601}" sibTransId="{AF3EC7ED-83B9-4E93-B6EA-5D0949B25CC9}"/>
    <dgm:cxn modelId="{F901734B-13CE-43E4-8E58-B62C53A39584}" type="presOf" srcId="{8559CA1E-F4C4-45EB-B17F-8D64E29F1561}" destId="{062CCD75-2EF2-494C-9995-81EF10E9F905}" srcOrd="0" destOrd="0" presId="urn:microsoft.com/office/officeart/2005/8/layout/rings+Icon"/>
    <dgm:cxn modelId="{9DD662AE-96F2-4CF7-BF3C-CB3252E9921E}" srcId="{8559CA1E-F4C4-45EB-B17F-8D64E29F1561}" destId="{15201B55-5B88-4C7F-B937-537E008D5549}" srcOrd="4" destOrd="0" parTransId="{36C6F293-DF52-4018-994F-0372F1F6487D}" sibTransId="{58A01172-76C5-4DF1-9E29-174DD5ECD964}"/>
    <dgm:cxn modelId="{C176AC34-75E9-45FE-BCD9-9583FC61E383}" type="presOf" srcId="{B0398874-D130-42A4-B2C2-B9757E997819}" destId="{55156078-A777-4543-9C3B-CBF1CD830FA2}" srcOrd="0" destOrd="0" presId="urn:microsoft.com/office/officeart/2005/8/layout/rings+Icon"/>
    <dgm:cxn modelId="{2B91C5AF-D6B3-489C-9687-75A0066310DC}" srcId="{8559CA1E-F4C4-45EB-B17F-8D64E29F1561}" destId="{D6CDD0C4-9EAF-4E12-9981-DE8FFACD1143}" srcOrd="3" destOrd="0" parTransId="{95FE6F67-F3B2-4EE8-9163-A726DDAA7352}" sibTransId="{D3055C40-4834-4D25-A81B-7F3B78F84323}"/>
    <dgm:cxn modelId="{F3E5148C-33D7-4FF3-8BF5-838A53A53900}" type="presOf" srcId="{D6CDD0C4-9EAF-4E12-9981-DE8FFACD1143}" destId="{857E6C65-9FD3-45AB-9FF6-3B22D5D686BD}" srcOrd="0" destOrd="0" presId="urn:microsoft.com/office/officeart/2005/8/layout/rings+Icon"/>
    <dgm:cxn modelId="{9F7E853F-B4A0-42CC-8FA9-26A073A9D533}" type="presOf" srcId="{944E35B8-6308-400A-8D34-95D57D1B7E11}" destId="{AE15C87D-922B-42AC-9C8A-7246E49D62DF}" srcOrd="0" destOrd="0" presId="urn:microsoft.com/office/officeart/2005/8/layout/rings+Icon"/>
    <dgm:cxn modelId="{97DE8256-5764-41DB-9F57-85B538076F18}" srcId="{8559CA1E-F4C4-45EB-B17F-8D64E29F1561}" destId="{48338C09-E8AE-4664-BD89-A9DDFAA5616A}" srcOrd="6" destOrd="0" parTransId="{A57D0F7D-4FF0-4052-A189-581418D6C61B}" sibTransId="{1AF3648A-F069-474C-9851-2A313353CA5F}"/>
    <dgm:cxn modelId="{D56F9B5A-479F-407F-A1EA-6661413CDD4B}" type="presOf" srcId="{48338C09-E8AE-4664-BD89-A9DDFAA5616A}" destId="{64FA6A8F-6C42-430A-9EB3-F2EF89A08C44}" srcOrd="0" destOrd="0" presId="urn:microsoft.com/office/officeart/2005/8/layout/rings+Icon"/>
    <dgm:cxn modelId="{3963313A-E7E6-4A31-9571-FEF8A5F827C2}" srcId="{8559CA1E-F4C4-45EB-B17F-8D64E29F1561}" destId="{B6FE3E02-49F7-46BD-B039-D3DBD326236D}" srcOrd="2" destOrd="0" parTransId="{D607AB37-1EF5-466C-AEDA-B852E308EEEB}" sibTransId="{131DB45C-4058-44B3-89A4-F07599EF31AE}"/>
    <dgm:cxn modelId="{69B4DB72-4810-4532-8DDF-E3F22978A161}" type="presOf" srcId="{15201B55-5B88-4C7F-B937-537E008D5549}" destId="{1438EBCE-C4B2-417F-BD4A-615793DCC14C}" srcOrd="0" destOrd="0" presId="urn:microsoft.com/office/officeart/2005/8/layout/rings+Icon"/>
    <dgm:cxn modelId="{C3D7C78B-CF9F-4F92-B016-DCE53550863D}" srcId="{8559CA1E-F4C4-45EB-B17F-8D64E29F1561}" destId="{944E35B8-6308-400A-8D34-95D57D1B7E11}" srcOrd="1" destOrd="0" parTransId="{DF8EC715-C4BC-4E5D-8B9B-65F6E5D697B5}" sibTransId="{DA61ABF0-8F27-4C5A-BA76-6C3600AE4315}"/>
    <dgm:cxn modelId="{87A328EF-38B1-4C4D-852E-283A18CE80CB}" type="presOf" srcId="{B6FE3E02-49F7-46BD-B039-D3DBD326236D}" destId="{93A25F15-15AA-485F-8641-28BA0E0FBDE6}" srcOrd="0" destOrd="0" presId="urn:microsoft.com/office/officeart/2005/8/layout/rings+Icon"/>
    <dgm:cxn modelId="{D9BB2A79-FD3F-4972-A13A-0EEDED68B3C7}" type="presOf" srcId="{6CEE81D0-CC05-4C0A-94AB-17ACA2B27FE0}" destId="{BF201A37-7924-4EC0-9226-5E080FB71CF3}" srcOrd="0" destOrd="0" presId="urn:microsoft.com/office/officeart/2005/8/layout/rings+Icon"/>
    <dgm:cxn modelId="{4F485F39-50AD-4E0A-B899-9318AB8BE318}" srcId="{8559CA1E-F4C4-45EB-B17F-8D64E29F1561}" destId="{B0398874-D130-42A4-B2C2-B9757E997819}" srcOrd="5" destOrd="0" parTransId="{D023EE0B-2950-42F5-981F-58FEACABF0DC}" sibTransId="{70848BA9-5D49-4F26-924A-4216A24D3069}"/>
    <dgm:cxn modelId="{A53A7F86-13FE-4072-9FDF-47DA4195CB54}" type="presParOf" srcId="{062CCD75-2EF2-494C-9995-81EF10E9F905}" destId="{BF201A37-7924-4EC0-9226-5E080FB71CF3}" srcOrd="0" destOrd="0" presId="urn:microsoft.com/office/officeart/2005/8/layout/rings+Icon"/>
    <dgm:cxn modelId="{D4560309-A2E6-4044-9F88-2DCF16F45FF6}" type="presParOf" srcId="{062CCD75-2EF2-494C-9995-81EF10E9F905}" destId="{AE15C87D-922B-42AC-9C8A-7246E49D62DF}" srcOrd="1" destOrd="0" presId="urn:microsoft.com/office/officeart/2005/8/layout/rings+Icon"/>
    <dgm:cxn modelId="{ADA6A4E1-2C16-4FA6-B55B-D6F15E4A017B}" type="presParOf" srcId="{062CCD75-2EF2-494C-9995-81EF10E9F905}" destId="{93A25F15-15AA-485F-8641-28BA0E0FBDE6}" srcOrd="2" destOrd="0" presId="urn:microsoft.com/office/officeart/2005/8/layout/rings+Icon"/>
    <dgm:cxn modelId="{D53C1BB9-540D-4637-9D2D-74D8F34148F2}" type="presParOf" srcId="{062CCD75-2EF2-494C-9995-81EF10E9F905}" destId="{857E6C65-9FD3-45AB-9FF6-3B22D5D686BD}" srcOrd="3" destOrd="0" presId="urn:microsoft.com/office/officeart/2005/8/layout/rings+Icon"/>
    <dgm:cxn modelId="{2ADFAA42-6719-490C-998A-F7C9C9EAFC24}" type="presParOf" srcId="{062CCD75-2EF2-494C-9995-81EF10E9F905}" destId="{1438EBCE-C4B2-417F-BD4A-615793DCC14C}" srcOrd="4" destOrd="0" presId="urn:microsoft.com/office/officeart/2005/8/layout/rings+Icon"/>
    <dgm:cxn modelId="{11BC2940-B27C-4215-A92B-4D8B86EA779B}" type="presParOf" srcId="{062CCD75-2EF2-494C-9995-81EF10E9F905}" destId="{55156078-A777-4543-9C3B-CBF1CD830FA2}" srcOrd="5" destOrd="0" presId="urn:microsoft.com/office/officeart/2005/8/layout/rings+Icon"/>
    <dgm:cxn modelId="{B71663B6-4EC0-4885-AA0C-035F81080A4A}" type="presParOf" srcId="{062CCD75-2EF2-494C-9995-81EF10E9F905}" destId="{64FA6A8F-6C42-430A-9EB3-F2EF89A08C44}"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AC62D-F325-4EE9-87EC-5AE7E9E359B0}">
      <dsp:nvSpPr>
        <dsp:cNvPr id="0" name=""/>
        <dsp:cNvSpPr/>
      </dsp:nvSpPr>
      <dsp:spPr>
        <a:xfrm>
          <a:off x="4327" y="344271"/>
          <a:ext cx="2059280" cy="141884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D5E3D-89AB-462C-8B1E-94EDACF1FB94}">
      <dsp:nvSpPr>
        <dsp:cNvPr id="0" name=""/>
        <dsp:cNvSpPr/>
      </dsp:nvSpPr>
      <dsp:spPr>
        <a:xfrm>
          <a:off x="4327" y="1763115"/>
          <a:ext cx="2059280" cy="76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a:t>Art &amp; Design</a:t>
          </a:r>
        </a:p>
      </dsp:txBody>
      <dsp:txXfrm>
        <a:off x="4327" y="1763115"/>
        <a:ext cx="2059280" cy="763992"/>
      </dsp:txXfrm>
    </dsp:sp>
    <dsp:sp modelId="{B7F30724-5894-4625-B45A-641930363B52}">
      <dsp:nvSpPr>
        <dsp:cNvPr id="0" name=""/>
        <dsp:cNvSpPr/>
      </dsp:nvSpPr>
      <dsp:spPr>
        <a:xfrm>
          <a:off x="2269622" y="428720"/>
          <a:ext cx="2059280" cy="1418844"/>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27D188-33F7-4EFB-B62E-FA317F412DEA}">
      <dsp:nvSpPr>
        <dsp:cNvPr id="0" name=""/>
        <dsp:cNvSpPr/>
      </dsp:nvSpPr>
      <dsp:spPr>
        <a:xfrm>
          <a:off x="2269622" y="1763115"/>
          <a:ext cx="2059280" cy="76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a:t>Business</a:t>
          </a:r>
        </a:p>
      </dsp:txBody>
      <dsp:txXfrm>
        <a:off x="2269622" y="1763115"/>
        <a:ext cx="2059280" cy="763992"/>
      </dsp:txXfrm>
    </dsp:sp>
    <dsp:sp modelId="{BF8B4EAE-635E-496F-BEE8-51C97BB23239}">
      <dsp:nvSpPr>
        <dsp:cNvPr id="0" name=""/>
        <dsp:cNvSpPr/>
      </dsp:nvSpPr>
      <dsp:spPr>
        <a:xfrm>
          <a:off x="4534916" y="344271"/>
          <a:ext cx="2059280" cy="1418844"/>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B87515-49A5-4826-87D6-DCC49005007D}">
      <dsp:nvSpPr>
        <dsp:cNvPr id="0" name=""/>
        <dsp:cNvSpPr/>
      </dsp:nvSpPr>
      <dsp:spPr>
        <a:xfrm>
          <a:off x="4534916" y="1763115"/>
          <a:ext cx="2059280" cy="76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a:t>Construction Industry &amp; Manufacturing</a:t>
          </a:r>
        </a:p>
      </dsp:txBody>
      <dsp:txXfrm>
        <a:off x="4534916" y="1763115"/>
        <a:ext cx="2059280" cy="763992"/>
      </dsp:txXfrm>
    </dsp:sp>
    <dsp:sp modelId="{BF8DA9E6-A614-4D8E-BCDE-76C0F6A0BEF5}">
      <dsp:nvSpPr>
        <dsp:cNvPr id="0" name=""/>
        <dsp:cNvSpPr/>
      </dsp:nvSpPr>
      <dsp:spPr>
        <a:xfrm>
          <a:off x="6800211" y="344271"/>
          <a:ext cx="2059280" cy="1418844"/>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ED840-5DF4-45DC-8BE4-542B00221940}">
      <dsp:nvSpPr>
        <dsp:cNvPr id="0" name=""/>
        <dsp:cNvSpPr/>
      </dsp:nvSpPr>
      <dsp:spPr>
        <a:xfrm>
          <a:off x="6800211" y="1763115"/>
          <a:ext cx="2059280" cy="76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a:t>Health Sciences</a:t>
          </a:r>
        </a:p>
      </dsp:txBody>
      <dsp:txXfrm>
        <a:off x="6800211" y="1763115"/>
        <a:ext cx="2059280" cy="763992"/>
      </dsp:txXfrm>
    </dsp:sp>
    <dsp:sp modelId="{ECD249E9-3EA3-433E-9D70-E066E10CB7AB}">
      <dsp:nvSpPr>
        <dsp:cNvPr id="0" name=""/>
        <dsp:cNvSpPr/>
      </dsp:nvSpPr>
      <dsp:spPr>
        <a:xfrm>
          <a:off x="4327" y="2733036"/>
          <a:ext cx="2059280" cy="1418844"/>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3DD2C3-43E5-4BAC-B570-1C27522D4FAC}">
      <dsp:nvSpPr>
        <dsp:cNvPr id="0" name=""/>
        <dsp:cNvSpPr/>
      </dsp:nvSpPr>
      <dsp:spPr>
        <a:xfrm>
          <a:off x="4327" y="4151880"/>
          <a:ext cx="2059280" cy="76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a:t>Social &amp; Behavioral Sciences</a:t>
          </a:r>
        </a:p>
      </dsp:txBody>
      <dsp:txXfrm>
        <a:off x="4327" y="4151880"/>
        <a:ext cx="2059280" cy="763992"/>
      </dsp:txXfrm>
    </dsp:sp>
    <dsp:sp modelId="{DCA8C336-80AC-4818-9BE8-19B0B7AF4D50}">
      <dsp:nvSpPr>
        <dsp:cNvPr id="0" name=""/>
        <dsp:cNvSpPr/>
      </dsp:nvSpPr>
      <dsp:spPr>
        <a:xfrm>
          <a:off x="2269622" y="2733036"/>
          <a:ext cx="2059280" cy="1418844"/>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E54D15-43D8-4EC3-AEDC-0193D0A632FA}">
      <dsp:nvSpPr>
        <dsp:cNvPr id="0" name=""/>
        <dsp:cNvSpPr/>
      </dsp:nvSpPr>
      <dsp:spPr>
        <a:xfrm>
          <a:off x="2269622" y="4151880"/>
          <a:ext cx="2059280" cy="76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a:t>Science, Technology Engineering &amp; Math</a:t>
          </a:r>
        </a:p>
      </dsp:txBody>
      <dsp:txXfrm>
        <a:off x="2269622" y="4151880"/>
        <a:ext cx="2059280" cy="763992"/>
      </dsp:txXfrm>
    </dsp:sp>
    <dsp:sp modelId="{245CB3B1-FDB1-45D8-A091-6A65F3E29AF2}">
      <dsp:nvSpPr>
        <dsp:cNvPr id="0" name=""/>
        <dsp:cNvSpPr/>
      </dsp:nvSpPr>
      <dsp:spPr>
        <a:xfrm>
          <a:off x="4534916" y="2733036"/>
          <a:ext cx="2059280" cy="1418844"/>
        </a:xfrm>
        <a:prstGeom prst="round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02317-A0BE-4AED-8770-A5FD896B74F7}">
      <dsp:nvSpPr>
        <dsp:cNvPr id="0" name=""/>
        <dsp:cNvSpPr/>
      </dsp:nvSpPr>
      <dsp:spPr>
        <a:xfrm>
          <a:off x="4534916" y="4151880"/>
          <a:ext cx="2059280" cy="76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a:t>Public Safety, Transportation &amp; Consumer Services</a:t>
          </a:r>
        </a:p>
      </dsp:txBody>
      <dsp:txXfrm>
        <a:off x="4534916" y="4151880"/>
        <a:ext cx="2059280" cy="763992"/>
      </dsp:txXfrm>
    </dsp:sp>
    <dsp:sp modelId="{81CD36DB-6CB5-47D2-9A49-A4BC39EB94F8}">
      <dsp:nvSpPr>
        <dsp:cNvPr id="0" name=""/>
        <dsp:cNvSpPr/>
      </dsp:nvSpPr>
      <dsp:spPr>
        <a:xfrm>
          <a:off x="6800211" y="2733036"/>
          <a:ext cx="2059280" cy="1418844"/>
        </a:xfrm>
        <a:prstGeom prst="round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A48CA-DD44-4F82-8861-65A60182911D}">
      <dsp:nvSpPr>
        <dsp:cNvPr id="0" name=""/>
        <dsp:cNvSpPr/>
      </dsp:nvSpPr>
      <dsp:spPr>
        <a:xfrm>
          <a:off x="6800211" y="4151880"/>
          <a:ext cx="2059280" cy="76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a:t>Liberal Arts, Humanities &amp; Education</a:t>
          </a:r>
        </a:p>
      </dsp:txBody>
      <dsp:txXfrm>
        <a:off x="6800211" y="4151880"/>
        <a:ext cx="2059280" cy="763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01A37-7924-4EC0-9226-5E080FB71CF3}">
      <dsp:nvSpPr>
        <dsp:cNvPr id="0" name=""/>
        <dsp:cNvSpPr/>
      </dsp:nvSpPr>
      <dsp:spPr>
        <a:xfrm>
          <a:off x="0" y="599828"/>
          <a:ext cx="2224931" cy="2224968"/>
        </a:xfrm>
        <a:prstGeom prst="ellipse">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t>Meet with HS HCC Liaison / Counselor</a:t>
          </a:r>
        </a:p>
      </dsp:txBody>
      <dsp:txXfrm>
        <a:off x="325834" y="925667"/>
        <a:ext cx="1573263" cy="1573290"/>
      </dsp:txXfrm>
    </dsp:sp>
    <dsp:sp modelId="{AE15C87D-922B-42AC-9C8A-7246E49D62DF}">
      <dsp:nvSpPr>
        <dsp:cNvPr id="0" name=""/>
        <dsp:cNvSpPr/>
      </dsp:nvSpPr>
      <dsp:spPr>
        <a:xfrm>
          <a:off x="1139200" y="2236982"/>
          <a:ext cx="2224931" cy="2224968"/>
        </a:xfrm>
        <a:prstGeom prst="ellipse">
          <a:avLst/>
        </a:prstGeom>
        <a:solidFill>
          <a:schemeClr val="tx1">
            <a:lumMod val="50000"/>
            <a:lumOff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bg1"/>
              </a:solidFill>
            </a:rPr>
            <a:t>Meet the HCC Dual Credit Success Coach</a:t>
          </a:r>
        </a:p>
      </dsp:txBody>
      <dsp:txXfrm>
        <a:off x="1465034" y="2562821"/>
        <a:ext cx="1573263" cy="1573290"/>
      </dsp:txXfrm>
    </dsp:sp>
    <dsp:sp modelId="{93A25F15-15AA-485F-8641-28BA0E0FBDE6}">
      <dsp:nvSpPr>
        <dsp:cNvPr id="0" name=""/>
        <dsp:cNvSpPr/>
      </dsp:nvSpPr>
      <dsp:spPr>
        <a:xfrm>
          <a:off x="2279308" y="599828"/>
          <a:ext cx="2224931" cy="2224968"/>
        </a:xfrm>
        <a:prstGeom prst="ellipse">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bg1"/>
              </a:solidFill>
            </a:rPr>
            <a:t>Keep Parent informed</a:t>
          </a:r>
        </a:p>
      </dsp:txBody>
      <dsp:txXfrm>
        <a:off x="2605142" y="925667"/>
        <a:ext cx="1573263" cy="1573290"/>
      </dsp:txXfrm>
    </dsp:sp>
    <dsp:sp modelId="{857E6C65-9FD3-45AB-9FF6-3B22D5D686BD}">
      <dsp:nvSpPr>
        <dsp:cNvPr id="0" name=""/>
        <dsp:cNvSpPr/>
      </dsp:nvSpPr>
      <dsp:spPr>
        <a:xfrm>
          <a:off x="3418509" y="2236982"/>
          <a:ext cx="2224931" cy="2224968"/>
        </a:xfrm>
        <a:prstGeom prst="ellipse">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t>Be prepared &amp; Attend class</a:t>
          </a:r>
        </a:p>
      </dsp:txBody>
      <dsp:txXfrm>
        <a:off x="3744343" y="2562821"/>
        <a:ext cx="1573263" cy="1573290"/>
      </dsp:txXfrm>
    </dsp:sp>
    <dsp:sp modelId="{1438EBCE-C4B2-417F-BD4A-615793DCC14C}">
      <dsp:nvSpPr>
        <dsp:cNvPr id="0" name=""/>
        <dsp:cNvSpPr/>
      </dsp:nvSpPr>
      <dsp:spPr>
        <a:xfrm>
          <a:off x="4558616" y="599828"/>
          <a:ext cx="2224931" cy="2224968"/>
        </a:xfrm>
        <a:prstGeom prst="ellipse">
          <a:avLst/>
        </a:prstGeom>
        <a:solidFill>
          <a:schemeClr val="tx1">
            <a:lumMod val="50000"/>
            <a:lumOff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bg1"/>
              </a:solidFill>
            </a:rPr>
            <a:t>Syllabus &amp; Academic Calendar</a:t>
          </a:r>
        </a:p>
      </dsp:txBody>
      <dsp:txXfrm>
        <a:off x="4884450" y="925667"/>
        <a:ext cx="1573263" cy="1573290"/>
      </dsp:txXfrm>
    </dsp:sp>
    <dsp:sp modelId="{55156078-A777-4543-9C3B-CBF1CD830FA2}">
      <dsp:nvSpPr>
        <dsp:cNvPr id="0" name=""/>
        <dsp:cNvSpPr/>
      </dsp:nvSpPr>
      <dsp:spPr>
        <a:xfrm>
          <a:off x="5697817" y="2236982"/>
          <a:ext cx="2224931" cy="2224968"/>
        </a:xfrm>
        <a:prstGeom prst="ellipse">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bg1"/>
              </a:solidFill>
            </a:rPr>
            <a:t>Maintain at least a 2.0 Grade Point Average (GPA)</a:t>
          </a:r>
        </a:p>
      </dsp:txBody>
      <dsp:txXfrm>
        <a:off x="6023651" y="2562821"/>
        <a:ext cx="1573263" cy="1573290"/>
      </dsp:txXfrm>
    </dsp:sp>
    <dsp:sp modelId="{64FA6A8F-6C42-430A-9EB3-F2EF89A08C44}">
      <dsp:nvSpPr>
        <dsp:cNvPr id="0" name=""/>
        <dsp:cNvSpPr/>
      </dsp:nvSpPr>
      <dsp:spPr>
        <a:xfrm>
          <a:off x="6837924" y="599828"/>
          <a:ext cx="2224931" cy="2224968"/>
        </a:xfrm>
        <a:prstGeom prst="ellipse">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t>Adhere to the Student Code of Conduct</a:t>
          </a:r>
        </a:p>
      </dsp:txBody>
      <dsp:txXfrm>
        <a:off x="7163758" y="925667"/>
        <a:ext cx="1573263" cy="157329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74D71-3879-4509-AA67-CE4AE8E2F2CC}" type="datetimeFigureOut">
              <a:rPr lang="en-US" smtClean="0"/>
              <a:t>7/1/2021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A5590C-407F-4B60-B1D8-C532A54985D4}" type="slidenum">
              <a:rPr lang="en-US" smtClean="0"/>
              <a:t>‹#›</a:t>
            </a:fld>
            <a:endParaRPr lang="en-US" dirty="0"/>
          </a:p>
        </p:txBody>
      </p:sp>
    </p:spTree>
    <p:extLst>
      <p:ext uri="{BB962C8B-B14F-4D97-AF65-F5344CB8AC3E}">
        <p14:creationId xmlns:p14="http://schemas.microsoft.com/office/powerpoint/2010/main" val="19912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5590C-407F-4B60-B1D8-C532A54985D4}" type="slidenum">
              <a:rPr lang="en-US" smtClean="0"/>
              <a:t>5</a:t>
            </a:fld>
            <a:endParaRPr lang="en-US" dirty="0"/>
          </a:p>
        </p:txBody>
      </p:sp>
    </p:spTree>
    <p:extLst>
      <p:ext uri="{BB962C8B-B14F-4D97-AF65-F5344CB8AC3E}">
        <p14:creationId xmlns:p14="http://schemas.microsoft.com/office/powerpoint/2010/main" val="406883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5590C-407F-4B60-B1D8-C532A54985D4}" type="slidenum">
              <a:rPr lang="en-US" smtClean="0"/>
              <a:t>8</a:t>
            </a:fld>
            <a:endParaRPr lang="en-US" dirty="0"/>
          </a:p>
        </p:txBody>
      </p:sp>
    </p:spTree>
    <p:extLst>
      <p:ext uri="{BB962C8B-B14F-4D97-AF65-F5344CB8AC3E}">
        <p14:creationId xmlns:p14="http://schemas.microsoft.com/office/powerpoint/2010/main" val="18918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numbers</a:t>
            </a:r>
            <a:endParaRPr lang="en-US" dirty="0"/>
          </a:p>
        </p:txBody>
      </p:sp>
      <p:sp>
        <p:nvSpPr>
          <p:cNvPr id="4" name="Slide Number Placeholder 3"/>
          <p:cNvSpPr>
            <a:spLocks noGrp="1"/>
          </p:cNvSpPr>
          <p:nvPr>
            <p:ph type="sldNum" sz="quarter" idx="10"/>
          </p:nvPr>
        </p:nvSpPr>
        <p:spPr/>
        <p:txBody>
          <a:bodyPr/>
          <a:lstStyle/>
          <a:p>
            <a:fld id="{52A5590C-407F-4B60-B1D8-C532A54985D4}" type="slidenum">
              <a:rPr lang="en-US" smtClean="0"/>
              <a:t>10</a:t>
            </a:fld>
            <a:endParaRPr lang="en-US" dirty="0"/>
          </a:p>
        </p:txBody>
      </p:sp>
    </p:spTree>
    <p:extLst>
      <p:ext uri="{BB962C8B-B14F-4D97-AF65-F5344CB8AC3E}">
        <p14:creationId xmlns:p14="http://schemas.microsoft.com/office/powerpoint/2010/main" val="2987281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cxnSp>
        <p:nvCxnSpPr>
          <p:cNvPr id="16" name="Straight Connector 15"/>
          <p:cNvCxnSpPr/>
          <p:nvPr userDrawn="1"/>
        </p:nvCxnSpPr>
        <p:spPr>
          <a:xfrm>
            <a:off x="4106563" y="3791509"/>
            <a:ext cx="63966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a:xfrm>
            <a:off x="4106562" y="831639"/>
            <a:ext cx="6561437" cy="2860176"/>
          </a:xfrm>
          <a:prstGeom prst="rect">
            <a:avLst/>
          </a:prstGeom>
        </p:spPr>
        <p:txBody>
          <a:bodyPr anchor="b">
            <a:normAutofit/>
          </a:bodyPr>
          <a:lstStyle>
            <a:lvl1pPr>
              <a:lnSpc>
                <a:spcPct val="85000"/>
              </a:lnSpc>
              <a:spcAft>
                <a:spcPts val="0"/>
              </a:spcAft>
              <a:defRPr sz="6000" b="1" i="0" baseline="0">
                <a:solidFill>
                  <a:schemeClr val="tx1"/>
                </a:solidFill>
                <a:latin typeface="Avenir Heavy" charset="0"/>
                <a:ea typeface="Avenir Heavy" charset="0"/>
                <a:cs typeface="Avenir Heavy" charset="0"/>
              </a:defRPr>
            </a:lvl1pPr>
          </a:lstStyle>
          <a:p>
            <a:r>
              <a:rPr lang="en-US" dirty="0"/>
              <a:t>Title goes here.</a:t>
            </a:r>
          </a:p>
        </p:txBody>
      </p:sp>
      <p:sp>
        <p:nvSpPr>
          <p:cNvPr id="27" name="Text Placeholder 26"/>
          <p:cNvSpPr>
            <a:spLocks noGrp="1"/>
          </p:cNvSpPr>
          <p:nvPr>
            <p:ph type="body" sz="quarter" idx="10" hasCustomPrompt="1"/>
          </p:nvPr>
        </p:nvSpPr>
        <p:spPr>
          <a:xfrm>
            <a:off x="4106862" y="3891204"/>
            <a:ext cx="6561137" cy="1570038"/>
          </a:xfrm>
        </p:spPr>
        <p:txBody>
          <a:bodyPr anchor="t"/>
          <a:lstStyle>
            <a:lvl1pPr marL="0" indent="0">
              <a:buFont typeface="Arial" charset="0"/>
              <a:buNone/>
              <a:defRPr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 nice subtitle can go right here.</a:t>
            </a:r>
          </a:p>
        </p:txBody>
      </p:sp>
      <p:pic>
        <p:nvPicPr>
          <p:cNvPr id="4" name="Picture 3">
            <a:extLst>
              <a:ext uri="{FF2B5EF4-FFF2-40B4-BE49-F238E27FC236}">
                <a16:creationId xmlns:a16="http://schemas.microsoft.com/office/drawing/2014/main" id="{267FAA65-0956-0049-9460-1A975C1AF7CB}"/>
              </a:ext>
            </a:extLst>
          </p:cNvPr>
          <p:cNvPicPr>
            <a:picLocks noChangeAspect="1"/>
          </p:cNvPicPr>
          <p:nvPr userDrawn="1"/>
        </p:nvPicPr>
        <p:blipFill>
          <a:blip r:embed="rId3"/>
          <a:stretch>
            <a:fillRect/>
          </a:stretch>
        </p:blipFill>
        <p:spPr>
          <a:xfrm>
            <a:off x="1489319" y="2551192"/>
            <a:ext cx="2496526" cy="1960908"/>
          </a:xfrm>
          <a:prstGeom prst="rect">
            <a:avLst/>
          </a:prstGeom>
        </p:spPr>
      </p:pic>
    </p:spTree>
    <p:extLst>
      <p:ext uri="{BB962C8B-B14F-4D97-AF65-F5344CB8AC3E}">
        <p14:creationId xmlns:p14="http://schemas.microsoft.com/office/powerpoint/2010/main" val="38862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ph and Conten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p:nvPr>
        </p:nvSpPr>
        <p:spPr>
          <a:xfrm>
            <a:off x="4883972" y="987425"/>
            <a:ext cx="6368228" cy="4881563"/>
          </a:xfrm>
        </p:spPr>
        <p:txBody>
          <a:bodyPr/>
          <a:lstStyle/>
          <a:p>
            <a:pPr lvl="0"/>
            <a:r>
              <a:rPr lang="en-US"/>
              <a:t>Click to edit Master text styles</a:t>
            </a:r>
          </a:p>
        </p:txBody>
      </p:sp>
      <p:sp>
        <p:nvSpPr>
          <p:cNvPr id="2" name="Slide Number Placeholder 1">
            <a:extLst>
              <a:ext uri="{FF2B5EF4-FFF2-40B4-BE49-F238E27FC236}">
                <a16:creationId xmlns:a16="http://schemas.microsoft.com/office/drawing/2014/main" id="{FC2F8822-D4CA-044C-A6E3-082016AE2AAA}"/>
              </a:ext>
            </a:extLst>
          </p:cNvPr>
          <p:cNvSpPr>
            <a:spLocks noGrp="1"/>
          </p:cNvSpPr>
          <p:nvPr>
            <p:ph type="sldNum" sz="quarter" idx="14"/>
          </p:nvPr>
        </p:nvSpPr>
        <p:spPr/>
        <p:txBody>
          <a:bodyPr/>
          <a:lstStyle/>
          <a:p>
            <a:fld id="{31EC62AD-1449-9143-8F26-15D729BEA7F6}" type="slidenum">
              <a:rPr lang="en-US" smtClean="0"/>
              <a:pPr/>
              <a:t>‹#›</a:t>
            </a:fld>
            <a:endParaRPr lang="en-US" dirty="0"/>
          </a:p>
        </p:txBody>
      </p:sp>
      <p:pic>
        <p:nvPicPr>
          <p:cNvPr id="9" name="Picture 8">
            <a:extLst>
              <a:ext uri="{FF2B5EF4-FFF2-40B4-BE49-F238E27FC236}">
                <a16:creationId xmlns:a16="http://schemas.microsoft.com/office/drawing/2014/main" id="{00B3968A-84C2-EA4D-8E91-C0996AC1F7C8}"/>
              </a:ext>
            </a:extLst>
          </p:cNvPr>
          <p:cNvPicPr>
            <a:picLocks noChangeAspect="1"/>
          </p:cNvPicPr>
          <p:nvPr userDrawn="1"/>
        </p:nvPicPr>
        <p:blipFill>
          <a:blip r:embed="rId2"/>
          <a:stretch>
            <a:fillRect/>
          </a:stretch>
        </p:blipFill>
        <p:spPr>
          <a:xfrm>
            <a:off x="10751148" y="10323"/>
            <a:ext cx="1440852" cy="1131724"/>
          </a:xfrm>
          <a:prstGeom prst="rect">
            <a:avLst/>
          </a:prstGeom>
        </p:spPr>
      </p:pic>
    </p:spTree>
    <p:extLst>
      <p:ext uri="{BB962C8B-B14F-4D97-AF65-F5344CB8AC3E}">
        <p14:creationId xmlns:p14="http://schemas.microsoft.com/office/powerpoint/2010/main" val="230554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and Conten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hasCustomPrompt="1"/>
          </p:nvPr>
        </p:nvSpPr>
        <p:spPr>
          <a:xfrm>
            <a:off x="4883972" y="0"/>
            <a:ext cx="7308028" cy="6857999"/>
          </a:xfrm>
          <a:solidFill>
            <a:schemeClr val="accent1"/>
          </a:solidFill>
        </p:spPr>
        <p:txBody>
          <a:bodyPr/>
          <a:lstStyle/>
          <a:p>
            <a:pPr lvl="0"/>
            <a:r>
              <a:rPr lang="en-US" dirty="0"/>
              <a:t>A nice picture can go here</a:t>
            </a:r>
          </a:p>
        </p:txBody>
      </p:sp>
      <p:sp>
        <p:nvSpPr>
          <p:cNvPr id="2" name="Slide Number Placeholder 1">
            <a:extLst>
              <a:ext uri="{FF2B5EF4-FFF2-40B4-BE49-F238E27FC236}">
                <a16:creationId xmlns:a16="http://schemas.microsoft.com/office/drawing/2014/main" id="{8ACBECC8-2D87-A64F-97AD-02717C58DCBE}"/>
              </a:ext>
            </a:extLst>
          </p:cNvPr>
          <p:cNvSpPr>
            <a:spLocks noGrp="1"/>
          </p:cNvSpPr>
          <p:nvPr>
            <p:ph type="sldNum" sz="quarter" idx="14"/>
          </p:nvPr>
        </p:nvSpPr>
        <p:spPr/>
        <p:txBody>
          <a:bodyPr/>
          <a:lstStyle/>
          <a:p>
            <a:fld id="{31EC62AD-1449-9143-8F26-15D729BEA7F6}" type="slidenum">
              <a:rPr lang="en-US" smtClean="0"/>
              <a:pPr/>
              <a:t>‹#›</a:t>
            </a:fld>
            <a:endParaRPr lang="en-US" dirty="0"/>
          </a:p>
        </p:txBody>
      </p:sp>
      <p:pic>
        <p:nvPicPr>
          <p:cNvPr id="9" name="Picture 8">
            <a:extLst>
              <a:ext uri="{FF2B5EF4-FFF2-40B4-BE49-F238E27FC236}">
                <a16:creationId xmlns:a16="http://schemas.microsoft.com/office/drawing/2014/main" id="{806B53CF-11A4-1E42-BC92-40063A1D6836}"/>
              </a:ext>
            </a:extLst>
          </p:cNvPr>
          <p:cNvPicPr>
            <a:picLocks noChangeAspect="1"/>
          </p:cNvPicPr>
          <p:nvPr userDrawn="1"/>
        </p:nvPicPr>
        <p:blipFill>
          <a:blip r:embed="rId2"/>
          <a:stretch>
            <a:fillRect/>
          </a:stretch>
        </p:blipFill>
        <p:spPr>
          <a:xfrm>
            <a:off x="-7468" y="10323"/>
            <a:ext cx="1440852" cy="1131724"/>
          </a:xfrm>
          <a:prstGeom prst="rect">
            <a:avLst/>
          </a:prstGeom>
        </p:spPr>
      </p:pic>
    </p:spTree>
    <p:extLst>
      <p:ext uri="{BB962C8B-B14F-4D97-AF65-F5344CB8AC3E}">
        <p14:creationId xmlns:p14="http://schemas.microsoft.com/office/powerpoint/2010/main" val="165453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 Gre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9248330" cy="6858001"/>
          </a:xfrm>
        </p:spPr>
        <p:txBody>
          <a:bodyPr>
            <a:normAutofit/>
          </a:bodyPr>
          <a:lstStyle>
            <a:lvl1pPr>
              <a:lnSpc>
                <a:spcPct val="85000"/>
              </a:lnSpc>
              <a:defRPr sz="6000" b="1" i="0" spc="30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pic>
        <p:nvPicPr>
          <p:cNvPr id="6" name="Picture 5">
            <a:extLst>
              <a:ext uri="{FF2B5EF4-FFF2-40B4-BE49-F238E27FC236}">
                <a16:creationId xmlns:a16="http://schemas.microsoft.com/office/drawing/2014/main" id="{94B3B7EB-7C6D-A34C-BCE2-EDBA34323CC5}"/>
              </a:ext>
            </a:extLst>
          </p:cNvPr>
          <p:cNvPicPr>
            <a:picLocks noChangeAspect="1"/>
          </p:cNvPicPr>
          <p:nvPr userDrawn="1"/>
        </p:nvPicPr>
        <p:blipFill>
          <a:blip r:embed="rId2"/>
          <a:stretch>
            <a:fillRect/>
          </a:stretch>
        </p:blipFill>
        <p:spPr>
          <a:xfrm>
            <a:off x="0" y="5255913"/>
            <a:ext cx="2039694" cy="1602086"/>
          </a:xfrm>
          <a:prstGeom prst="rect">
            <a:avLst/>
          </a:prstGeom>
        </p:spPr>
      </p:pic>
    </p:spTree>
    <p:extLst>
      <p:ext uri="{BB962C8B-B14F-4D97-AF65-F5344CB8AC3E}">
        <p14:creationId xmlns:p14="http://schemas.microsoft.com/office/powerpoint/2010/main" val="406802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Text Placeholder 2"/>
          <p:cNvSpPr>
            <a:spLocks noGrp="1"/>
          </p:cNvSpPr>
          <p:nvPr>
            <p:ph idx="1"/>
          </p:nvPr>
        </p:nvSpPr>
        <p:spPr>
          <a:xfrm>
            <a:off x="4920170" y="790689"/>
            <a:ext cx="6310814" cy="5276624"/>
          </a:xfrm>
          <a:prstGeom prst="rect">
            <a:avLst/>
          </a:prstGeom>
        </p:spPr>
        <p:txBody>
          <a:bodyPr vert="horz" lIns="91440" tIns="45720" rIns="91440" bIns="45720" rtlCol="0" anchor="ct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Click to edit Master text styles</a:t>
            </a:r>
          </a:p>
          <a:p>
            <a:pPr marL="228600" marR="0" lvl="1"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Second level</a:t>
            </a:r>
          </a:p>
          <a:p>
            <a:pPr marL="228600" marR="0" lvl="2"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Third level</a:t>
            </a:r>
          </a:p>
          <a:p>
            <a:pPr marL="228600" marR="0" lvl="3"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Fourth level</a:t>
            </a:r>
          </a:p>
          <a:p>
            <a:pPr marL="228600" marR="0" lvl="4"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a:t>Fifth level</a:t>
            </a:r>
            <a:endParaRPr lang="en-US" dirty="0"/>
          </a:p>
        </p:txBody>
      </p:sp>
      <p:sp>
        <p:nvSpPr>
          <p:cNvPr id="3" name="Slide Number Placeholder 2">
            <a:extLst>
              <a:ext uri="{FF2B5EF4-FFF2-40B4-BE49-F238E27FC236}">
                <a16:creationId xmlns:a16="http://schemas.microsoft.com/office/drawing/2014/main" id="{83119641-BF2E-B042-866B-3295FF45BCB2}"/>
              </a:ext>
            </a:extLst>
          </p:cNvPr>
          <p:cNvSpPr>
            <a:spLocks noGrp="1"/>
          </p:cNvSpPr>
          <p:nvPr>
            <p:ph type="sldNum" sz="quarter" idx="10"/>
          </p:nvPr>
        </p:nvSpPr>
        <p:spPr/>
        <p:txBody>
          <a:bodyPr/>
          <a:lstStyle/>
          <a:p>
            <a:fld id="{31EC62AD-1449-9143-8F26-15D729BEA7F6}" type="slidenum">
              <a:rPr lang="en-US" smtClean="0"/>
              <a:pPr/>
              <a:t>‹#›</a:t>
            </a:fld>
            <a:endParaRPr lang="en-US" dirty="0"/>
          </a:p>
        </p:txBody>
      </p:sp>
      <p:pic>
        <p:nvPicPr>
          <p:cNvPr id="10" name="Picture 9">
            <a:extLst>
              <a:ext uri="{FF2B5EF4-FFF2-40B4-BE49-F238E27FC236}">
                <a16:creationId xmlns:a16="http://schemas.microsoft.com/office/drawing/2014/main" id="{43AAB212-372D-8745-99F6-3A48847758E6}"/>
              </a:ext>
            </a:extLst>
          </p:cNvPr>
          <p:cNvPicPr>
            <a:picLocks noChangeAspect="1"/>
          </p:cNvPicPr>
          <p:nvPr userDrawn="1"/>
        </p:nvPicPr>
        <p:blipFill>
          <a:blip r:embed="rId3"/>
          <a:stretch>
            <a:fillRect/>
          </a:stretch>
        </p:blipFill>
        <p:spPr>
          <a:xfrm>
            <a:off x="10751148" y="10323"/>
            <a:ext cx="1440852" cy="1131723"/>
          </a:xfrm>
          <a:prstGeom prst="rect">
            <a:avLst/>
          </a:prstGeom>
        </p:spPr>
      </p:pic>
    </p:spTree>
    <p:extLst>
      <p:ext uri="{BB962C8B-B14F-4D97-AF65-F5344CB8AC3E}">
        <p14:creationId xmlns:p14="http://schemas.microsoft.com/office/powerpoint/2010/main" val="418950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5492A9-1ED2-3447-AC65-0DD59E477A4F}"/>
              </a:ext>
            </a:extLst>
          </p:cNvPr>
          <p:cNvSpPr>
            <a:spLocks noGrp="1"/>
          </p:cNvSpPr>
          <p:nvPr>
            <p:ph type="sldNum" sz="quarter" idx="10"/>
          </p:nvPr>
        </p:nvSpPr>
        <p:spPr/>
        <p:txBody>
          <a:bodyPr/>
          <a:lstStyle/>
          <a:p>
            <a:fld id="{31EC62AD-1449-9143-8F26-15D729BEA7F6}" type="slidenum">
              <a:rPr lang="en-US" smtClean="0"/>
              <a:pPr/>
              <a:t>‹#›</a:t>
            </a:fld>
            <a:endParaRPr lang="en-US" dirty="0"/>
          </a:p>
        </p:txBody>
      </p:sp>
      <p:pic>
        <p:nvPicPr>
          <p:cNvPr id="6" name="Picture 5">
            <a:extLst>
              <a:ext uri="{FF2B5EF4-FFF2-40B4-BE49-F238E27FC236}">
                <a16:creationId xmlns:a16="http://schemas.microsoft.com/office/drawing/2014/main" id="{345E0AC1-2F40-2547-AC69-870A68CAFD6F}"/>
              </a:ext>
            </a:extLst>
          </p:cNvPr>
          <p:cNvPicPr>
            <a:picLocks noChangeAspect="1"/>
          </p:cNvPicPr>
          <p:nvPr userDrawn="1"/>
        </p:nvPicPr>
        <p:blipFill>
          <a:blip r:embed="rId3"/>
          <a:stretch>
            <a:fillRect/>
          </a:stretch>
        </p:blipFill>
        <p:spPr>
          <a:xfrm>
            <a:off x="10751148" y="10323"/>
            <a:ext cx="1440852" cy="1131723"/>
          </a:xfrm>
          <a:prstGeom prst="rect">
            <a:avLst/>
          </a:prstGeom>
        </p:spPr>
      </p:pic>
    </p:spTree>
    <p:extLst>
      <p:ext uri="{BB962C8B-B14F-4D97-AF65-F5344CB8AC3E}">
        <p14:creationId xmlns:p14="http://schemas.microsoft.com/office/powerpoint/2010/main" val="1805253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8598" y="2329031"/>
            <a:ext cx="8634804" cy="2651760"/>
          </a:xfrm>
        </p:spPr>
        <p:txBody>
          <a:bodyPr>
            <a:normAutofit/>
          </a:bodyPr>
          <a:lstStyle>
            <a:lvl1pPr algn="ctr">
              <a:lnSpc>
                <a:spcPct val="80000"/>
              </a:lnSpc>
              <a:defRPr sz="11500" baseline="0"/>
            </a:lvl1pPr>
          </a:lstStyle>
          <a:p>
            <a:r>
              <a:rPr lang="en-US" dirty="0"/>
              <a:t>Thank you!</a:t>
            </a: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3068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Clr>
                <a:schemeClr val="accent1"/>
              </a:buClr>
              <a:buFont typeface="Lucida Grande Bold" panose="020B0600040502020204" pitchFamily="34" charset="0"/>
              <a:buNone/>
              <a:defRPr/>
            </a:lvl1pPr>
            <a:lvl2pPr marL="685800" indent="-228600">
              <a:buClr>
                <a:schemeClr val="accent1"/>
              </a:buClr>
              <a:buFont typeface="Lucida Grande Bold" panose="020B0600040502020204" pitchFamily="34" charset="0"/>
              <a:buChar char="▶"/>
              <a:defRPr/>
            </a:lvl2pPr>
            <a:lvl3pPr marL="1143000" indent="-228600">
              <a:buClr>
                <a:schemeClr val="accent1"/>
              </a:buClr>
              <a:buFont typeface="Lucida Grande Bold" panose="020B0600040502020204" pitchFamily="34" charset="0"/>
              <a:buChar char="▶"/>
              <a:defRPr/>
            </a:lvl3pPr>
            <a:lvl4pPr marL="1600200" indent="-228600">
              <a:buClr>
                <a:schemeClr val="accent1"/>
              </a:buClr>
              <a:buFont typeface="Lucida Grande Bold" panose="020B0600040502020204" pitchFamily="34" charset="0"/>
              <a:buChar char="▶"/>
              <a:defRPr/>
            </a:lvl4pPr>
            <a:lvl5pPr marL="2057400" indent="-228600">
              <a:buClr>
                <a:schemeClr val="accent1"/>
              </a:buClr>
              <a:buFont typeface="Lucida Grande Bold" panose="020B06000405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hasCustomPrompt="1"/>
          </p:nvPr>
        </p:nvSpPr>
        <p:spPr/>
        <p:txBody>
          <a:bodyPr/>
          <a:lstStyle>
            <a:lvl1pPr>
              <a:defRPr>
                <a:solidFill>
                  <a:schemeClr val="tx1"/>
                </a:solidFill>
              </a:defRPr>
            </a:lvl1pPr>
          </a:lstStyle>
          <a:p>
            <a:r>
              <a:rPr lang="en-US" dirty="0"/>
              <a:t>A nice</a:t>
            </a:r>
            <a:br>
              <a:rPr lang="en-US" dirty="0"/>
            </a:br>
            <a:r>
              <a:rPr lang="en-US" dirty="0"/>
              <a:t>title</a:t>
            </a:r>
            <a:br>
              <a:rPr lang="en-US" dirty="0"/>
            </a:br>
            <a:r>
              <a:rPr lang="en-US" dirty="0"/>
              <a:t>can go here.</a:t>
            </a:r>
          </a:p>
        </p:txBody>
      </p:sp>
      <p:sp>
        <p:nvSpPr>
          <p:cNvPr id="2" name="Slide Number Placeholder 1">
            <a:extLst>
              <a:ext uri="{FF2B5EF4-FFF2-40B4-BE49-F238E27FC236}">
                <a16:creationId xmlns:a16="http://schemas.microsoft.com/office/drawing/2014/main" id="{AD717C63-4292-6140-9306-BAEFF9FCDBC1}"/>
              </a:ext>
            </a:extLst>
          </p:cNvPr>
          <p:cNvSpPr>
            <a:spLocks noGrp="1"/>
          </p:cNvSpPr>
          <p:nvPr>
            <p:ph type="sldNum" sz="quarter" idx="10"/>
          </p:nvPr>
        </p:nvSpPr>
        <p:spPr/>
        <p:txBody>
          <a:bodyPr/>
          <a:lstStyle/>
          <a:p>
            <a:fld id="{31EC62AD-1449-9143-8F26-15D729BEA7F6}" type="slidenum">
              <a:rPr lang="en-US" smtClean="0"/>
              <a:pPr/>
              <a:t>‹#›</a:t>
            </a:fld>
            <a:endParaRPr lang="en-US" dirty="0"/>
          </a:p>
        </p:txBody>
      </p:sp>
      <p:pic>
        <p:nvPicPr>
          <p:cNvPr id="8" name="Picture 7">
            <a:extLst>
              <a:ext uri="{FF2B5EF4-FFF2-40B4-BE49-F238E27FC236}">
                <a16:creationId xmlns:a16="http://schemas.microsoft.com/office/drawing/2014/main" id="{1D0C86B4-F5CC-DE41-A056-BDAA1E3D6AE9}"/>
              </a:ext>
            </a:extLst>
          </p:cNvPr>
          <p:cNvPicPr>
            <a:picLocks noChangeAspect="1"/>
          </p:cNvPicPr>
          <p:nvPr userDrawn="1"/>
        </p:nvPicPr>
        <p:blipFill>
          <a:blip r:embed="rId3"/>
          <a:stretch>
            <a:fillRect/>
          </a:stretch>
        </p:blipFill>
        <p:spPr>
          <a:xfrm>
            <a:off x="0" y="5255913"/>
            <a:ext cx="2039694" cy="1602087"/>
          </a:xfrm>
          <a:prstGeom prst="rect">
            <a:avLst/>
          </a:prstGeom>
        </p:spPr>
      </p:pic>
    </p:spTree>
    <p:extLst>
      <p:ext uri="{BB962C8B-B14F-4D97-AF65-F5344CB8AC3E}">
        <p14:creationId xmlns:p14="http://schemas.microsoft.com/office/powerpoint/2010/main" val="198064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08142B-04D9-2745-A50B-7DE51966935A}"/>
              </a:ext>
            </a:extLst>
          </p:cNvPr>
          <p:cNvSpPr>
            <a:spLocks noGrp="1"/>
          </p:cNvSpPr>
          <p:nvPr>
            <p:ph type="sldNum" sz="quarter" idx="10"/>
          </p:nvPr>
        </p:nvSpPr>
        <p:spPr/>
        <p:txBody>
          <a:bodyPr/>
          <a:lstStyle/>
          <a:p>
            <a:fld id="{31EC62AD-1449-9143-8F26-15D729BEA7F6}" type="slidenum">
              <a:rPr lang="en-US" smtClean="0"/>
              <a:pPr/>
              <a:t>‹#›</a:t>
            </a:fld>
            <a:endParaRPr lang="en-US" dirty="0"/>
          </a:p>
        </p:txBody>
      </p:sp>
      <p:pic>
        <p:nvPicPr>
          <p:cNvPr id="6" name="Picture 5">
            <a:extLst>
              <a:ext uri="{FF2B5EF4-FFF2-40B4-BE49-F238E27FC236}">
                <a16:creationId xmlns:a16="http://schemas.microsoft.com/office/drawing/2014/main" id="{26645809-2589-E04E-9693-0BFC945D4F3B}"/>
              </a:ext>
            </a:extLst>
          </p:cNvPr>
          <p:cNvPicPr>
            <a:picLocks noChangeAspect="1"/>
          </p:cNvPicPr>
          <p:nvPr userDrawn="1"/>
        </p:nvPicPr>
        <p:blipFill>
          <a:blip r:embed="rId3"/>
          <a:stretch>
            <a:fillRect/>
          </a:stretch>
        </p:blipFill>
        <p:spPr>
          <a:xfrm>
            <a:off x="0" y="5255913"/>
            <a:ext cx="2039694" cy="1602087"/>
          </a:xfrm>
          <a:prstGeom prst="rect">
            <a:avLst/>
          </a:prstGeom>
        </p:spPr>
      </p:pic>
    </p:spTree>
    <p:extLst>
      <p:ext uri="{BB962C8B-B14F-4D97-AF65-F5344CB8AC3E}">
        <p14:creationId xmlns:p14="http://schemas.microsoft.com/office/powerpoint/2010/main" val="332390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838200" y="-1"/>
            <a:ext cx="9248330" cy="6858001"/>
          </a:xfrm>
        </p:spPr>
        <p:txBody>
          <a:bodyPr>
            <a:normAutofit/>
          </a:bodyPr>
          <a:lstStyle>
            <a:lvl1pPr>
              <a:lnSpc>
                <a:spcPct val="85000"/>
              </a:lnSpc>
              <a:defRPr sz="6000" b="1" i="0" spc="300" baseline="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
        <p:nvSpPr>
          <p:cNvPr id="2" name="Slide Number Placeholder 1">
            <a:extLst>
              <a:ext uri="{FF2B5EF4-FFF2-40B4-BE49-F238E27FC236}">
                <a16:creationId xmlns:a16="http://schemas.microsoft.com/office/drawing/2014/main" id="{F0B0E9C5-3B32-9F4F-8B74-02F1029F35EF}"/>
              </a:ext>
            </a:extLst>
          </p:cNvPr>
          <p:cNvSpPr>
            <a:spLocks noGrp="1"/>
          </p:cNvSpPr>
          <p:nvPr>
            <p:ph type="sldNum" sz="quarter" idx="10"/>
          </p:nvPr>
        </p:nvSpPr>
        <p:spPr/>
        <p:txBody>
          <a:bodyPr/>
          <a:lstStyle/>
          <a:p>
            <a:fld id="{31EC62AD-1449-9143-8F26-15D729BEA7F6}" type="slidenum">
              <a:rPr lang="en-US" smtClean="0"/>
              <a:pPr/>
              <a:t>‹#›</a:t>
            </a:fld>
            <a:endParaRPr lang="en-US" dirty="0"/>
          </a:p>
        </p:txBody>
      </p:sp>
      <p:pic>
        <p:nvPicPr>
          <p:cNvPr id="8" name="Picture 7">
            <a:extLst>
              <a:ext uri="{FF2B5EF4-FFF2-40B4-BE49-F238E27FC236}">
                <a16:creationId xmlns:a16="http://schemas.microsoft.com/office/drawing/2014/main" id="{3F0009BF-A62C-5848-9EE7-BED3EDB975C3}"/>
              </a:ext>
            </a:extLst>
          </p:cNvPr>
          <p:cNvPicPr>
            <a:picLocks noChangeAspect="1"/>
          </p:cNvPicPr>
          <p:nvPr userDrawn="1"/>
        </p:nvPicPr>
        <p:blipFill>
          <a:blip r:embed="rId2"/>
          <a:stretch>
            <a:fillRect/>
          </a:stretch>
        </p:blipFill>
        <p:spPr>
          <a:xfrm>
            <a:off x="0" y="5255913"/>
            <a:ext cx="2039694" cy="1602086"/>
          </a:xfrm>
          <a:prstGeom prst="rect">
            <a:avLst/>
          </a:prstGeom>
        </p:spPr>
      </p:pic>
    </p:spTree>
    <p:extLst>
      <p:ext uri="{BB962C8B-B14F-4D97-AF65-F5344CB8AC3E}">
        <p14:creationId xmlns:p14="http://schemas.microsoft.com/office/powerpoint/2010/main" val="230497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3" hasCustomPrompt="1"/>
          </p:nvPr>
        </p:nvSpPr>
        <p:spPr>
          <a:xfrm>
            <a:off x="1038226"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4" hasCustomPrompt="1"/>
          </p:nvPr>
        </p:nvSpPr>
        <p:spPr>
          <a:xfrm>
            <a:off x="6583458"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 name="Slide Number Placeholder 1">
            <a:extLst>
              <a:ext uri="{FF2B5EF4-FFF2-40B4-BE49-F238E27FC236}">
                <a16:creationId xmlns:a16="http://schemas.microsoft.com/office/drawing/2014/main" id="{9B5B6D9E-919A-1143-A2BC-6B010F74B991}"/>
              </a:ext>
            </a:extLst>
          </p:cNvPr>
          <p:cNvSpPr>
            <a:spLocks noGrp="1"/>
          </p:cNvSpPr>
          <p:nvPr>
            <p:ph type="sldNum" sz="quarter" idx="15"/>
          </p:nvPr>
        </p:nvSpPr>
        <p:spPr/>
        <p:txBody>
          <a:bodyPr/>
          <a:lstStyle/>
          <a:p>
            <a:fld id="{31EC62AD-1449-9143-8F26-15D729BEA7F6}" type="slidenum">
              <a:rPr lang="en-US" smtClean="0"/>
              <a:pPr/>
              <a:t>‹#›</a:t>
            </a:fld>
            <a:endParaRPr lang="en-US" dirty="0"/>
          </a:p>
        </p:txBody>
      </p:sp>
      <p:pic>
        <p:nvPicPr>
          <p:cNvPr id="10" name="Picture 9">
            <a:extLst>
              <a:ext uri="{FF2B5EF4-FFF2-40B4-BE49-F238E27FC236}">
                <a16:creationId xmlns:a16="http://schemas.microsoft.com/office/drawing/2014/main" id="{126730E8-0662-E242-A70C-83068A7B3A35}"/>
              </a:ext>
            </a:extLst>
          </p:cNvPr>
          <p:cNvPicPr>
            <a:picLocks noChangeAspect="1"/>
          </p:cNvPicPr>
          <p:nvPr userDrawn="1"/>
        </p:nvPicPr>
        <p:blipFill>
          <a:blip r:embed="rId2"/>
          <a:stretch>
            <a:fillRect/>
          </a:stretch>
        </p:blipFill>
        <p:spPr>
          <a:xfrm>
            <a:off x="10751148" y="10323"/>
            <a:ext cx="1440852" cy="1131724"/>
          </a:xfrm>
          <a:prstGeom prst="rect">
            <a:avLst/>
          </a:prstGeom>
        </p:spPr>
      </p:pic>
    </p:spTree>
    <p:extLst>
      <p:ext uri="{BB962C8B-B14F-4D97-AF65-F5344CB8AC3E}">
        <p14:creationId xmlns:p14="http://schemas.microsoft.com/office/powerpoint/2010/main" val="88681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4"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5"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 name="Slide Number Placeholder 1">
            <a:extLst>
              <a:ext uri="{FF2B5EF4-FFF2-40B4-BE49-F238E27FC236}">
                <a16:creationId xmlns:a16="http://schemas.microsoft.com/office/drawing/2014/main" id="{8BCCF691-069C-E94F-A4A4-AA8564AD6F56}"/>
              </a:ext>
            </a:extLst>
          </p:cNvPr>
          <p:cNvSpPr>
            <a:spLocks noGrp="1"/>
          </p:cNvSpPr>
          <p:nvPr>
            <p:ph type="sldNum" sz="quarter" idx="17"/>
          </p:nvPr>
        </p:nvSpPr>
        <p:spPr/>
        <p:txBody>
          <a:bodyPr/>
          <a:lstStyle/>
          <a:p>
            <a:fld id="{31EC62AD-1449-9143-8F26-15D729BEA7F6}" type="slidenum">
              <a:rPr lang="en-US" smtClean="0"/>
              <a:pPr/>
              <a:t>‹#›</a:t>
            </a:fld>
            <a:endParaRPr lang="en-US" dirty="0"/>
          </a:p>
        </p:txBody>
      </p:sp>
      <p:pic>
        <p:nvPicPr>
          <p:cNvPr id="12" name="Picture 11">
            <a:extLst>
              <a:ext uri="{FF2B5EF4-FFF2-40B4-BE49-F238E27FC236}">
                <a16:creationId xmlns:a16="http://schemas.microsoft.com/office/drawing/2014/main" id="{EF62FDF7-9EA7-B341-8494-9CFCC7627E13}"/>
              </a:ext>
            </a:extLst>
          </p:cNvPr>
          <p:cNvPicPr>
            <a:picLocks noChangeAspect="1"/>
          </p:cNvPicPr>
          <p:nvPr userDrawn="1"/>
        </p:nvPicPr>
        <p:blipFill>
          <a:blip r:embed="rId2"/>
          <a:stretch>
            <a:fillRect/>
          </a:stretch>
        </p:blipFill>
        <p:spPr>
          <a:xfrm>
            <a:off x="10751148" y="10323"/>
            <a:ext cx="1440852" cy="1131724"/>
          </a:xfrm>
          <a:prstGeom prst="rect">
            <a:avLst/>
          </a:prstGeom>
        </p:spPr>
      </p:pic>
    </p:spTree>
    <p:extLst>
      <p:ext uri="{BB962C8B-B14F-4D97-AF65-F5344CB8AC3E}">
        <p14:creationId xmlns:p14="http://schemas.microsoft.com/office/powerpoint/2010/main" val="169449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 Two Conten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hasCustomPrompt="1"/>
          </p:nvPr>
        </p:nvSpPr>
        <p:spPr>
          <a:xfrm>
            <a:off x="175366" y="160020"/>
            <a:ext cx="6903166" cy="350521"/>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16" name="Text Placeholder 15"/>
          <p:cNvSpPr>
            <a:spLocks noGrp="1"/>
          </p:cNvSpPr>
          <p:nvPr>
            <p:ph type="body" sz="quarter" idx="14" hasCustomPrompt="1"/>
          </p:nvPr>
        </p:nvSpPr>
        <p:spPr>
          <a:xfrm>
            <a:off x="1031388" y="1323825"/>
            <a:ext cx="455407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5" hasCustomPrompt="1"/>
          </p:nvPr>
        </p:nvSpPr>
        <p:spPr>
          <a:xfrm>
            <a:off x="6582503" y="1323824"/>
            <a:ext cx="454914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 name="Slide Number Placeholder 1">
            <a:extLst>
              <a:ext uri="{FF2B5EF4-FFF2-40B4-BE49-F238E27FC236}">
                <a16:creationId xmlns:a16="http://schemas.microsoft.com/office/drawing/2014/main" id="{1DE09BF3-58CD-874E-B867-485223DA27BB}"/>
              </a:ext>
            </a:extLst>
          </p:cNvPr>
          <p:cNvSpPr>
            <a:spLocks noGrp="1"/>
          </p:cNvSpPr>
          <p:nvPr>
            <p:ph type="sldNum" sz="quarter" idx="16"/>
          </p:nvPr>
        </p:nvSpPr>
        <p:spPr/>
        <p:txBody>
          <a:bodyPr/>
          <a:lstStyle/>
          <a:p>
            <a:fld id="{31EC62AD-1449-9143-8F26-15D729BEA7F6}" type="slidenum">
              <a:rPr lang="en-US" smtClean="0"/>
              <a:pPr/>
              <a:t>‹#›</a:t>
            </a:fld>
            <a:endParaRPr lang="en-US" dirty="0"/>
          </a:p>
        </p:txBody>
      </p:sp>
      <p:pic>
        <p:nvPicPr>
          <p:cNvPr id="11" name="Picture 10">
            <a:extLst>
              <a:ext uri="{FF2B5EF4-FFF2-40B4-BE49-F238E27FC236}">
                <a16:creationId xmlns:a16="http://schemas.microsoft.com/office/drawing/2014/main" id="{AAD4B123-A88D-B647-A9C3-8E66BFE468E0}"/>
              </a:ext>
            </a:extLst>
          </p:cNvPr>
          <p:cNvPicPr>
            <a:picLocks noChangeAspect="1"/>
          </p:cNvPicPr>
          <p:nvPr userDrawn="1"/>
        </p:nvPicPr>
        <p:blipFill>
          <a:blip r:embed="rId2"/>
          <a:stretch>
            <a:fillRect/>
          </a:stretch>
        </p:blipFill>
        <p:spPr>
          <a:xfrm>
            <a:off x="10751148" y="10323"/>
            <a:ext cx="1440852" cy="1131724"/>
          </a:xfrm>
          <a:prstGeom prst="rect">
            <a:avLst/>
          </a:prstGeom>
        </p:spPr>
      </p:pic>
    </p:spTree>
    <p:extLst>
      <p:ext uri="{BB962C8B-B14F-4D97-AF65-F5344CB8AC3E}">
        <p14:creationId xmlns:p14="http://schemas.microsoft.com/office/powerpoint/2010/main" val="245545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 Three Conten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itle 16"/>
          <p:cNvSpPr>
            <a:spLocks noGrp="1"/>
          </p:cNvSpPr>
          <p:nvPr>
            <p:ph type="title" hasCustomPrompt="1"/>
          </p:nvPr>
        </p:nvSpPr>
        <p:spPr>
          <a:xfrm>
            <a:off x="175259" y="160020"/>
            <a:ext cx="9108589" cy="350520"/>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20"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1"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2"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 name="Slide Number Placeholder 1">
            <a:extLst>
              <a:ext uri="{FF2B5EF4-FFF2-40B4-BE49-F238E27FC236}">
                <a16:creationId xmlns:a16="http://schemas.microsoft.com/office/drawing/2014/main" id="{D6BC530E-07B7-2C42-8F7F-F71776FCA7E7}"/>
              </a:ext>
            </a:extLst>
          </p:cNvPr>
          <p:cNvSpPr>
            <a:spLocks noGrp="1"/>
          </p:cNvSpPr>
          <p:nvPr>
            <p:ph type="sldNum" sz="quarter" idx="17"/>
          </p:nvPr>
        </p:nvSpPr>
        <p:spPr/>
        <p:txBody>
          <a:bodyPr/>
          <a:lstStyle/>
          <a:p>
            <a:fld id="{31EC62AD-1449-9143-8F26-15D729BEA7F6}" type="slidenum">
              <a:rPr lang="en-US" smtClean="0"/>
              <a:pPr/>
              <a:t>‹#›</a:t>
            </a:fld>
            <a:endParaRPr lang="en-US" dirty="0"/>
          </a:p>
        </p:txBody>
      </p:sp>
      <p:pic>
        <p:nvPicPr>
          <p:cNvPr id="13" name="Picture 12">
            <a:extLst>
              <a:ext uri="{FF2B5EF4-FFF2-40B4-BE49-F238E27FC236}">
                <a16:creationId xmlns:a16="http://schemas.microsoft.com/office/drawing/2014/main" id="{9D74F789-2A2A-824C-85DF-7344AF74947D}"/>
              </a:ext>
            </a:extLst>
          </p:cNvPr>
          <p:cNvPicPr>
            <a:picLocks noChangeAspect="1"/>
          </p:cNvPicPr>
          <p:nvPr userDrawn="1"/>
        </p:nvPicPr>
        <p:blipFill>
          <a:blip r:embed="rId2"/>
          <a:stretch>
            <a:fillRect/>
          </a:stretch>
        </p:blipFill>
        <p:spPr>
          <a:xfrm>
            <a:off x="10751148" y="10323"/>
            <a:ext cx="1440852" cy="1131724"/>
          </a:xfrm>
          <a:prstGeom prst="rect">
            <a:avLst/>
          </a:prstGeom>
        </p:spPr>
      </p:pic>
    </p:spTree>
    <p:extLst>
      <p:ext uri="{BB962C8B-B14F-4D97-AF65-F5344CB8AC3E}">
        <p14:creationId xmlns:p14="http://schemas.microsoft.com/office/powerpoint/2010/main" val="3401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phic/Image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1075056" y="1143000"/>
            <a:ext cx="10057764" cy="4960620"/>
          </a:xfrm>
        </p:spPr>
        <p:txBody>
          <a:bodyPr/>
          <a:lstStyle/>
          <a:p>
            <a:pPr lvl="0"/>
            <a:r>
              <a:rPr lang="en-US"/>
              <a:t>Click to edit Master text styles</a:t>
            </a:r>
          </a:p>
        </p:txBody>
      </p:sp>
      <p:sp>
        <p:nvSpPr>
          <p:cNvPr id="11" name="Title 10"/>
          <p:cNvSpPr>
            <a:spLocks noGrp="1"/>
          </p:cNvSpPr>
          <p:nvPr>
            <p:ph type="title" hasCustomPrompt="1"/>
          </p:nvPr>
        </p:nvSpPr>
        <p:spPr>
          <a:xfrm>
            <a:off x="170778" y="160020"/>
            <a:ext cx="9265920" cy="350520"/>
          </a:xfrm>
          <a:prstGeom prst="rect">
            <a:avLst/>
          </a:prstGeom>
        </p:spPr>
        <p:txBody>
          <a:bodyPr>
            <a:noAutofit/>
          </a:bodyPr>
          <a:lstStyle>
            <a:lvl1pPr>
              <a:defRPr sz="2000" b="0" i="0" spc="300" baseline="0">
                <a:solidFill>
                  <a:schemeClr val="tx2"/>
                </a:solidFill>
                <a:latin typeface="Avenir Medium" charset="0"/>
                <a:ea typeface="Avenir Medium" charset="0"/>
                <a:cs typeface="Avenir Medium" charset="0"/>
              </a:defRPr>
            </a:lvl1pPr>
          </a:lstStyle>
          <a:p>
            <a:r>
              <a:rPr lang="en-US" dirty="0"/>
              <a:t>ADD A MAIN TITLE HERE</a:t>
            </a:r>
          </a:p>
        </p:txBody>
      </p:sp>
      <p:sp>
        <p:nvSpPr>
          <p:cNvPr id="2" name="Slide Number Placeholder 1">
            <a:extLst>
              <a:ext uri="{FF2B5EF4-FFF2-40B4-BE49-F238E27FC236}">
                <a16:creationId xmlns:a16="http://schemas.microsoft.com/office/drawing/2014/main" id="{44017263-68A9-2448-BC03-11D344959C3D}"/>
              </a:ext>
            </a:extLst>
          </p:cNvPr>
          <p:cNvSpPr>
            <a:spLocks noGrp="1"/>
          </p:cNvSpPr>
          <p:nvPr>
            <p:ph type="sldNum" sz="quarter" idx="14"/>
          </p:nvPr>
        </p:nvSpPr>
        <p:spPr/>
        <p:txBody>
          <a:bodyPr/>
          <a:lstStyle/>
          <a:p>
            <a:fld id="{31EC62AD-1449-9143-8F26-15D729BEA7F6}" type="slidenum">
              <a:rPr lang="en-US" smtClean="0"/>
              <a:pPr/>
              <a:t>‹#›</a:t>
            </a:fld>
            <a:endParaRPr lang="en-US" dirty="0"/>
          </a:p>
        </p:txBody>
      </p:sp>
      <p:pic>
        <p:nvPicPr>
          <p:cNvPr id="8" name="Picture 7">
            <a:extLst>
              <a:ext uri="{FF2B5EF4-FFF2-40B4-BE49-F238E27FC236}">
                <a16:creationId xmlns:a16="http://schemas.microsoft.com/office/drawing/2014/main" id="{F2A0E85C-3533-4042-9182-CA51918B0670}"/>
              </a:ext>
            </a:extLst>
          </p:cNvPr>
          <p:cNvPicPr>
            <a:picLocks noChangeAspect="1"/>
          </p:cNvPicPr>
          <p:nvPr userDrawn="1"/>
        </p:nvPicPr>
        <p:blipFill>
          <a:blip r:embed="rId2"/>
          <a:stretch>
            <a:fillRect/>
          </a:stretch>
        </p:blipFill>
        <p:spPr>
          <a:xfrm>
            <a:off x="10751148" y="10323"/>
            <a:ext cx="1440852" cy="1131724"/>
          </a:xfrm>
          <a:prstGeom prst="rect">
            <a:avLst/>
          </a:prstGeom>
        </p:spPr>
      </p:pic>
    </p:spTree>
    <p:extLst>
      <p:ext uri="{BB962C8B-B14F-4D97-AF65-F5344CB8AC3E}">
        <p14:creationId xmlns:p14="http://schemas.microsoft.com/office/powerpoint/2010/main" val="366829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2600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20170" y="790689"/>
            <a:ext cx="6310814" cy="5276624"/>
          </a:xfrm>
          <a:prstGeom prst="rect">
            <a:avLst/>
          </a:prstGeom>
        </p:spPr>
        <p:txBody>
          <a:bodyPr vert="horz" lIns="91440" tIns="45720" rIns="91440" bIns="45720" rtlCol="0" anchor="ctr">
            <a:normAutofit/>
          </a:body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69148" y="6445554"/>
            <a:ext cx="426720" cy="175895"/>
          </a:xfrm>
          <a:prstGeom prst="rect">
            <a:avLst/>
          </a:prstGeom>
        </p:spPr>
        <p:txBody>
          <a:bodyPr vert="horz" lIns="91440" tIns="45720" rIns="91440" bIns="45720" rtlCol="0" anchor="ctr"/>
          <a:lstStyle>
            <a:lvl1pPr algn="r">
              <a:defRPr sz="1200" b="0" i="0">
                <a:solidFill>
                  <a:schemeClr val="tx1">
                    <a:tint val="75000"/>
                  </a:schemeClr>
                </a:solidFill>
                <a:latin typeface="Avenir Medium" charset="0"/>
                <a:ea typeface="Avenir Medium" charset="0"/>
                <a:cs typeface="Avenir Medium" charset="0"/>
              </a:defRPr>
            </a:lvl1pPr>
          </a:lstStyle>
          <a:p>
            <a:fld id="{31EC62AD-1449-9143-8F26-15D729BEA7F6}" type="slidenum">
              <a:rPr lang="en-US" smtClean="0"/>
              <a:pPr/>
              <a:t>‹#›</a:t>
            </a:fld>
            <a:endParaRPr lang="en-US" dirty="0"/>
          </a:p>
        </p:txBody>
      </p:sp>
      <p:sp>
        <p:nvSpPr>
          <p:cNvPr id="9" name="Title Placeholder 8"/>
          <p:cNvSpPr>
            <a:spLocks noGrp="1"/>
          </p:cNvSpPr>
          <p:nvPr>
            <p:ph type="title"/>
          </p:nvPr>
        </p:nvSpPr>
        <p:spPr>
          <a:xfrm>
            <a:off x="838200" y="-1"/>
            <a:ext cx="3200400" cy="6858001"/>
          </a:xfrm>
          <a:prstGeom prst="rect">
            <a:avLst/>
          </a:prstGeom>
        </p:spPr>
        <p:txBody>
          <a:bodyPr vert="horz" lIns="91440" tIns="45720" rIns="91440" bIns="45720" rtlCol="0" anchor="ctr">
            <a:normAutofit/>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148898713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Avenir Heavy" charset="0"/>
          <a:ea typeface="Avenir Heavy" charset="0"/>
          <a:cs typeface="Avenir Heavy" charset="0"/>
        </a:defRPr>
      </a:lvl1pPr>
    </p:titleStyle>
    <p:bodyStyle>
      <a:lvl1pPr marL="0" marR="0" indent="0" algn="l" defTabSz="914400" rtl="0" eaLnBrk="1" fontAlgn="auto" latinLnBrk="0" hangingPunct="1">
        <a:lnSpc>
          <a:spcPct val="90000"/>
        </a:lnSpc>
        <a:spcBef>
          <a:spcPts val="1000"/>
        </a:spcBef>
        <a:spcAft>
          <a:spcPts val="0"/>
        </a:spcAft>
        <a:buClr>
          <a:schemeClr val="accent1"/>
        </a:buClr>
        <a:buSzPct val="50000"/>
        <a:buFontTx/>
        <a:buNone/>
        <a:tabLst/>
        <a:defRPr sz="32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Clr>
          <a:schemeClr val="accent1"/>
        </a:buClr>
        <a:buSzPct val="50000"/>
        <a:buFont typeface="LucidaGrande" charset="0"/>
        <a:buChar char="‣"/>
        <a:defRPr sz="28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Clr>
          <a:schemeClr val="accent1"/>
        </a:buClr>
        <a:buSzPct val="50000"/>
        <a:buFont typeface="LucidaGrande" charset="0"/>
        <a:buChar char="‣"/>
        <a:defRPr sz="24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2.tmp"/><Relationship Id="rId4" Type="http://schemas.openxmlformats.org/officeDocument/2006/relationships/image" Target="../media/image21.tmp"/></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studentprivacy.ed.gov/faq/if-student-under-18-enrolled-both-high-school-and-local-college-do-parents-have-right-inspect"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600" dirty="0" smtClean="0">
                <a:latin typeface="Calibri" panose="020F0502020204030204" pitchFamily="34" charset="0"/>
                <a:cs typeface="Calibri" panose="020F0502020204030204" pitchFamily="34" charset="0"/>
              </a:rPr>
              <a:t>Dual Credit</a:t>
            </a:r>
            <a:endParaRPr lang="en-US" sz="6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11766550" y="6445250"/>
            <a:ext cx="425450" cy="176213"/>
          </a:xfrm>
        </p:spPr>
        <p:txBody>
          <a:bodyPr/>
          <a:lstStyle/>
          <a:p>
            <a:fld id="{31EC62AD-1449-9143-8F26-15D729BEA7F6}" type="slidenum">
              <a:rPr lang="en-US" smtClean="0"/>
              <a:pPr/>
              <a:t>1</a:t>
            </a:fld>
            <a:endParaRPr lang="en-US" dirty="0"/>
          </a:p>
        </p:txBody>
      </p:sp>
    </p:spTree>
    <p:extLst>
      <p:ext uri="{BB962C8B-B14F-4D97-AF65-F5344CB8AC3E}">
        <p14:creationId xmlns:p14="http://schemas.microsoft.com/office/powerpoint/2010/main" val="3064665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3089" y="327460"/>
            <a:ext cx="7516750" cy="649458"/>
          </a:xfrm>
        </p:spPr>
        <p:txBody>
          <a:bodyPr/>
          <a:lstStyle/>
          <a:p>
            <a:pPr algn="ctr"/>
            <a:r>
              <a:rPr lang="en-US" sz="3600" b="1" dirty="0" smtClean="0">
                <a:latin typeface="Calibri" panose="020F0502020204030204" pitchFamily="34" charset="0"/>
                <a:cs typeface="Calibri" panose="020F0502020204030204" pitchFamily="34" charset="0"/>
              </a:rPr>
              <a:t>HCC Student ID Card and Email </a:t>
            </a:r>
            <a:endParaRPr lang="en-US" sz="3600" b="1" dirty="0">
              <a:latin typeface="Calibri" panose="020F0502020204030204" pitchFamily="34" charset="0"/>
              <a:cs typeface="Calibri" panose="020F0502020204030204" pitchFamily="34" charset="0"/>
            </a:endParaRPr>
          </a:p>
        </p:txBody>
      </p:sp>
      <p:sp>
        <p:nvSpPr>
          <p:cNvPr id="5" name="TextBox 4"/>
          <p:cNvSpPr txBox="1"/>
          <p:nvPr/>
        </p:nvSpPr>
        <p:spPr>
          <a:xfrm>
            <a:off x="1835834" y="1572064"/>
            <a:ext cx="32004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HCC Student ID Card</a:t>
            </a:r>
          </a:p>
        </p:txBody>
      </p:sp>
      <p:sp>
        <p:nvSpPr>
          <p:cNvPr id="6" name="Content Placeholder 5"/>
          <p:cNvSpPr txBox="1">
            <a:spLocks/>
          </p:cNvSpPr>
          <p:nvPr/>
        </p:nvSpPr>
        <p:spPr>
          <a:xfrm>
            <a:off x="6577816" y="1572064"/>
            <a:ext cx="3352800" cy="424732"/>
          </a:xfrm>
          <a:prstGeom prst="rect">
            <a:avLst/>
          </a:prstGeom>
          <a:noFill/>
        </p:spPr>
        <p:txBody>
          <a:bodyPr wrap="square" rtlCol="0">
            <a:spAutoFit/>
          </a:bodyPr>
          <a:lstStyle>
            <a:lvl1pPr marL="0" marR="0" indent="0" algn="l" defTabSz="914400" rtl="0" eaLnBrk="1" fontAlgn="auto" latinLnBrk="0" hangingPunct="1">
              <a:lnSpc>
                <a:spcPct val="90000"/>
              </a:lnSpc>
              <a:spcBef>
                <a:spcPts val="1000"/>
              </a:spcBef>
              <a:spcAft>
                <a:spcPts val="0"/>
              </a:spcAft>
              <a:buClr>
                <a:schemeClr val="accent1"/>
              </a:buClr>
              <a:buSzPct val="50000"/>
              <a:buFontTx/>
              <a:buNone/>
              <a:tabLst/>
              <a:defRPr sz="32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Clr>
                <a:schemeClr val="accent1"/>
              </a:buClr>
              <a:buSzPct val="50000"/>
              <a:buFont typeface="LucidaGrande" charset="0"/>
              <a:buChar char="‣"/>
              <a:defRPr sz="28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Clr>
                <a:schemeClr val="accent1"/>
              </a:buClr>
              <a:buSzPct val="50000"/>
              <a:buFont typeface="LucidaGrande" charset="0"/>
              <a:buChar char="‣"/>
              <a:defRPr sz="24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latin typeface="Calibri" panose="020F0502020204030204" pitchFamily="34" charset="0"/>
                <a:cs typeface="Calibri" panose="020F0502020204030204" pitchFamily="34" charset="0"/>
              </a:rPr>
              <a:t>HCC Student Email</a:t>
            </a:r>
            <a:endParaRPr lang="en-US" sz="2400" dirty="0">
              <a:latin typeface="Calibri" panose="020F0502020204030204" pitchFamily="34" charset="0"/>
              <a:cs typeface="Calibri" panose="020F0502020204030204" pitchFamily="34" charset="0"/>
            </a:endParaRPr>
          </a:p>
        </p:txBody>
      </p:sp>
      <p:sp>
        <p:nvSpPr>
          <p:cNvPr id="8" name="TextBox 7"/>
          <p:cNvSpPr txBox="1"/>
          <p:nvPr/>
        </p:nvSpPr>
        <p:spPr>
          <a:xfrm>
            <a:off x="6120616" y="4664742"/>
            <a:ext cx="4267200"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When contacting HCC Staff/ Faculty you will need to use your HCC email. </a:t>
            </a:r>
          </a:p>
        </p:txBody>
      </p:sp>
      <p:sp>
        <p:nvSpPr>
          <p:cNvPr id="9" name="TextBox 8"/>
          <p:cNvSpPr txBox="1"/>
          <p:nvPr/>
        </p:nvSpPr>
        <p:spPr>
          <a:xfrm>
            <a:off x="1470073" y="4310799"/>
            <a:ext cx="32004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Technical Support</a:t>
            </a:r>
          </a:p>
        </p:txBody>
      </p:sp>
      <p:sp>
        <p:nvSpPr>
          <p:cNvPr id="10" name="TextBox 9"/>
          <p:cNvSpPr txBox="1"/>
          <p:nvPr/>
        </p:nvSpPr>
        <p:spPr>
          <a:xfrm>
            <a:off x="1470072" y="4793440"/>
            <a:ext cx="4495799"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Password reset : 713.718.8800</a:t>
            </a:r>
          </a:p>
          <a:p>
            <a:r>
              <a:rPr lang="en-US" sz="2000" dirty="0">
                <a:latin typeface="Calibri" panose="020F0502020204030204" pitchFamily="34" charset="0"/>
                <a:cs typeface="Calibri" panose="020F0502020204030204" pitchFamily="34" charset="0"/>
              </a:rPr>
              <a:t>Eagle Online Canvas:713.718.5275</a:t>
            </a:r>
          </a:p>
        </p:txBody>
      </p:sp>
      <p:grpSp>
        <p:nvGrpSpPr>
          <p:cNvPr id="11" name="Group 10"/>
          <p:cNvGrpSpPr/>
          <p:nvPr/>
        </p:nvGrpSpPr>
        <p:grpSpPr>
          <a:xfrm>
            <a:off x="1817735" y="2346806"/>
            <a:ext cx="2505075" cy="1609725"/>
            <a:chOff x="459850" y="1334462"/>
            <a:chExt cx="2505075" cy="1609725"/>
          </a:xfrm>
        </p:grpSpPr>
        <p:pic>
          <p:nvPicPr>
            <p:cNvPr id="12" name="Picture 2" descr="ba05380e-3a83-445e-b88e-8ade74d5ea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50" y="1334462"/>
              <a:ext cx="25050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04" y="1455199"/>
              <a:ext cx="781159" cy="438211"/>
            </a:xfrm>
            <a:prstGeom prst="rect">
              <a:avLst/>
            </a:prstGeom>
          </p:spPr>
        </p:pic>
        <p:sp>
          <p:nvSpPr>
            <p:cNvPr id="14" name="TextBox 13"/>
            <p:cNvSpPr txBox="1"/>
            <p:nvPr/>
          </p:nvSpPr>
          <p:spPr>
            <a:xfrm>
              <a:off x="557253" y="1905000"/>
              <a:ext cx="1720796" cy="246221"/>
            </a:xfrm>
            <a:prstGeom prst="rect">
              <a:avLst/>
            </a:prstGeom>
            <a:solidFill>
              <a:srgbClr val="FFC000"/>
            </a:solidFill>
          </p:spPr>
          <p:txBody>
            <a:bodyPr wrap="square" rtlCol="0">
              <a:spAutoFit/>
            </a:bodyPr>
            <a:lstStyle/>
            <a:p>
              <a:pPr algn="r"/>
              <a:r>
                <a:rPr lang="en-US" sz="1000" dirty="0">
                  <a:latin typeface="Arial Rounded MT Bold" panose="020F0704030504030204" pitchFamily="34" charset="0"/>
                </a:rPr>
                <a:t>STUDENT</a:t>
              </a:r>
            </a:p>
          </p:txBody>
        </p:sp>
        <p:sp>
          <p:nvSpPr>
            <p:cNvPr id="15" name="TextBox 14"/>
            <p:cNvSpPr txBox="1"/>
            <p:nvPr/>
          </p:nvSpPr>
          <p:spPr>
            <a:xfrm>
              <a:off x="2833979" y="1905000"/>
              <a:ext cx="45719" cy="246221"/>
            </a:xfrm>
            <a:prstGeom prst="rect">
              <a:avLst/>
            </a:prstGeom>
            <a:solidFill>
              <a:srgbClr val="FFC000"/>
            </a:solidFill>
          </p:spPr>
          <p:txBody>
            <a:bodyPr wrap="square" rtlCol="0">
              <a:spAutoFit/>
            </a:bodyPr>
            <a:lstStyle/>
            <a:p>
              <a:pPr algn="r"/>
              <a:endParaRPr lang="en-US" sz="1000" dirty="0">
                <a:latin typeface="Arial Rounded MT Bold" panose="020F0704030504030204" pitchFamily="34" charset="0"/>
              </a:endParaRPr>
            </a:p>
          </p:txBody>
        </p:sp>
      </p:grpSp>
      <p:pic>
        <p:nvPicPr>
          <p:cNvPr id="16" name="Picture 1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1182" y="2346806"/>
            <a:ext cx="1476581" cy="1467055"/>
          </a:xfrm>
          <a:prstGeom prst="rect">
            <a:avLst/>
          </a:prstGeom>
        </p:spPr>
      </p:pic>
    </p:spTree>
    <p:extLst>
      <p:ext uri="{BB962C8B-B14F-4D97-AF65-F5344CB8AC3E}">
        <p14:creationId xmlns:p14="http://schemas.microsoft.com/office/powerpoint/2010/main" val="499720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31EC62AD-1449-9143-8F26-15D729BEA7F6}" type="slidenum">
              <a:rPr lang="en-US" smtClean="0"/>
              <a:pPr/>
              <a:t>11</a:t>
            </a:fld>
            <a:endParaRPr lang="en-US" dirty="0"/>
          </a:p>
        </p:txBody>
      </p:sp>
      <p:sp>
        <p:nvSpPr>
          <p:cNvPr id="6" name="Title 2"/>
          <p:cNvSpPr>
            <a:spLocks noGrp="1"/>
          </p:cNvSpPr>
          <p:nvPr>
            <p:ph type="title"/>
          </p:nvPr>
        </p:nvSpPr>
        <p:spPr>
          <a:xfrm>
            <a:off x="1208293" y="160020"/>
            <a:ext cx="9265920" cy="350520"/>
          </a:xfrm>
        </p:spPr>
        <p:txBody>
          <a:bodyPr>
            <a:noAutofit/>
          </a:bodyPr>
          <a:lstStyle/>
          <a:p>
            <a:pPr algn="ctr"/>
            <a:r>
              <a:rPr lang="en-US" sz="3600" b="1" dirty="0" smtClean="0">
                <a:latin typeface="Calibri" panose="020F0502020204030204" pitchFamily="34" charset="0"/>
                <a:cs typeface="Calibri" panose="020F0502020204030204" pitchFamily="34" charset="0"/>
              </a:rPr>
              <a:t>Dual Credit Contact Information</a:t>
            </a:r>
            <a:endParaRPr lang="en-US" sz="3600" b="1"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767504" y="753890"/>
            <a:ext cx="9923941" cy="5531283"/>
          </a:xfrm>
          <a:prstGeom prst="rect">
            <a:avLst/>
          </a:prstGeom>
        </p:spPr>
      </p:pic>
    </p:spTree>
    <p:extLst>
      <p:ext uri="{BB962C8B-B14F-4D97-AF65-F5344CB8AC3E}">
        <p14:creationId xmlns:p14="http://schemas.microsoft.com/office/powerpoint/2010/main" val="2333803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06562" y="297067"/>
            <a:ext cx="6561437" cy="2860176"/>
          </a:xfrm>
        </p:spPr>
        <p:txBody>
          <a:bodyPr>
            <a:normAutofit/>
          </a:bodyPr>
          <a:lstStyle/>
          <a:p>
            <a:r>
              <a:rPr lang="en-US" dirty="0" smtClean="0"/>
              <a:t/>
            </a:r>
            <a:br>
              <a:rPr lang="en-US" dirty="0" smtClean="0"/>
            </a:br>
            <a:r>
              <a:rPr lang="en-US" dirty="0"/>
              <a:t/>
            </a:r>
            <a:br>
              <a:rPr lang="en-US" dirty="0"/>
            </a:br>
            <a:r>
              <a:rPr lang="en-US" dirty="0" smtClean="0"/>
              <a:t>      Q &amp; A</a:t>
            </a:r>
            <a:endParaRPr lang="en-US" dirty="0"/>
          </a:p>
        </p:txBody>
      </p:sp>
      <p:sp>
        <p:nvSpPr>
          <p:cNvPr id="4" name="Slide Number Placeholder 3"/>
          <p:cNvSpPr>
            <a:spLocks noGrp="1"/>
          </p:cNvSpPr>
          <p:nvPr>
            <p:ph type="sldNum" sz="quarter" idx="4294967295"/>
          </p:nvPr>
        </p:nvSpPr>
        <p:spPr>
          <a:xfrm>
            <a:off x="11766550" y="6445250"/>
            <a:ext cx="425450" cy="176213"/>
          </a:xfrm>
        </p:spPr>
        <p:txBody>
          <a:bodyPr/>
          <a:lstStyle/>
          <a:p>
            <a:fld id="{31EC62AD-1449-9143-8F26-15D729BEA7F6}" type="slidenum">
              <a:rPr lang="en-US" smtClean="0"/>
              <a:pPr/>
              <a:t>12</a:t>
            </a:fld>
            <a:endParaRPr lang="en-US" dirty="0"/>
          </a:p>
        </p:txBody>
      </p:sp>
      <p:pic>
        <p:nvPicPr>
          <p:cNvPr id="6" name="Picture 5" descr="Question Mark Response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371" y="3893976"/>
            <a:ext cx="2727487" cy="2727487"/>
          </a:xfrm>
          <a:prstGeom prst="rect">
            <a:avLst/>
          </a:prstGeom>
        </p:spPr>
      </p:pic>
    </p:spTree>
    <p:extLst>
      <p:ext uri="{BB962C8B-B14F-4D97-AF65-F5344CB8AC3E}">
        <p14:creationId xmlns:p14="http://schemas.microsoft.com/office/powerpoint/2010/main" val="2941576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31EC62AD-1449-9143-8F26-15D729BEA7F6}" type="slidenum">
              <a:rPr lang="en-US" smtClean="0"/>
              <a:pPr/>
              <a:t>2</a:t>
            </a:fld>
            <a:endParaRPr lang="en-US" dirty="0"/>
          </a:p>
        </p:txBody>
      </p:sp>
      <p:sp>
        <p:nvSpPr>
          <p:cNvPr id="7" name="Title 2"/>
          <p:cNvSpPr>
            <a:spLocks noGrp="1"/>
          </p:cNvSpPr>
          <p:nvPr>
            <p:ph type="title"/>
          </p:nvPr>
        </p:nvSpPr>
        <p:spPr>
          <a:xfrm>
            <a:off x="3701769" y="335280"/>
            <a:ext cx="5301554" cy="350520"/>
          </a:xfrm>
        </p:spPr>
        <p:txBody>
          <a:bodyPr/>
          <a:lstStyle/>
          <a:p>
            <a:pPr algn="ctr"/>
            <a:r>
              <a:rPr lang="en-US" sz="3600" b="1" dirty="0" smtClean="0">
                <a:latin typeface="Calibri" panose="020F0502020204030204" pitchFamily="34" charset="0"/>
                <a:cs typeface="Calibri" panose="020F0502020204030204" pitchFamily="34" charset="0"/>
              </a:rPr>
              <a:t>What is Dual Credit?</a:t>
            </a:r>
            <a:r>
              <a:rPr lang="en-US" sz="2600" b="1" dirty="0" smtClean="0">
                <a:latin typeface="Calibri" panose="020F0502020204030204" pitchFamily="34" charset="0"/>
                <a:cs typeface="Calibri" panose="020F0502020204030204" pitchFamily="34" charset="0"/>
              </a:rPr>
              <a:t> </a:t>
            </a:r>
            <a:endParaRPr lang="en-US" sz="2600" b="1" dirty="0">
              <a:latin typeface="Calibri" panose="020F0502020204030204" pitchFamily="34" charset="0"/>
              <a:cs typeface="Calibri" panose="020F0502020204030204" pitchFamily="34" charset="0"/>
            </a:endParaRPr>
          </a:p>
        </p:txBody>
      </p:sp>
      <p:sp>
        <p:nvSpPr>
          <p:cNvPr id="8" name="Content Placeholder 7"/>
          <p:cNvSpPr>
            <a:spLocks noGrp="1"/>
          </p:cNvSpPr>
          <p:nvPr>
            <p:ph sz="quarter" idx="13"/>
          </p:nvPr>
        </p:nvSpPr>
        <p:spPr>
          <a:xfrm>
            <a:off x="998197" y="1752816"/>
            <a:ext cx="9932401" cy="3475823"/>
          </a:xfrm>
          <a:prstGeom prst="rect">
            <a:avLst/>
          </a:prstGeom>
          <a:noFill/>
        </p:spPr>
        <p:txBody>
          <a:bodyPr wrap="square">
            <a:spAutoFit/>
          </a:bodyPr>
          <a:lstStyle/>
          <a:p>
            <a:pPr marL="285750" indent="-285750">
              <a:buSzPct val="85000"/>
              <a:buFont typeface="Wingdings" panose="05000000000000000000" pitchFamily="2" charset="2"/>
              <a:buChar char="v"/>
            </a:pPr>
            <a:r>
              <a:rPr lang="en-US" sz="2200" dirty="0">
                <a:latin typeface="Calibri" panose="020F0502020204030204" pitchFamily="34" charset="0"/>
                <a:cs typeface="Calibri" panose="020F0502020204030204" pitchFamily="34" charset="0"/>
              </a:rPr>
              <a:t>The Texas Higher Education Coordinating Board (THECB) defines dual credit as a system in which an eligible high school student enrolls in college course(s) and receives credit for the course(s) from both the college and high school</a:t>
            </a:r>
            <a:r>
              <a:rPr lang="en-US" sz="2200" dirty="0" smtClean="0">
                <a:latin typeface="Calibri" panose="020F0502020204030204" pitchFamily="34" charset="0"/>
                <a:cs typeface="Calibri" panose="020F0502020204030204" pitchFamily="34" charset="0"/>
              </a:rPr>
              <a:t>.</a:t>
            </a:r>
          </a:p>
          <a:p>
            <a:pPr>
              <a:buSzPct val="85000"/>
            </a:pPr>
            <a:endParaRPr lang="en-US" sz="2200" dirty="0">
              <a:latin typeface="Calibri" panose="020F0502020204030204" pitchFamily="34" charset="0"/>
              <a:cs typeface="Calibri" panose="020F0502020204030204" pitchFamily="34" charset="0"/>
            </a:endParaRPr>
          </a:p>
          <a:p>
            <a:pPr marL="285750" indent="-285750">
              <a:buSzPct val="85000"/>
              <a:buFont typeface="Wingdings" panose="05000000000000000000" pitchFamily="2" charset="2"/>
              <a:buChar char="v"/>
            </a:pPr>
            <a:r>
              <a:rPr lang="en-US" sz="2200" dirty="0" smtClean="0">
                <a:latin typeface="Calibri" panose="020F0502020204030204" pitchFamily="34" charset="0"/>
                <a:cs typeface="Calibri" panose="020F0502020204030204" pitchFamily="34" charset="0"/>
              </a:rPr>
              <a:t>Dual </a:t>
            </a:r>
            <a:r>
              <a:rPr lang="en-US" sz="2200" dirty="0">
                <a:latin typeface="Calibri" panose="020F0502020204030204" pitchFamily="34" charset="0"/>
                <a:cs typeface="Calibri" panose="020F0502020204030204" pitchFamily="34" charset="0"/>
              </a:rPr>
              <a:t>Credit courses may be taught on the high school campus by an approved instructor or on the college campus. </a:t>
            </a:r>
            <a:endParaRPr lang="en-US" sz="2200" dirty="0" smtClean="0">
              <a:latin typeface="Calibri" panose="020F0502020204030204" pitchFamily="34" charset="0"/>
              <a:cs typeface="Calibri" panose="020F0502020204030204" pitchFamily="34" charset="0"/>
            </a:endParaRPr>
          </a:p>
          <a:p>
            <a:pPr marL="285750" indent="-285750">
              <a:buSzPct val="85000"/>
              <a:buFont typeface="Wingdings" panose="05000000000000000000" pitchFamily="2" charset="2"/>
              <a:buChar char="v"/>
            </a:pPr>
            <a:endParaRPr lang="en-US" sz="2200" dirty="0">
              <a:latin typeface="Calibri" panose="020F0502020204030204" pitchFamily="34" charset="0"/>
              <a:cs typeface="Calibri" panose="020F0502020204030204" pitchFamily="34" charset="0"/>
            </a:endParaRPr>
          </a:p>
          <a:p>
            <a:pPr marL="285750" indent="-285750">
              <a:buSzPct val="85000"/>
              <a:buFont typeface="Wingdings" panose="05000000000000000000" pitchFamily="2" charset="2"/>
              <a:buChar char="v"/>
            </a:pPr>
            <a:r>
              <a:rPr lang="en-US" sz="2200" dirty="0" smtClean="0">
                <a:latin typeface="Calibri" panose="020F0502020204030204" pitchFamily="34" charset="0"/>
                <a:cs typeface="Calibri" panose="020F0502020204030204" pitchFamily="34" charset="0"/>
              </a:rPr>
              <a:t>Dual </a:t>
            </a:r>
            <a:r>
              <a:rPr lang="en-US" sz="2200" dirty="0">
                <a:latin typeface="Calibri" panose="020F0502020204030204" pitchFamily="34" charset="0"/>
                <a:cs typeface="Calibri" panose="020F0502020204030204" pitchFamily="34" charset="0"/>
              </a:rPr>
              <a:t>Credit courses include both academic and technical courses.</a:t>
            </a:r>
          </a:p>
          <a:p>
            <a:pPr marL="342900" indent="-342900" algn="ctr">
              <a:buSzPct val="85000"/>
              <a:buFont typeface="Wingdings" panose="05000000000000000000" pitchFamily="2" charset="2"/>
              <a:buChar char="v"/>
            </a:pP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2080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31EC62AD-1449-9143-8F26-15D729BEA7F6}" type="slidenum">
              <a:rPr lang="en-US" smtClean="0"/>
              <a:pPr/>
              <a:t>3</a:t>
            </a:fld>
            <a:endParaRPr lang="en-US" dirty="0"/>
          </a:p>
        </p:txBody>
      </p:sp>
      <p:sp>
        <p:nvSpPr>
          <p:cNvPr id="7" name="Title 2"/>
          <p:cNvSpPr>
            <a:spLocks noGrp="1"/>
          </p:cNvSpPr>
          <p:nvPr>
            <p:ph type="title"/>
          </p:nvPr>
        </p:nvSpPr>
        <p:spPr>
          <a:xfrm>
            <a:off x="2759232" y="357553"/>
            <a:ext cx="5709517" cy="350520"/>
          </a:xfrm>
        </p:spPr>
        <p:txBody>
          <a:bodyPr/>
          <a:lstStyle/>
          <a:p>
            <a:pPr algn="ctr"/>
            <a:r>
              <a:rPr lang="en-US" sz="3600" b="1" dirty="0" smtClean="0">
                <a:latin typeface="Calibri" panose="020F0502020204030204" pitchFamily="34" charset="0"/>
                <a:cs typeface="Calibri" panose="020F0502020204030204" pitchFamily="34" charset="0"/>
              </a:rPr>
              <a:t>Benefits of Dual Credit </a:t>
            </a:r>
            <a:endParaRPr lang="en-US" sz="3600" b="1"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575582" y="1026943"/>
            <a:ext cx="8637563" cy="5130198"/>
          </a:xfrm>
          <a:prstGeom prst="rect">
            <a:avLst/>
          </a:prstGeom>
        </p:spPr>
      </p:pic>
    </p:spTree>
    <p:extLst>
      <p:ext uri="{BB962C8B-B14F-4D97-AF65-F5344CB8AC3E}">
        <p14:creationId xmlns:p14="http://schemas.microsoft.com/office/powerpoint/2010/main" val="3506110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31EC62AD-1449-9143-8F26-15D729BEA7F6}" type="slidenum">
              <a:rPr lang="en-US" smtClean="0"/>
              <a:pPr/>
              <a:t>4</a:t>
            </a:fld>
            <a:endParaRPr lang="en-US" dirty="0"/>
          </a:p>
        </p:txBody>
      </p:sp>
      <p:sp>
        <p:nvSpPr>
          <p:cNvPr id="7" name="Title 2"/>
          <p:cNvSpPr>
            <a:spLocks noGrp="1"/>
          </p:cNvSpPr>
          <p:nvPr>
            <p:ph type="title"/>
          </p:nvPr>
        </p:nvSpPr>
        <p:spPr>
          <a:xfrm>
            <a:off x="4009291" y="319454"/>
            <a:ext cx="3838514" cy="350520"/>
          </a:xfrm>
        </p:spPr>
        <p:txBody>
          <a:bodyPr/>
          <a:lstStyle/>
          <a:p>
            <a:pPr algn="ctr"/>
            <a:r>
              <a:rPr lang="en-US" sz="3600" b="1" dirty="0" smtClean="0">
                <a:latin typeface="Calibri" panose="020F0502020204030204" pitchFamily="34" charset="0"/>
                <a:cs typeface="Calibri" panose="020F0502020204030204" pitchFamily="34" charset="0"/>
              </a:rPr>
              <a:t>Areas of Study </a:t>
            </a:r>
            <a:endParaRPr lang="en-US" sz="3600" b="1" dirty="0">
              <a:latin typeface="Calibri" panose="020F0502020204030204" pitchFamily="34" charset="0"/>
              <a:cs typeface="Calibri" panose="020F0502020204030204" pitchFamily="34" charset="0"/>
            </a:endParaRPr>
          </a:p>
        </p:txBody>
      </p:sp>
      <p:graphicFrame>
        <p:nvGraphicFramePr>
          <p:cNvPr id="5" name="Diagram 4"/>
          <p:cNvGraphicFramePr/>
          <p:nvPr>
            <p:extLst>
              <p:ext uri="{D42A27DB-BD31-4B8C-83A1-F6EECF244321}">
                <p14:modId xmlns:p14="http://schemas.microsoft.com/office/powerpoint/2010/main" val="2146109576"/>
              </p:ext>
            </p:extLst>
          </p:nvPr>
        </p:nvGraphicFramePr>
        <p:xfrm>
          <a:off x="1496638" y="860474"/>
          <a:ext cx="8863819" cy="526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374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4911" y="263769"/>
            <a:ext cx="9777046" cy="481819"/>
          </a:xfrm>
        </p:spPr>
        <p:txBody>
          <a:bodyPr/>
          <a:lstStyle/>
          <a:p>
            <a:pPr algn="ctr"/>
            <a:r>
              <a:rPr lang="en-US" sz="3600" b="1" dirty="0" smtClean="0">
                <a:latin typeface="Calibri" panose="020F0502020204030204" pitchFamily="34" charset="0"/>
                <a:cs typeface="Calibri" panose="020F0502020204030204" pitchFamily="34" charset="0"/>
              </a:rPr>
              <a:t>Program Eligibility and Requirements </a:t>
            </a:r>
            <a:endParaRPr lang="en-US" sz="3600" b="1"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942535" y="1083212"/>
            <a:ext cx="9748911" cy="5120640"/>
          </a:xfrm>
          <a:prstGeom prst="rect">
            <a:avLst/>
          </a:prstGeom>
        </p:spPr>
      </p:pic>
    </p:spTree>
    <p:extLst>
      <p:ext uri="{BB962C8B-B14F-4D97-AF65-F5344CB8AC3E}">
        <p14:creationId xmlns:p14="http://schemas.microsoft.com/office/powerpoint/2010/main" val="1626704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0147" y="268296"/>
            <a:ext cx="6668087" cy="350520"/>
          </a:xfrm>
        </p:spPr>
        <p:txBody>
          <a:bodyPr/>
          <a:lstStyle/>
          <a:p>
            <a:pPr algn="ctr"/>
            <a:r>
              <a:rPr lang="en-US" sz="3600" b="1" dirty="0" smtClean="0">
                <a:latin typeface="Calibri" panose="020F0502020204030204" pitchFamily="34" charset="0"/>
                <a:cs typeface="Calibri" panose="020F0502020204030204" pitchFamily="34" charset="0"/>
              </a:rPr>
              <a:t>Student Responsibilities </a:t>
            </a:r>
            <a:endParaRPr lang="en-US" sz="3600" dirty="0"/>
          </a:p>
        </p:txBody>
      </p:sp>
      <p:sp>
        <p:nvSpPr>
          <p:cNvPr id="4" name="Slide Number Placeholder 3"/>
          <p:cNvSpPr>
            <a:spLocks noGrp="1"/>
          </p:cNvSpPr>
          <p:nvPr>
            <p:ph type="sldNum" sz="quarter" idx="14"/>
          </p:nvPr>
        </p:nvSpPr>
        <p:spPr/>
        <p:txBody>
          <a:bodyPr/>
          <a:lstStyle/>
          <a:p>
            <a:fld id="{31EC62AD-1449-9143-8F26-15D729BEA7F6}" type="slidenum">
              <a:rPr lang="en-US" smtClean="0"/>
              <a:pPr/>
              <a:t>6</a:t>
            </a:fld>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894535767"/>
              </p:ext>
            </p:extLst>
          </p:nvPr>
        </p:nvGraphicFramePr>
        <p:xfrm>
          <a:off x="1252024" y="984740"/>
          <a:ext cx="9062856" cy="5061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8807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val="2519153699"/>
              </p:ext>
            </p:extLst>
          </p:nvPr>
        </p:nvGraphicFramePr>
        <p:xfrm>
          <a:off x="554142" y="810067"/>
          <a:ext cx="10066966" cy="5396350"/>
        </p:xfrm>
        <a:graphic>
          <a:graphicData uri="http://schemas.openxmlformats.org/drawingml/2006/table">
            <a:tbl>
              <a:tblPr firstRow="1" bandRow="1">
                <a:tableStyleId>{5C22544A-7EE6-4342-B048-85BDC9FD1C3A}</a:tableStyleId>
              </a:tblPr>
              <a:tblGrid>
                <a:gridCol w="5033483">
                  <a:extLst>
                    <a:ext uri="{9D8B030D-6E8A-4147-A177-3AD203B41FA5}">
                      <a16:colId xmlns:a16="http://schemas.microsoft.com/office/drawing/2014/main" val="3069788062"/>
                    </a:ext>
                  </a:extLst>
                </a:gridCol>
                <a:gridCol w="5033483">
                  <a:extLst>
                    <a:ext uri="{9D8B030D-6E8A-4147-A177-3AD203B41FA5}">
                      <a16:colId xmlns:a16="http://schemas.microsoft.com/office/drawing/2014/main" val="3029586420"/>
                    </a:ext>
                  </a:extLst>
                </a:gridCol>
              </a:tblGrid>
              <a:tr h="355575">
                <a:tc>
                  <a:txBody>
                    <a:bodyPr/>
                    <a:lstStyle/>
                    <a:p>
                      <a:pPr algn="ctr"/>
                      <a:r>
                        <a:rPr lang="en-US" dirty="0" smtClean="0">
                          <a:latin typeface="+mn-lt"/>
                          <a:cs typeface="Calibri" panose="020F0502020204030204" pitchFamily="34" charset="0"/>
                        </a:rPr>
                        <a:t>COLLEGE</a:t>
                      </a:r>
                      <a:endParaRPr lang="en-US" dirty="0">
                        <a:latin typeface="+mn-lt"/>
                        <a:cs typeface="Calibri" panose="020F0502020204030204" pitchFamily="34" charset="0"/>
                      </a:endParaRPr>
                    </a:p>
                  </a:txBody>
                  <a:tcPr/>
                </a:tc>
                <a:tc>
                  <a:txBody>
                    <a:bodyPr/>
                    <a:lstStyle/>
                    <a:p>
                      <a:pPr algn="ctr"/>
                      <a:r>
                        <a:rPr lang="en-US" dirty="0" smtClean="0">
                          <a:latin typeface="+mn-lt"/>
                          <a:cs typeface="Calibri" panose="020F0502020204030204" pitchFamily="34" charset="0"/>
                        </a:rPr>
                        <a:t>HIGH SCHOOL</a:t>
                      </a:r>
                      <a:endParaRPr lang="en-US" dirty="0">
                        <a:latin typeface="+mn-lt"/>
                        <a:cs typeface="Calibri" panose="020F0502020204030204" pitchFamily="34" charset="0"/>
                      </a:endParaRPr>
                    </a:p>
                  </a:txBody>
                  <a:tcPr/>
                </a:tc>
                <a:extLst>
                  <a:ext uri="{0D108BD9-81ED-4DB2-BD59-A6C34878D82A}">
                    <a16:rowId xmlns:a16="http://schemas.microsoft.com/office/drawing/2014/main" val="3583045006"/>
                  </a:ext>
                </a:extLst>
              </a:tr>
              <a:tr h="666704">
                <a:tc>
                  <a:txBody>
                    <a:bodyPr/>
                    <a:lstStyle/>
                    <a:p>
                      <a:r>
                        <a:rPr lang="en-US" sz="1300" dirty="0" smtClean="0"/>
                        <a:t>College classes </a:t>
                      </a:r>
                      <a:r>
                        <a:rPr lang="en-US" sz="1300" dirty="0" smtClean="0"/>
                        <a:t>require</a:t>
                      </a:r>
                      <a:r>
                        <a:rPr lang="en-US" sz="1300" baseline="0" dirty="0" smtClean="0"/>
                        <a:t> g</a:t>
                      </a:r>
                      <a:r>
                        <a:rPr lang="en-US" sz="1300" dirty="0" smtClean="0"/>
                        <a:t>reat </a:t>
                      </a:r>
                      <a:r>
                        <a:rPr lang="en-US" sz="1300" dirty="0" smtClean="0"/>
                        <a:t>amounts of time management, focus and attention are needed to pass college courses.</a:t>
                      </a:r>
                      <a:endParaRPr lang="en-US" sz="1300" dirty="0"/>
                    </a:p>
                  </a:txBody>
                  <a:tcPr/>
                </a:tc>
                <a:tc>
                  <a:txBody>
                    <a:bodyPr/>
                    <a:lstStyle/>
                    <a:p>
                      <a:r>
                        <a:rPr lang="en-US" sz="1300" dirty="0" smtClean="0"/>
                        <a:t>High school classes </a:t>
                      </a:r>
                      <a:r>
                        <a:rPr lang="en-US" sz="1300" dirty="0" smtClean="0"/>
                        <a:t>may pass </a:t>
                      </a:r>
                      <a:r>
                        <a:rPr lang="en-US" sz="1300" dirty="0" smtClean="0"/>
                        <a:t>over </a:t>
                      </a:r>
                      <a:r>
                        <a:rPr lang="en-US" sz="1300" dirty="0" smtClean="0"/>
                        <a:t>some topics superficially</a:t>
                      </a:r>
                      <a:r>
                        <a:rPr lang="en-US" sz="1300" baseline="0" dirty="0" smtClean="0"/>
                        <a:t>, while College </a:t>
                      </a:r>
                      <a:r>
                        <a:rPr lang="en-US" sz="1300" baseline="0" dirty="0" smtClean="0"/>
                        <a:t>classes </a:t>
                      </a:r>
                      <a:r>
                        <a:rPr lang="en-US" sz="1300" baseline="0" dirty="0" smtClean="0"/>
                        <a:t>go </a:t>
                      </a:r>
                      <a:r>
                        <a:rPr lang="en-US" sz="1300" baseline="0" dirty="0" smtClean="0"/>
                        <a:t>in depth on issues.</a:t>
                      </a:r>
                      <a:endParaRPr lang="en-US" sz="1300" dirty="0"/>
                    </a:p>
                  </a:txBody>
                  <a:tcPr/>
                </a:tc>
                <a:extLst>
                  <a:ext uri="{0D108BD9-81ED-4DB2-BD59-A6C34878D82A}">
                    <a16:rowId xmlns:a16="http://schemas.microsoft.com/office/drawing/2014/main" val="850211881"/>
                  </a:ext>
                </a:extLst>
              </a:tr>
              <a:tr h="666704">
                <a:tc>
                  <a:txBody>
                    <a:bodyPr/>
                    <a:lstStyle/>
                    <a:p>
                      <a:r>
                        <a:rPr lang="en-US" sz="1300" dirty="0" smtClean="0"/>
                        <a:t>In</a:t>
                      </a:r>
                      <a:r>
                        <a:rPr lang="en-US" sz="1300" baseline="0" dirty="0" smtClean="0"/>
                        <a:t> college much more material is covered in each class. This means there is not as much time to do homework as in high school. College moves at a faster pace.</a:t>
                      </a:r>
                      <a:endParaRPr 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t>Time spent in class is less in college, but time spent working on assignments out</a:t>
                      </a:r>
                      <a:r>
                        <a:rPr lang="en-US" sz="1300" baseline="0" dirty="0" smtClean="0"/>
                        <a:t> of class is much </a:t>
                      </a:r>
                      <a:r>
                        <a:rPr lang="en-US" sz="1300" baseline="0" dirty="0" smtClean="0"/>
                        <a:t>more. Therefore, a</a:t>
                      </a:r>
                      <a:r>
                        <a:rPr lang="en-US" sz="1300" dirty="0" smtClean="0"/>
                        <a:t> greater amount of reading</a:t>
                      </a:r>
                      <a:r>
                        <a:rPr lang="en-US" sz="1300" baseline="0" dirty="0" smtClean="0"/>
                        <a:t> and studying is required in college. </a:t>
                      </a:r>
                      <a:endParaRPr lang="en-US" sz="1300" dirty="0" smtClean="0"/>
                    </a:p>
                    <a:p>
                      <a:endParaRPr lang="en-US" sz="1300" dirty="0"/>
                    </a:p>
                  </a:txBody>
                  <a:tcPr/>
                </a:tc>
                <a:extLst>
                  <a:ext uri="{0D108BD9-81ED-4DB2-BD59-A6C34878D82A}">
                    <a16:rowId xmlns:a16="http://schemas.microsoft.com/office/drawing/2014/main" val="1547022470"/>
                  </a:ext>
                </a:extLst>
              </a:tr>
              <a:tr h="934886">
                <a:tc>
                  <a:txBody>
                    <a:bodyPr/>
                    <a:lstStyle/>
                    <a:p>
                      <a:r>
                        <a:rPr lang="en-US" sz="1300" dirty="0" smtClean="0"/>
                        <a:t>Unlike high school, college professors </a:t>
                      </a:r>
                      <a:r>
                        <a:rPr lang="en-US" sz="1300" dirty="0" smtClean="0"/>
                        <a:t>expect that </a:t>
                      </a:r>
                      <a:r>
                        <a:rPr lang="en-US" sz="1300" dirty="0" smtClean="0"/>
                        <a:t>you learn material independently.</a:t>
                      </a:r>
                      <a:r>
                        <a:rPr lang="en-US" sz="1300" baseline="0" dirty="0" smtClean="0"/>
                        <a:t> Due to the speed of class if you do not do the homework you will quickly fall behind.</a:t>
                      </a:r>
                      <a:endParaRPr lang="en-US" sz="1300" dirty="0"/>
                    </a:p>
                  </a:txBody>
                  <a:tcPr/>
                </a:tc>
                <a:tc>
                  <a:txBody>
                    <a:bodyPr/>
                    <a:lstStyle/>
                    <a:p>
                      <a:r>
                        <a:rPr lang="en-US" sz="1300" dirty="0" smtClean="0"/>
                        <a:t>In high school teachers often run through the next day’s assignments. </a:t>
                      </a:r>
                      <a:r>
                        <a:rPr lang="en-US" sz="1300" dirty="0" smtClean="0"/>
                        <a:t>In </a:t>
                      </a:r>
                      <a:r>
                        <a:rPr lang="en-US" sz="1300" dirty="0" smtClean="0"/>
                        <a:t>college the professors expect you to read the course syllabus, </a:t>
                      </a:r>
                      <a:r>
                        <a:rPr lang="en-US" sz="1300" dirty="0" smtClean="0"/>
                        <a:t>that includes </a:t>
                      </a:r>
                      <a:r>
                        <a:rPr lang="en-US" sz="1300" baseline="0" dirty="0" smtClean="0"/>
                        <a:t>course assignments and when it is  due, exam dates and </a:t>
                      </a:r>
                      <a:r>
                        <a:rPr lang="en-US" sz="1300" baseline="0" dirty="0" smtClean="0"/>
                        <a:t>how you will be graded.  </a:t>
                      </a:r>
                      <a:endParaRPr lang="en-US" sz="1300" dirty="0"/>
                    </a:p>
                  </a:txBody>
                  <a:tcPr/>
                </a:tc>
                <a:extLst>
                  <a:ext uri="{0D108BD9-81ED-4DB2-BD59-A6C34878D82A}">
                    <a16:rowId xmlns:a16="http://schemas.microsoft.com/office/drawing/2014/main" val="1397429651"/>
                  </a:ext>
                </a:extLst>
              </a:tr>
              <a:tr h="859307">
                <a:tc>
                  <a:txBody>
                    <a:bodyPr/>
                    <a:lstStyle/>
                    <a:p>
                      <a:r>
                        <a:rPr lang="en-US" sz="1300" dirty="0" smtClean="0"/>
                        <a:t>High school teachers repeat themselves, so students understand what’s required</a:t>
                      </a:r>
                      <a:r>
                        <a:rPr lang="en-US" sz="1300" baseline="0" dirty="0" smtClean="0"/>
                        <a:t> of them. College professors tend to leave it up to the student’s responsibility for information on syllabus whether it is covered in class or not.</a:t>
                      </a:r>
                      <a:endParaRPr lang="en-US" sz="1300" dirty="0"/>
                    </a:p>
                  </a:txBody>
                  <a:tcPr/>
                </a:tc>
                <a:tc>
                  <a:txBody>
                    <a:bodyPr/>
                    <a:lstStyle/>
                    <a:p>
                      <a:r>
                        <a:rPr lang="en-US" sz="1300" dirty="0" smtClean="0"/>
                        <a:t>High school </a:t>
                      </a:r>
                      <a:r>
                        <a:rPr lang="en-US" sz="1300" dirty="0" smtClean="0"/>
                        <a:t>teaches</a:t>
                      </a:r>
                      <a:r>
                        <a:rPr lang="en-US" sz="1300" baseline="0" dirty="0" smtClean="0"/>
                        <a:t> </a:t>
                      </a:r>
                      <a:r>
                        <a:rPr lang="en-US" sz="1300" baseline="0" dirty="0" smtClean="0"/>
                        <a:t>you mostly from textbooks. College professors </a:t>
                      </a:r>
                      <a:r>
                        <a:rPr lang="en-US" sz="1300" baseline="0" dirty="0" smtClean="0"/>
                        <a:t>expect you </a:t>
                      </a:r>
                      <a:r>
                        <a:rPr lang="en-US" sz="1300" baseline="0" dirty="0" smtClean="0"/>
                        <a:t>to understand the text and teach in many different ways.</a:t>
                      </a:r>
                      <a:endParaRPr lang="en-US" sz="1300" dirty="0"/>
                    </a:p>
                  </a:txBody>
                  <a:tcPr/>
                </a:tc>
                <a:extLst>
                  <a:ext uri="{0D108BD9-81ED-4DB2-BD59-A6C34878D82A}">
                    <a16:rowId xmlns:a16="http://schemas.microsoft.com/office/drawing/2014/main" val="3618593133"/>
                  </a:ext>
                </a:extLst>
              </a:tr>
              <a:tr h="474100">
                <a:tc>
                  <a:txBody>
                    <a:bodyPr/>
                    <a:lstStyle/>
                    <a:p>
                      <a:r>
                        <a:rPr lang="en-US" sz="1300" dirty="0" smtClean="0"/>
                        <a:t>Self-Advocacy (watch out for and be on top</a:t>
                      </a:r>
                      <a:r>
                        <a:rPr lang="en-US" sz="1300" baseline="0" dirty="0" smtClean="0"/>
                        <a:t> of your classes yourself).</a:t>
                      </a:r>
                      <a:endParaRPr lang="en-US" sz="1300" dirty="0"/>
                    </a:p>
                  </a:txBody>
                  <a:tcPr/>
                </a:tc>
                <a:tc>
                  <a:txBody>
                    <a:bodyPr/>
                    <a:lstStyle/>
                    <a:p>
                      <a:r>
                        <a:rPr lang="en-US" sz="1300" dirty="0" smtClean="0"/>
                        <a:t>Parents and teachers are your</a:t>
                      </a:r>
                      <a:r>
                        <a:rPr lang="en-US" sz="1300" baseline="0" dirty="0" smtClean="0"/>
                        <a:t> advocates.</a:t>
                      </a:r>
                      <a:endParaRPr lang="en-US" sz="1300" dirty="0"/>
                    </a:p>
                  </a:txBody>
                  <a:tcPr/>
                </a:tc>
                <a:extLst>
                  <a:ext uri="{0D108BD9-81ED-4DB2-BD59-A6C34878D82A}">
                    <a16:rowId xmlns:a16="http://schemas.microsoft.com/office/drawing/2014/main" val="706241404"/>
                  </a:ext>
                </a:extLst>
              </a:tr>
              <a:tr h="474100">
                <a:tc>
                  <a:txBody>
                    <a:bodyPr/>
                    <a:lstStyle/>
                    <a:p>
                      <a:r>
                        <a:rPr lang="en-US" sz="1300" dirty="0" smtClean="0"/>
                        <a:t>Colleges provide a different level of support</a:t>
                      </a:r>
                      <a:r>
                        <a:rPr lang="en-US" sz="1300" baseline="0" dirty="0" smtClean="0"/>
                        <a:t> services, and it is the student’s responsibility to ask for help and advocate for themselves. </a:t>
                      </a:r>
                      <a:endParaRPr lang="en-US" sz="1300" dirty="0"/>
                    </a:p>
                  </a:txBody>
                  <a:tcPr/>
                </a:tc>
                <a:tc>
                  <a:txBody>
                    <a:bodyPr/>
                    <a:lstStyle/>
                    <a:p>
                      <a:r>
                        <a:rPr lang="en-US" sz="1300" dirty="0" smtClean="0"/>
                        <a:t>High school provides a high level of support and takes responsibility.</a:t>
                      </a:r>
                      <a:r>
                        <a:rPr lang="en-US" sz="1300" baseline="0" dirty="0" smtClean="0"/>
                        <a:t> </a:t>
                      </a:r>
                      <a:endParaRPr lang="en-US" sz="1300" dirty="0"/>
                    </a:p>
                  </a:txBody>
                  <a:tcPr/>
                </a:tc>
                <a:extLst>
                  <a:ext uri="{0D108BD9-81ED-4DB2-BD59-A6C34878D82A}">
                    <a16:rowId xmlns:a16="http://schemas.microsoft.com/office/drawing/2014/main" val="1987903804"/>
                  </a:ext>
                </a:extLst>
              </a:tr>
              <a:tr h="474100">
                <a:tc>
                  <a:txBody>
                    <a:bodyPr/>
                    <a:lstStyle/>
                    <a:p>
                      <a:r>
                        <a:rPr lang="en-US" sz="1300" dirty="0" smtClean="0"/>
                        <a:t>Professors are usually open and helpful however; they expect you to initiate the contact if you need help. </a:t>
                      </a:r>
                      <a:endParaRPr lang="en-US" sz="1300" dirty="0"/>
                    </a:p>
                  </a:txBody>
                  <a:tcPr/>
                </a:tc>
                <a:tc>
                  <a:txBody>
                    <a:bodyPr/>
                    <a:lstStyle/>
                    <a:p>
                      <a:r>
                        <a:rPr lang="en-US" sz="1300" dirty="0" smtClean="0"/>
                        <a:t>High</a:t>
                      </a:r>
                      <a:r>
                        <a:rPr lang="en-US" sz="1300" baseline="0" dirty="0" smtClean="0"/>
                        <a:t> school teachers ask if you need help and are available before and after school.</a:t>
                      </a:r>
                      <a:endParaRPr lang="en-US" sz="1300" dirty="0"/>
                    </a:p>
                  </a:txBody>
                  <a:tcPr/>
                </a:tc>
                <a:extLst>
                  <a:ext uri="{0D108BD9-81ED-4DB2-BD59-A6C34878D82A}">
                    <a16:rowId xmlns:a16="http://schemas.microsoft.com/office/drawing/2014/main" val="1511472929"/>
                  </a:ext>
                </a:extLst>
              </a:tr>
            </a:tbl>
          </a:graphicData>
        </a:graphic>
      </p:graphicFrame>
      <p:sp>
        <p:nvSpPr>
          <p:cNvPr id="3" name="Title 2"/>
          <p:cNvSpPr>
            <a:spLocks noGrp="1"/>
          </p:cNvSpPr>
          <p:nvPr>
            <p:ph type="title"/>
          </p:nvPr>
        </p:nvSpPr>
        <p:spPr>
          <a:xfrm>
            <a:off x="170777" y="160020"/>
            <a:ext cx="10562871" cy="350520"/>
          </a:xfrm>
        </p:spPr>
        <p:txBody>
          <a:bodyPr/>
          <a:lstStyle/>
          <a:p>
            <a:pPr algn="ctr"/>
            <a:r>
              <a:rPr lang="en-US" sz="2800" b="1" dirty="0" smtClean="0">
                <a:latin typeface="Calibri" panose="020F0502020204030204" pitchFamily="34" charset="0"/>
                <a:cs typeface="Calibri" panose="020F0502020204030204" pitchFamily="34" charset="0"/>
              </a:rPr>
              <a:t>Differences </a:t>
            </a:r>
            <a:r>
              <a:rPr lang="en-US" sz="2800" b="1" dirty="0" smtClean="0">
                <a:latin typeface="Calibri" panose="020F0502020204030204" pitchFamily="34" charset="0"/>
                <a:cs typeface="Calibri" panose="020F0502020204030204" pitchFamily="34" charset="0"/>
              </a:rPr>
              <a:t>Between High School &amp; College</a:t>
            </a:r>
            <a:endParaRPr lang="en-US" sz="28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4"/>
          </p:nvPr>
        </p:nvSpPr>
        <p:spPr/>
        <p:txBody>
          <a:bodyPr/>
          <a:lstStyle/>
          <a:p>
            <a:fld id="{31EC62AD-1449-9143-8F26-15D729BEA7F6}" type="slidenum">
              <a:rPr lang="en-US" smtClean="0"/>
              <a:pPr/>
              <a:t>7</a:t>
            </a:fld>
            <a:endParaRPr lang="en-US" dirty="0"/>
          </a:p>
        </p:txBody>
      </p:sp>
    </p:spTree>
    <p:extLst>
      <p:ext uri="{BB962C8B-B14F-4D97-AF65-F5344CB8AC3E}">
        <p14:creationId xmlns:p14="http://schemas.microsoft.com/office/powerpoint/2010/main" val="2985254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93895" y="3488788"/>
            <a:ext cx="10311619" cy="182880"/>
          </a:xfrm>
        </p:spPr>
        <p:txBody>
          <a:bodyPr>
            <a:noAutofit/>
          </a:bodyPr>
          <a:lstStyle/>
          <a:p>
            <a:pPr>
              <a:spcBef>
                <a:spcPts val="0"/>
              </a:spcBef>
            </a:pPr>
            <a:r>
              <a:rPr lang="en-US" sz="2200" dirty="0">
                <a:latin typeface="Calibri" panose="020F0502020204030204" pitchFamily="34" charset="0"/>
                <a:cs typeface="Calibri" panose="020F0502020204030204" pitchFamily="34" charset="0"/>
              </a:rPr>
              <a:t>The Family Educational Rights and Privacy Act (FERPA) is a Federal law that protects the privacy of student education records. The law applies to all schools that receive funds under an applicable program of the U.S Department of Education.</a:t>
            </a:r>
          </a:p>
          <a:p>
            <a:pPr>
              <a:spcBef>
                <a:spcPts val="0"/>
              </a:spcBef>
            </a:pPr>
            <a:endParaRPr lang="en-US" sz="2200" dirty="0">
              <a:latin typeface="Calibri" panose="020F0502020204030204" pitchFamily="34" charset="0"/>
              <a:cs typeface="Calibri" panose="020F0502020204030204" pitchFamily="34" charset="0"/>
            </a:endParaRPr>
          </a:p>
          <a:p>
            <a:pPr>
              <a:spcBef>
                <a:spcPts val="0"/>
              </a:spcBef>
            </a:pPr>
            <a:r>
              <a:rPr lang="en-US" sz="2200" dirty="0">
                <a:latin typeface="Calibri" panose="020F0502020204030204" pitchFamily="34" charset="0"/>
                <a:cs typeface="Calibri" panose="020F0502020204030204" pitchFamily="34" charset="0"/>
              </a:rPr>
              <a:t>“If a student is attending a postsecondary institution - at any age - the rights under FERPA have transferred to the student. However, in a situation where a student is enrolled in both a high school and a postsecondary institution, the two schools may exchange information on that student. If the student is under 18, the parents still retain the rights under FERPA at the high school and may inspect and review any records sent by the postsecondary institution to the high school. Additionally, the postsecondary institution may disclose personally identifiable information from the student’s education records to the parents, without the consent of the eligible student, if the student is a dependent for tax purposes under the IRS rules.” (US Department of Education, 2020)</a:t>
            </a:r>
          </a:p>
          <a:p>
            <a:pPr>
              <a:spcBef>
                <a:spcPts val="0"/>
              </a:spcBef>
            </a:pPr>
            <a:endParaRPr lang="en-US" sz="24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2200" dirty="0">
                <a:latin typeface="Calibri" panose="020F0502020204030204" pitchFamily="34" charset="0"/>
                <a:ea typeface="Calibri" panose="020F0502020204030204" pitchFamily="34" charset="0"/>
                <a:cs typeface="Calibri" panose="020F0502020204030204" pitchFamily="34" charset="0"/>
                <a:hlinkClick r:id="rId3"/>
              </a:rPr>
              <a:t>https://studentprivacy.ed.gov/faq/if-student-under-18-enrolled-both-high-school-and-local-college-do-parents-have-right-inspect</a:t>
            </a:r>
            <a:r>
              <a:rPr lang="en-US" sz="2200" dirty="0">
                <a:latin typeface="Calibri" panose="020F0502020204030204" pitchFamily="34" charset="0"/>
                <a:ea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p:txBody>
      </p:sp>
      <p:sp>
        <p:nvSpPr>
          <p:cNvPr id="6" name="Title 2"/>
          <p:cNvSpPr>
            <a:spLocks noGrp="1"/>
          </p:cNvSpPr>
          <p:nvPr>
            <p:ph type="title"/>
          </p:nvPr>
        </p:nvSpPr>
        <p:spPr>
          <a:xfrm>
            <a:off x="393895" y="263769"/>
            <a:ext cx="10803988" cy="481819"/>
          </a:xfrm>
        </p:spPr>
        <p:txBody>
          <a:bodyPr/>
          <a:lstStyle/>
          <a:p>
            <a:r>
              <a:rPr lang="en-US" sz="3200" b="1" dirty="0" smtClean="0">
                <a:latin typeface="Calibri" panose="020F0502020204030204" pitchFamily="34" charset="0"/>
                <a:cs typeface="Calibri" panose="020F0502020204030204" pitchFamily="34" charset="0"/>
              </a:rPr>
              <a:t>Family Educational Rights and Privacy Act (FERPA)</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6391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31EC62AD-1449-9143-8F26-15D729BEA7F6}" type="slidenum">
              <a:rPr lang="en-US" smtClean="0"/>
              <a:pPr/>
              <a:t>9</a:t>
            </a:fld>
            <a:endParaRPr lang="en-US" dirty="0"/>
          </a:p>
        </p:txBody>
      </p:sp>
      <p:sp>
        <p:nvSpPr>
          <p:cNvPr id="6" name="Title 2"/>
          <p:cNvSpPr>
            <a:spLocks noGrp="1"/>
          </p:cNvSpPr>
          <p:nvPr>
            <p:ph type="title"/>
          </p:nvPr>
        </p:nvSpPr>
        <p:spPr>
          <a:xfrm>
            <a:off x="2817022" y="340555"/>
            <a:ext cx="6483240" cy="350520"/>
          </a:xfrm>
        </p:spPr>
        <p:txBody>
          <a:bodyPr/>
          <a:lstStyle/>
          <a:p>
            <a:pPr algn="ctr"/>
            <a:r>
              <a:rPr lang="en-US" sz="3600" b="1" dirty="0" smtClean="0">
                <a:latin typeface="Calibri" panose="020F0502020204030204" pitchFamily="34" charset="0"/>
                <a:cs typeface="Calibri" panose="020F0502020204030204" pitchFamily="34" charset="0"/>
              </a:rPr>
              <a:t>College Campus Resources </a:t>
            </a:r>
            <a:endParaRPr lang="en-US" sz="3600" b="1"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680252" y="956603"/>
            <a:ext cx="9968991" cy="5190979"/>
          </a:xfrm>
          <a:prstGeom prst="rect">
            <a:avLst/>
          </a:prstGeom>
        </p:spPr>
      </p:pic>
    </p:spTree>
    <p:extLst>
      <p:ext uri="{BB962C8B-B14F-4D97-AF65-F5344CB8AC3E}">
        <p14:creationId xmlns:p14="http://schemas.microsoft.com/office/powerpoint/2010/main" val="3456616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4_Office Theme">
  <a:themeElements>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nSpc>
            <a:spcPts val="4300"/>
          </a:lnSpc>
          <a:defRPr sz="3600" dirty="0"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Presentation4" id="{E5D92207-7D7A-6240-9830-C82016822BEF}" vid="{DF184B8D-E8F7-DD42-87A4-053CFA5307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9919491252B742859768F6377D4E0F" ma:contentTypeVersion="15" ma:contentTypeDescription="Create a new document." ma:contentTypeScope="" ma:versionID="bf6f98126c4e6a1dac0d42e01d052cfc">
  <xsd:schema xmlns:xsd="http://www.w3.org/2001/XMLSchema" xmlns:xs="http://www.w3.org/2001/XMLSchema" xmlns:p="http://schemas.microsoft.com/office/2006/metadata/properties" xmlns:ns1="http://schemas.microsoft.com/sharepoint/v3" xmlns:ns3="b7bc231c-2438-4e8b-8722-c84101284c06" xmlns:ns4="994ba268-5dd2-4038-a19e-6e5d57a1713f" targetNamespace="http://schemas.microsoft.com/office/2006/metadata/properties" ma:root="true" ma:fieldsID="c9e9b1ddf132498da694e3e7568dbcec" ns1:_="" ns3:_="" ns4:_="">
    <xsd:import namespace="http://schemas.microsoft.com/sharepoint/v3"/>
    <xsd:import namespace="b7bc231c-2438-4e8b-8722-c84101284c06"/>
    <xsd:import namespace="994ba268-5dd2-4038-a19e-6e5d57a1713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1:_ip_UnifiedCompliancePolicyProperties" minOccurs="0"/>
                <xsd:element ref="ns1:_ip_UnifiedCompliancePolicyUIAction"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bc231c-2438-4e8b-8722-c84101284c0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4ba268-5dd2-4038-a19e-6e5d57a1713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5693F3-934C-4D50-9080-0DA1DD2C00F5}">
  <ds:schemaRefs>
    <ds:schemaRef ds:uri="http://schemas.microsoft.com/sharepoint/v3/contenttype/forms"/>
  </ds:schemaRefs>
</ds:datastoreItem>
</file>

<file path=customXml/itemProps2.xml><?xml version="1.0" encoding="utf-8"?>
<ds:datastoreItem xmlns:ds="http://schemas.openxmlformats.org/officeDocument/2006/customXml" ds:itemID="{CE1F0F29-0D70-4551-8E9A-37D38BB1A911}">
  <ds:schemaRefs>
    <ds:schemaRef ds:uri="http://schemas.microsoft.com/office/2006/metadata/properties"/>
    <ds:schemaRef ds:uri="http://www.w3.org/XML/1998/namespace"/>
    <ds:schemaRef ds:uri="http://purl.org/dc/elements/1.1/"/>
    <ds:schemaRef ds:uri="b7bc231c-2438-4e8b-8722-c84101284c06"/>
    <ds:schemaRef ds:uri="http://purl.org/dc/terms/"/>
    <ds:schemaRef ds:uri="http://schemas.microsoft.com/sharepoint/v3"/>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994ba268-5dd2-4038-a19e-6e5d57a1713f"/>
  </ds:schemaRefs>
</ds:datastoreItem>
</file>

<file path=customXml/itemProps3.xml><?xml version="1.0" encoding="utf-8"?>
<ds:datastoreItem xmlns:ds="http://schemas.openxmlformats.org/officeDocument/2006/customXml" ds:itemID="{A81B18F9-56E3-43F4-A757-8B4249B32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7bc231c-2438-4e8b-8722-c84101284c06"/>
    <ds:schemaRef ds:uri="994ba268-5dd2-4038-a19e-6e5d57a17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Enrollment Forecast Template</Template>
  <TotalTime>37654</TotalTime>
  <Words>775</Words>
  <Application>Microsoft Office PowerPoint</Application>
  <PresentationFormat>Widescreen</PresentationFormat>
  <Paragraphs>73</Paragraphs>
  <Slides>12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Arial Rounded MT Bold</vt:lpstr>
      <vt:lpstr>Avenir Book</vt:lpstr>
      <vt:lpstr>Avenir Heavy</vt:lpstr>
      <vt:lpstr>Avenir Medium</vt:lpstr>
      <vt:lpstr>Calibri</vt:lpstr>
      <vt:lpstr>Gotham Black</vt:lpstr>
      <vt:lpstr>Lucida Grande Bold</vt:lpstr>
      <vt:lpstr>LucidaGrande</vt:lpstr>
      <vt:lpstr>Wingdings</vt:lpstr>
      <vt:lpstr>4_Office Theme</vt:lpstr>
      <vt:lpstr>Dual Credit</vt:lpstr>
      <vt:lpstr>What is Dual Credit? </vt:lpstr>
      <vt:lpstr>Benefits of Dual Credit </vt:lpstr>
      <vt:lpstr>Areas of Study </vt:lpstr>
      <vt:lpstr>Program Eligibility and Requirements </vt:lpstr>
      <vt:lpstr>Student Responsibilities </vt:lpstr>
      <vt:lpstr>Differences Between High School &amp; College</vt:lpstr>
      <vt:lpstr>Family Educational Rights and Privacy Act (FERPA)</vt:lpstr>
      <vt:lpstr>College Campus Resources </vt:lpstr>
      <vt:lpstr>HCC Student ID Card and Email </vt:lpstr>
      <vt:lpstr>Dual Credit Contact Information</vt:lpstr>
      <vt:lpstr>        Q &amp; A</vt:lpstr>
    </vt:vector>
  </TitlesOfParts>
  <Company>HCCS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jodie.khan</dc:creator>
  <cp:lastModifiedBy>jodie.khan</cp:lastModifiedBy>
  <cp:revision>431</cp:revision>
  <dcterms:created xsi:type="dcterms:W3CDTF">2019-10-30T14:30:15Z</dcterms:created>
  <dcterms:modified xsi:type="dcterms:W3CDTF">2021-07-01T15:56:47Z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0x010100B99919491252B742859768F6377D4E0F</vt:lpwstr>
  </property>
</Properties>
</file>