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91" r:id="rId5"/>
  </p:sldMasterIdLst>
  <p:notesMasterIdLst>
    <p:notesMasterId r:id="rId30"/>
  </p:notesMasterIdLst>
  <p:sldIdLst>
    <p:sldId id="257" r:id="rId6"/>
    <p:sldId id="2147480323" r:id="rId7"/>
    <p:sldId id="2147480324" r:id="rId8"/>
    <p:sldId id="258" r:id="rId9"/>
    <p:sldId id="2147480322" r:id="rId10"/>
    <p:sldId id="2147480362" r:id="rId11"/>
    <p:sldId id="2147480335" r:id="rId12"/>
    <p:sldId id="2147480364" r:id="rId13"/>
    <p:sldId id="2147480366" r:id="rId14"/>
    <p:sldId id="2147480363" r:id="rId15"/>
    <p:sldId id="2147480374" r:id="rId16"/>
    <p:sldId id="2147480380" r:id="rId17"/>
    <p:sldId id="2147480377" r:id="rId18"/>
    <p:sldId id="2147480378" r:id="rId19"/>
    <p:sldId id="2147480379" r:id="rId20"/>
    <p:sldId id="2147480361" r:id="rId21"/>
    <p:sldId id="2147480369" r:id="rId22"/>
    <p:sldId id="2147480370" r:id="rId23"/>
    <p:sldId id="2147480371" r:id="rId24"/>
    <p:sldId id="2147480368" r:id="rId25"/>
    <p:sldId id="2147480373" r:id="rId26"/>
    <p:sldId id="2147480375" r:id="rId27"/>
    <p:sldId id="2147480376" r:id="rId28"/>
    <p:sldId id="2147480381" r:id="rId2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BA4EE12-49AD-2992-4923-E5F2A3BD502A}" name="Zdrojewski, Monica" initials="ZM" userId="S::p00189911@houstonisd.org::7398ff82-ffb7-4a2a-b7b7-5546d65038d2" providerId="AD"/>
  <p188:author id="{42FD3E2D-A2D1-15E8-5881-7D36BDA610AD}" name="Elizondo, Alexandra" initials="EA" userId="S::p00188895@houstonisd.org::60f6c146-0baa-4e46-82e3-225cfa718259" providerId="AD"/>
  <p188:author id="{A0D8CE41-454B-50EA-E0A1-2C39E8CF3A7A}" name="Butler, Caitlin B" initials="BC" userId="S::p00303843@houstonisd.org::7b53ea4b-885b-496a-86aa-4494beb6a055" providerId="AD"/>
  <p188:author id="{661DC37A-84B1-2921-EB08-EC869A927718}" name="Giles, Matthew" initials="GM" userId="S::p00190354@houstonisd.org::7ba2108a-5979-4c27-8f48-468a1a28ccd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6116F3-D2E1-61DB-FB58-06037A0898FD}" v="294" dt="2025-06-11T17:34:07.652"/>
    <p1510:client id="{644EFC96-4630-6C11-CB5A-8A9EEC8F33BD}" v="1" dt="2025-06-10T20:24:35.546"/>
    <p1510:client id="{E4A20E2A-DF8D-4CFC-A0E5-45FF993B7877}" v="95" dt="2025-06-11T18:54:11.3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37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zondo, Alexandra" userId="S::p00188895@houstonisd.org::60f6c146-0baa-4e46-82e3-225cfa718259" providerId="AD" clId="Web-{79C60C90-E100-5844-D5AC-EA27EFFC1AFE}"/>
    <pc:docChg chg="modSld">
      <pc:chgData name="Elizondo, Alexandra" userId="S::p00188895@houstonisd.org::60f6c146-0baa-4e46-82e3-225cfa718259" providerId="AD" clId="Web-{79C60C90-E100-5844-D5AC-EA27EFFC1AFE}" dt="2025-06-03T04:24:40.353" v="41" actId="20577"/>
      <pc:docMkLst>
        <pc:docMk/>
      </pc:docMkLst>
      <pc:sldChg chg="modSp">
        <pc:chgData name="Elizondo, Alexandra" userId="S::p00188895@houstonisd.org::60f6c146-0baa-4e46-82e3-225cfa718259" providerId="AD" clId="Web-{79C60C90-E100-5844-D5AC-EA27EFFC1AFE}" dt="2025-06-03T04:24:40.353" v="41" actId="20577"/>
        <pc:sldMkLst>
          <pc:docMk/>
          <pc:sldMk cId="401758" sldId="257"/>
        </pc:sldMkLst>
        <pc:spChg chg="mod">
          <ac:chgData name="Elizondo, Alexandra" userId="S::p00188895@houstonisd.org::60f6c146-0baa-4e46-82e3-225cfa718259" providerId="AD" clId="Web-{79C60C90-E100-5844-D5AC-EA27EFFC1AFE}" dt="2025-06-03T04:24:40.353" v="41" actId="20577"/>
          <ac:spMkLst>
            <pc:docMk/>
            <pc:sldMk cId="401758" sldId="257"/>
            <ac:spMk id="2" creationId="{676FF090-2704-6484-3FD3-9756F681618B}"/>
          </ac:spMkLst>
        </pc:spChg>
      </pc:sldChg>
      <pc:sldChg chg="modSp">
        <pc:chgData name="Elizondo, Alexandra" userId="S::p00188895@houstonisd.org::60f6c146-0baa-4e46-82e3-225cfa718259" providerId="AD" clId="Web-{79C60C90-E100-5844-D5AC-EA27EFFC1AFE}" dt="2025-06-03T04:19:01.672" v="18" actId="1076"/>
        <pc:sldMkLst>
          <pc:docMk/>
          <pc:sldMk cId="2243281665" sldId="258"/>
        </pc:sldMkLst>
        <pc:spChg chg="mod">
          <ac:chgData name="Elizondo, Alexandra" userId="S::p00188895@houstonisd.org::60f6c146-0baa-4e46-82e3-225cfa718259" providerId="AD" clId="Web-{79C60C90-E100-5844-D5AC-EA27EFFC1AFE}" dt="2025-06-03T04:19:01.672" v="18" actId="1076"/>
          <ac:spMkLst>
            <pc:docMk/>
            <pc:sldMk cId="2243281665" sldId="258"/>
            <ac:spMk id="2" creationId="{4CF95EF0-5569-D5C0-125E-9B40395B472B}"/>
          </ac:spMkLst>
        </pc:spChg>
      </pc:sldChg>
      <pc:sldChg chg="modSp">
        <pc:chgData name="Elizondo, Alexandra" userId="S::p00188895@houstonisd.org::60f6c146-0baa-4e46-82e3-225cfa718259" providerId="AD" clId="Web-{79C60C90-E100-5844-D5AC-EA27EFFC1AFE}" dt="2025-06-03T04:17:42.733" v="9" actId="20577"/>
        <pc:sldMkLst>
          <pc:docMk/>
          <pc:sldMk cId="1760942044" sldId="2147480323"/>
        </pc:sldMkLst>
        <pc:spChg chg="mod">
          <ac:chgData name="Elizondo, Alexandra" userId="S::p00188895@houstonisd.org::60f6c146-0baa-4e46-82e3-225cfa718259" providerId="AD" clId="Web-{79C60C90-E100-5844-D5AC-EA27EFFC1AFE}" dt="2025-06-03T04:17:42.733" v="9" actId="20577"/>
          <ac:spMkLst>
            <pc:docMk/>
            <pc:sldMk cId="1760942044" sldId="2147480323"/>
            <ac:spMk id="3" creationId="{339B1554-1978-50EF-07AF-E90C42790CC1}"/>
          </ac:spMkLst>
        </pc:spChg>
      </pc:sldChg>
      <pc:sldChg chg="modSp">
        <pc:chgData name="Elizondo, Alexandra" userId="S::p00188895@houstonisd.org::60f6c146-0baa-4e46-82e3-225cfa718259" providerId="AD" clId="Web-{79C60C90-E100-5844-D5AC-EA27EFFC1AFE}" dt="2025-06-03T04:18:24.734" v="13" actId="20577"/>
        <pc:sldMkLst>
          <pc:docMk/>
          <pc:sldMk cId="2406021049" sldId="2147480324"/>
        </pc:sldMkLst>
        <pc:spChg chg="mod">
          <ac:chgData name="Elizondo, Alexandra" userId="S::p00188895@houstonisd.org::60f6c146-0baa-4e46-82e3-225cfa718259" providerId="AD" clId="Web-{79C60C90-E100-5844-D5AC-EA27EFFC1AFE}" dt="2025-06-03T04:18:24.734" v="13" actId="20577"/>
          <ac:spMkLst>
            <pc:docMk/>
            <pc:sldMk cId="2406021049" sldId="2147480324"/>
            <ac:spMk id="3" creationId="{3738D07A-74F8-80E9-36B9-C71B7FC9120E}"/>
          </ac:spMkLst>
        </pc:spChg>
      </pc:sldChg>
      <pc:sldChg chg="modSp">
        <pc:chgData name="Elizondo, Alexandra" userId="S::p00188895@houstonisd.org::60f6c146-0baa-4e46-82e3-225cfa718259" providerId="AD" clId="Web-{79C60C90-E100-5844-D5AC-EA27EFFC1AFE}" dt="2025-06-03T04:21:06.894" v="31" actId="14100"/>
        <pc:sldMkLst>
          <pc:docMk/>
          <pc:sldMk cId="3294485923" sldId="2147480367"/>
        </pc:sldMkLst>
      </pc:sldChg>
      <pc:sldChg chg="modSp">
        <pc:chgData name="Elizondo, Alexandra" userId="S::p00188895@houstonisd.org::60f6c146-0baa-4e46-82e3-225cfa718259" providerId="AD" clId="Web-{79C60C90-E100-5844-D5AC-EA27EFFC1AFE}" dt="2025-06-03T04:21:54.129" v="35" actId="20577"/>
        <pc:sldMkLst>
          <pc:docMk/>
          <pc:sldMk cId="800884364" sldId="2147480369"/>
        </pc:sldMkLst>
        <pc:spChg chg="mod">
          <ac:chgData name="Elizondo, Alexandra" userId="S::p00188895@houstonisd.org::60f6c146-0baa-4e46-82e3-225cfa718259" providerId="AD" clId="Web-{79C60C90-E100-5844-D5AC-EA27EFFC1AFE}" dt="2025-06-03T04:21:54.129" v="35" actId="20577"/>
          <ac:spMkLst>
            <pc:docMk/>
            <pc:sldMk cId="800884364" sldId="2147480369"/>
            <ac:spMk id="3" creationId="{C98FF1B1-DEDE-DBDA-CF74-65D2E0D4EC3F}"/>
          </ac:spMkLst>
        </pc:spChg>
      </pc:sldChg>
      <pc:sldChg chg="modSp">
        <pc:chgData name="Elizondo, Alexandra" userId="S::p00188895@houstonisd.org::60f6c146-0baa-4e46-82e3-225cfa718259" providerId="AD" clId="Web-{79C60C90-E100-5844-D5AC-EA27EFFC1AFE}" dt="2025-06-03T04:23:45.118" v="38" actId="1076"/>
        <pc:sldMkLst>
          <pc:docMk/>
          <pc:sldMk cId="779469931" sldId="2147480373"/>
        </pc:sldMkLst>
        <pc:graphicFrameChg chg="mod modGraphic">
          <ac:chgData name="Elizondo, Alexandra" userId="S::p00188895@houstonisd.org::60f6c146-0baa-4e46-82e3-225cfa718259" providerId="AD" clId="Web-{79C60C90-E100-5844-D5AC-EA27EFFC1AFE}" dt="2025-06-03T04:23:45.118" v="38" actId="1076"/>
          <ac:graphicFrameMkLst>
            <pc:docMk/>
            <pc:sldMk cId="779469931" sldId="2147480373"/>
            <ac:graphicFrameMk id="8" creationId="{4C7116B5-7FD2-FE26-F7F7-A8617DA3567C}"/>
          </ac:graphicFrameMkLst>
        </pc:graphicFrameChg>
      </pc:sldChg>
    </pc:docChg>
  </pc:docChgLst>
  <pc:docChgLst>
    <pc:chgData name="Butler, Caitlin B" userId="S::p00303843@houstonisd.org::7b53ea4b-885b-496a-86aa-4494beb6a055" providerId="AD" clId="Web-{89FC9B6F-5137-EBD4-426B-C27A41F9623A}"/>
    <pc:docChg chg="addSld delSld modSld">
      <pc:chgData name="Butler, Caitlin B" userId="S::p00303843@houstonisd.org::7b53ea4b-885b-496a-86aa-4494beb6a055" providerId="AD" clId="Web-{89FC9B6F-5137-EBD4-426B-C27A41F9623A}" dt="2025-05-29T18:15:07.946" v="60"/>
      <pc:docMkLst>
        <pc:docMk/>
      </pc:docMkLst>
      <pc:sldChg chg="modSp">
        <pc:chgData name="Butler, Caitlin B" userId="S::p00303843@houstonisd.org::7b53ea4b-885b-496a-86aa-4494beb6a055" providerId="AD" clId="Web-{89FC9B6F-5137-EBD4-426B-C27A41F9623A}" dt="2025-05-29T18:14:05.195" v="9" actId="20577"/>
        <pc:sldMkLst>
          <pc:docMk/>
          <pc:sldMk cId="401758" sldId="257"/>
        </pc:sldMkLst>
        <pc:spChg chg="mod">
          <ac:chgData name="Butler, Caitlin B" userId="S::p00303843@houstonisd.org::7b53ea4b-885b-496a-86aa-4494beb6a055" providerId="AD" clId="Web-{89FC9B6F-5137-EBD4-426B-C27A41F9623A}" dt="2025-05-29T18:14:05.195" v="9" actId="20577"/>
          <ac:spMkLst>
            <pc:docMk/>
            <pc:sldMk cId="401758" sldId="257"/>
            <ac:spMk id="2" creationId="{676FF090-2704-6484-3FD3-9756F681618B}"/>
          </ac:spMkLst>
        </pc:spChg>
      </pc:sldChg>
      <pc:sldChg chg="modSp">
        <pc:chgData name="Butler, Caitlin B" userId="S::p00303843@houstonisd.org::7b53ea4b-885b-496a-86aa-4494beb6a055" providerId="AD" clId="Web-{89FC9B6F-5137-EBD4-426B-C27A41F9623A}" dt="2025-05-29T18:14:16.461" v="11" actId="20577"/>
        <pc:sldMkLst>
          <pc:docMk/>
          <pc:sldMk cId="2243281665" sldId="258"/>
        </pc:sldMkLst>
        <pc:spChg chg="mod">
          <ac:chgData name="Butler, Caitlin B" userId="S::p00303843@houstonisd.org::7b53ea4b-885b-496a-86aa-4494beb6a055" providerId="AD" clId="Web-{89FC9B6F-5137-EBD4-426B-C27A41F9623A}" dt="2025-05-29T18:14:16.461" v="11" actId="20577"/>
          <ac:spMkLst>
            <pc:docMk/>
            <pc:sldMk cId="2243281665" sldId="258"/>
            <ac:spMk id="14" creationId="{844C4610-FCFC-5171-536E-E727C5D1CBEE}"/>
          </ac:spMkLst>
        </pc:spChg>
      </pc:sldChg>
      <pc:sldChg chg="del">
        <pc:chgData name="Butler, Caitlin B" userId="S::p00303843@houstonisd.org::7b53ea4b-885b-496a-86aa-4494beb6a055" providerId="AD" clId="Web-{89FC9B6F-5137-EBD4-426B-C27A41F9623A}" dt="2025-05-29T18:14:53.680" v="57"/>
        <pc:sldMkLst>
          <pc:docMk/>
          <pc:sldMk cId="3850409045" sldId="2147480274"/>
        </pc:sldMkLst>
      </pc:sldChg>
      <pc:sldChg chg="del">
        <pc:chgData name="Butler, Caitlin B" userId="S::p00303843@houstonisd.org::7b53ea4b-885b-496a-86aa-4494beb6a055" providerId="AD" clId="Web-{89FC9B6F-5137-EBD4-426B-C27A41F9623A}" dt="2025-05-29T18:14:53.680" v="56"/>
        <pc:sldMkLst>
          <pc:docMk/>
          <pc:sldMk cId="937582393" sldId="2147480284"/>
        </pc:sldMkLst>
      </pc:sldChg>
      <pc:sldChg chg="del">
        <pc:chgData name="Butler, Caitlin B" userId="S::p00303843@houstonisd.org::7b53ea4b-885b-496a-86aa-4494beb6a055" providerId="AD" clId="Web-{89FC9B6F-5137-EBD4-426B-C27A41F9623A}" dt="2025-05-29T18:14:53.680" v="55"/>
        <pc:sldMkLst>
          <pc:docMk/>
          <pc:sldMk cId="1517032988" sldId="2147480289"/>
        </pc:sldMkLst>
      </pc:sldChg>
      <pc:sldChg chg="del">
        <pc:chgData name="Butler, Caitlin B" userId="S::p00303843@houstonisd.org::7b53ea4b-885b-496a-86aa-4494beb6a055" providerId="AD" clId="Web-{89FC9B6F-5137-EBD4-426B-C27A41F9623A}" dt="2025-05-29T18:14:53.665" v="54"/>
        <pc:sldMkLst>
          <pc:docMk/>
          <pc:sldMk cId="4287632814" sldId="2147480293"/>
        </pc:sldMkLst>
      </pc:sldChg>
      <pc:sldChg chg="del">
        <pc:chgData name="Butler, Caitlin B" userId="S::p00303843@houstonisd.org::7b53ea4b-885b-496a-86aa-4494beb6a055" providerId="AD" clId="Web-{89FC9B6F-5137-EBD4-426B-C27A41F9623A}" dt="2025-05-29T18:14:53.680" v="58"/>
        <pc:sldMkLst>
          <pc:docMk/>
          <pc:sldMk cId="2269115241" sldId="2147480325"/>
        </pc:sldMkLst>
      </pc:sldChg>
      <pc:sldChg chg="del">
        <pc:chgData name="Butler, Caitlin B" userId="S::p00303843@houstonisd.org::7b53ea4b-885b-496a-86aa-4494beb6a055" providerId="AD" clId="Web-{89FC9B6F-5137-EBD4-426B-C27A41F9623A}" dt="2025-05-29T18:14:32.008" v="12"/>
        <pc:sldMkLst>
          <pc:docMk/>
          <pc:sldMk cId="75017129" sldId="2147480326"/>
        </pc:sldMkLst>
      </pc:sldChg>
      <pc:sldChg chg="del">
        <pc:chgData name="Butler, Caitlin B" userId="S::p00303843@houstonisd.org::7b53ea4b-885b-496a-86aa-4494beb6a055" providerId="AD" clId="Web-{89FC9B6F-5137-EBD4-426B-C27A41F9623A}" dt="2025-05-29T18:14:53.665" v="50"/>
        <pc:sldMkLst>
          <pc:docMk/>
          <pc:sldMk cId="516852983" sldId="2147480334"/>
        </pc:sldMkLst>
      </pc:sldChg>
      <pc:sldChg chg="modSp">
        <pc:chgData name="Butler, Caitlin B" userId="S::p00303843@houstonisd.org::7b53ea4b-885b-496a-86aa-4494beb6a055" providerId="AD" clId="Web-{89FC9B6F-5137-EBD4-426B-C27A41F9623A}" dt="2025-05-29T18:14:44.352" v="30" actId="20577"/>
        <pc:sldMkLst>
          <pc:docMk/>
          <pc:sldMk cId="4022151211" sldId="2147480335"/>
        </pc:sldMkLst>
        <pc:spChg chg="mod">
          <ac:chgData name="Butler, Caitlin B" userId="S::p00303843@houstonisd.org::7b53ea4b-885b-496a-86aa-4494beb6a055" providerId="AD" clId="Web-{89FC9B6F-5137-EBD4-426B-C27A41F9623A}" dt="2025-05-29T18:14:44.352" v="30" actId="20577"/>
          <ac:spMkLst>
            <pc:docMk/>
            <pc:sldMk cId="4022151211" sldId="2147480335"/>
            <ac:spMk id="2" creationId="{E5998326-DC02-C7AD-D335-A3192FA02E42}"/>
          </ac:spMkLst>
        </pc:spChg>
      </pc:sldChg>
      <pc:sldChg chg="del">
        <pc:chgData name="Butler, Caitlin B" userId="S::p00303843@houstonisd.org::7b53ea4b-885b-496a-86aa-4494beb6a055" providerId="AD" clId="Web-{89FC9B6F-5137-EBD4-426B-C27A41F9623A}" dt="2025-05-29T18:14:53.665" v="52"/>
        <pc:sldMkLst>
          <pc:docMk/>
          <pc:sldMk cId="3186880957" sldId="2147480336"/>
        </pc:sldMkLst>
      </pc:sldChg>
      <pc:sldChg chg="del">
        <pc:chgData name="Butler, Caitlin B" userId="S::p00303843@houstonisd.org::7b53ea4b-885b-496a-86aa-4494beb6a055" providerId="AD" clId="Web-{89FC9B6F-5137-EBD4-426B-C27A41F9623A}" dt="2025-05-29T18:14:53.633" v="34"/>
        <pc:sldMkLst>
          <pc:docMk/>
          <pc:sldMk cId="903699322" sldId="2147480338"/>
        </pc:sldMkLst>
      </pc:sldChg>
      <pc:sldChg chg="del">
        <pc:chgData name="Butler, Caitlin B" userId="S::p00303843@houstonisd.org::7b53ea4b-885b-496a-86aa-4494beb6a055" providerId="AD" clId="Web-{89FC9B6F-5137-EBD4-426B-C27A41F9623A}" dt="2025-05-29T18:14:53.633" v="33"/>
        <pc:sldMkLst>
          <pc:docMk/>
          <pc:sldMk cId="3835455096" sldId="2147480339"/>
        </pc:sldMkLst>
      </pc:sldChg>
      <pc:sldChg chg="del">
        <pc:chgData name="Butler, Caitlin B" userId="S::p00303843@houstonisd.org::7b53ea4b-885b-496a-86aa-4494beb6a055" providerId="AD" clId="Web-{89FC9B6F-5137-EBD4-426B-C27A41F9623A}" dt="2025-05-29T18:14:53.633" v="32"/>
        <pc:sldMkLst>
          <pc:docMk/>
          <pc:sldMk cId="3728162318" sldId="2147480340"/>
        </pc:sldMkLst>
      </pc:sldChg>
      <pc:sldChg chg="del">
        <pc:chgData name="Butler, Caitlin B" userId="S::p00303843@houstonisd.org::7b53ea4b-885b-496a-86aa-4494beb6a055" providerId="AD" clId="Web-{89FC9B6F-5137-EBD4-426B-C27A41F9623A}" dt="2025-05-29T18:14:53.633" v="31"/>
        <pc:sldMkLst>
          <pc:docMk/>
          <pc:sldMk cId="233007621" sldId="2147480341"/>
        </pc:sldMkLst>
      </pc:sldChg>
      <pc:sldChg chg="del">
        <pc:chgData name="Butler, Caitlin B" userId="S::p00303843@houstonisd.org::7b53ea4b-885b-496a-86aa-4494beb6a055" providerId="AD" clId="Web-{89FC9B6F-5137-EBD4-426B-C27A41F9623A}" dt="2025-05-29T18:14:53.665" v="51"/>
        <pc:sldMkLst>
          <pc:docMk/>
          <pc:sldMk cId="2149477817" sldId="2147480342"/>
        </pc:sldMkLst>
      </pc:sldChg>
      <pc:sldChg chg="del">
        <pc:chgData name="Butler, Caitlin B" userId="S::p00303843@houstonisd.org::7b53ea4b-885b-496a-86aa-4494beb6a055" providerId="AD" clId="Web-{89FC9B6F-5137-EBD4-426B-C27A41F9623A}" dt="2025-05-29T18:14:53.665" v="49"/>
        <pc:sldMkLst>
          <pc:docMk/>
          <pc:sldMk cId="4072260914" sldId="2147480343"/>
        </pc:sldMkLst>
      </pc:sldChg>
      <pc:sldChg chg="del">
        <pc:chgData name="Butler, Caitlin B" userId="S::p00303843@houstonisd.org::7b53ea4b-885b-496a-86aa-4494beb6a055" providerId="AD" clId="Web-{89FC9B6F-5137-EBD4-426B-C27A41F9623A}" dt="2025-05-29T18:14:53.665" v="48"/>
        <pc:sldMkLst>
          <pc:docMk/>
          <pc:sldMk cId="285277174" sldId="2147480344"/>
        </pc:sldMkLst>
      </pc:sldChg>
      <pc:sldChg chg="del">
        <pc:chgData name="Butler, Caitlin B" userId="S::p00303843@houstonisd.org::7b53ea4b-885b-496a-86aa-4494beb6a055" providerId="AD" clId="Web-{89FC9B6F-5137-EBD4-426B-C27A41F9623A}" dt="2025-05-29T18:14:53.665" v="47"/>
        <pc:sldMkLst>
          <pc:docMk/>
          <pc:sldMk cId="2506091038" sldId="2147480345"/>
        </pc:sldMkLst>
      </pc:sldChg>
      <pc:sldChg chg="del">
        <pc:chgData name="Butler, Caitlin B" userId="S::p00303843@houstonisd.org::7b53ea4b-885b-496a-86aa-4494beb6a055" providerId="AD" clId="Web-{89FC9B6F-5137-EBD4-426B-C27A41F9623A}" dt="2025-05-29T18:14:53.649" v="40"/>
        <pc:sldMkLst>
          <pc:docMk/>
          <pc:sldMk cId="2054697212" sldId="2147480346"/>
        </pc:sldMkLst>
      </pc:sldChg>
      <pc:sldChg chg="del">
        <pc:chgData name="Butler, Caitlin B" userId="S::p00303843@houstonisd.org::7b53ea4b-885b-496a-86aa-4494beb6a055" providerId="AD" clId="Web-{89FC9B6F-5137-EBD4-426B-C27A41F9623A}" dt="2025-05-29T18:14:53.649" v="37"/>
        <pc:sldMkLst>
          <pc:docMk/>
          <pc:sldMk cId="923629690" sldId="2147480347"/>
        </pc:sldMkLst>
      </pc:sldChg>
      <pc:sldChg chg="del">
        <pc:chgData name="Butler, Caitlin B" userId="S::p00303843@houstonisd.org::7b53ea4b-885b-496a-86aa-4494beb6a055" providerId="AD" clId="Web-{89FC9B6F-5137-EBD4-426B-C27A41F9623A}" dt="2025-05-29T18:14:53.649" v="38"/>
        <pc:sldMkLst>
          <pc:docMk/>
          <pc:sldMk cId="73010099" sldId="2147480348"/>
        </pc:sldMkLst>
      </pc:sldChg>
      <pc:sldChg chg="del">
        <pc:chgData name="Butler, Caitlin B" userId="S::p00303843@houstonisd.org::7b53ea4b-885b-496a-86aa-4494beb6a055" providerId="AD" clId="Web-{89FC9B6F-5137-EBD4-426B-C27A41F9623A}" dt="2025-05-29T18:14:53.649" v="41"/>
        <pc:sldMkLst>
          <pc:docMk/>
          <pc:sldMk cId="2839187577" sldId="2147480349"/>
        </pc:sldMkLst>
      </pc:sldChg>
      <pc:sldChg chg="del">
        <pc:chgData name="Butler, Caitlin B" userId="S::p00303843@houstonisd.org::7b53ea4b-885b-496a-86aa-4494beb6a055" providerId="AD" clId="Web-{89FC9B6F-5137-EBD4-426B-C27A41F9623A}" dt="2025-05-29T18:14:53.649" v="46"/>
        <pc:sldMkLst>
          <pc:docMk/>
          <pc:sldMk cId="1824013001" sldId="2147480350"/>
        </pc:sldMkLst>
      </pc:sldChg>
      <pc:sldChg chg="del">
        <pc:chgData name="Butler, Caitlin B" userId="S::p00303843@houstonisd.org::7b53ea4b-885b-496a-86aa-4494beb6a055" providerId="AD" clId="Web-{89FC9B6F-5137-EBD4-426B-C27A41F9623A}" dt="2025-05-29T18:14:53.633" v="35"/>
        <pc:sldMkLst>
          <pc:docMk/>
          <pc:sldMk cId="2179965648" sldId="2147480351"/>
        </pc:sldMkLst>
      </pc:sldChg>
      <pc:sldChg chg="del">
        <pc:chgData name="Butler, Caitlin B" userId="S::p00303843@houstonisd.org::7b53ea4b-885b-496a-86aa-4494beb6a055" providerId="AD" clId="Web-{89FC9B6F-5137-EBD4-426B-C27A41F9623A}" dt="2025-05-29T18:14:53.649" v="39"/>
        <pc:sldMkLst>
          <pc:docMk/>
          <pc:sldMk cId="3294026601" sldId="2147480352"/>
        </pc:sldMkLst>
      </pc:sldChg>
      <pc:sldChg chg="del">
        <pc:chgData name="Butler, Caitlin B" userId="S::p00303843@houstonisd.org::7b53ea4b-885b-496a-86aa-4494beb6a055" providerId="AD" clId="Web-{89FC9B6F-5137-EBD4-426B-C27A41F9623A}" dt="2025-05-29T18:14:53.649" v="44"/>
        <pc:sldMkLst>
          <pc:docMk/>
          <pc:sldMk cId="1157187365" sldId="2147480353"/>
        </pc:sldMkLst>
      </pc:sldChg>
      <pc:sldChg chg="del">
        <pc:chgData name="Butler, Caitlin B" userId="S::p00303843@houstonisd.org::7b53ea4b-885b-496a-86aa-4494beb6a055" providerId="AD" clId="Web-{89FC9B6F-5137-EBD4-426B-C27A41F9623A}" dt="2025-05-29T18:14:53.649" v="43"/>
        <pc:sldMkLst>
          <pc:docMk/>
          <pc:sldMk cId="2447854112" sldId="2147480354"/>
        </pc:sldMkLst>
      </pc:sldChg>
      <pc:sldChg chg="del">
        <pc:chgData name="Butler, Caitlin B" userId="S::p00303843@houstonisd.org::7b53ea4b-885b-496a-86aa-4494beb6a055" providerId="AD" clId="Web-{89FC9B6F-5137-EBD4-426B-C27A41F9623A}" dt="2025-05-29T18:14:53.649" v="42"/>
        <pc:sldMkLst>
          <pc:docMk/>
          <pc:sldMk cId="3331296976" sldId="2147480355"/>
        </pc:sldMkLst>
      </pc:sldChg>
      <pc:sldChg chg="del">
        <pc:chgData name="Butler, Caitlin B" userId="S::p00303843@houstonisd.org::7b53ea4b-885b-496a-86aa-4494beb6a055" providerId="AD" clId="Web-{89FC9B6F-5137-EBD4-426B-C27A41F9623A}" dt="2025-05-29T18:14:53.649" v="36"/>
        <pc:sldMkLst>
          <pc:docMk/>
          <pc:sldMk cId="974343994" sldId="2147480356"/>
        </pc:sldMkLst>
      </pc:sldChg>
      <pc:sldChg chg="del">
        <pc:chgData name="Butler, Caitlin B" userId="S::p00303843@houstonisd.org::7b53ea4b-885b-496a-86aa-4494beb6a055" providerId="AD" clId="Web-{89FC9B6F-5137-EBD4-426B-C27A41F9623A}" dt="2025-05-29T18:14:53.649" v="45"/>
        <pc:sldMkLst>
          <pc:docMk/>
          <pc:sldMk cId="38400256" sldId="2147480357"/>
        </pc:sldMkLst>
      </pc:sldChg>
      <pc:sldChg chg="del">
        <pc:chgData name="Butler, Caitlin B" userId="S::p00303843@houstonisd.org::7b53ea4b-885b-496a-86aa-4494beb6a055" providerId="AD" clId="Web-{89FC9B6F-5137-EBD4-426B-C27A41F9623A}" dt="2025-05-29T18:14:53.665" v="53"/>
        <pc:sldMkLst>
          <pc:docMk/>
          <pc:sldMk cId="3862620049" sldId="2147480360"/>
        </pc:sldMkLst>
      </pc:sldChg>
      <pc:sldChg chg="add replId">
        <pc:chgData name="Butler, Caitlin B" userId="S::p00303843@houstonisd.org::7b53ea4b-885b-496a-86aa-4494beb6a055" providerId="AD" clId="Web-{89FC9B6F-5137-EBD4-426B-C27A41F9623A}" dt="2025-05-29T18:14:34.602" v="13"/>
        <pc:sldMkLst>
          <pc:docMk/>
          <pc:sldMk cId="2664910252" sldId="2147480361"/>
        </pc:sldMkLst>
      </pc:sldChg>
      <pc:sldChg chg="new del">
        <pc:chgData name="Butler, Caitlin B" userId="S::p00303843@houstonisd.org::7b53ea4b-885b-496a-86aa-4494beb6a055" providerId="AD" clId="Web-{89FC9B6F-5137-EBD4-426B-C27A41F9623A}" dt="2025-05-29T18:15:07.946" v="60"/>
        <pc:sldMkLst>
          <pc:docMk/>
          <pc:sldMk cId="4012320435" sldId="2147480362"/>
        </pc:sldMkLst>
      </pc:sldChg>
    </pc:docChg>
  </pc:docChgLst>
  <pc:docChgLst>
    <pc:chgData name="Butler, Caitlin B" userId="S::p00303843@houstonisd.org::7b53ea4b-885b-496a-86aa-4494beb6a055" providerId="AD" clId="Web-{30DECAF8-D88A-B383-6E8A-F2B317E201B7}"/>
    <pc:docChg chg="addSld delSld modSld sldOrd">
      <pc:chgData name="Butler, Caitlin B" userId="S::p00303843@houstonisd.org::7b53ea4b-885b-496a-86aa-4494beb6a055" providerId="AD" clId="Web-{30DECAF8-D88A-B383-6E8A-F2B317E201B7}" dt="2025-06-05T19:25:33.250" v="105" actId="20577"/>
      <pc:docMkLst>
        <pc:docMk/>
      </pc:docMkLst>
      <pc:sldChg chg="del">
        <pc:chgData name="Butler, Caitlin B" userId="S::p00303843@houstonisd.org::7b53ea4b-885b-496a-86aa-4494beb6a055" providerId="AD" clId="Web-{30DECAF8-D88A-B383-6E8A-F2B317E201B7}" dt="2025-06-05T19:20:11.093" v="67"/>
        <pc:sldMkLst>
          <pc:docMk/>
          <pc:sldMk cId="225962209" sldId="2147480365"/>
        </pc:sldMkLst>
      </pc:sldChg>
      <pc:sldChg chg="delSp del">
        <pc:chgData name="Butler, Caitlin B" userId="S::p00303843@houstonisd.org::7b53ea4b-885b-496a-86aa-4494beb6a055" providerId="AD" clId="Web-{30DECAF8-D88A-B383-6E8A-F2B317E201B7}" dt="2025-06-05T19:12:11.841" v="66"/>
        <pc:sldMkLst>
          <pc:docMk/>
          <pc:sldMk cId="3294485923" sldId="2147480367"/>
        </pc:sldMkLst>
      </pc:sldChg>
      <pc:sldChg chg="addSp delSp modSp add ord replId">
        <pc:chgData name="Butler, Caitlin B" userId="S::p00303843@houstonisd.org::7b53ea4b-885b-496a-86aa-4494beb6a055" providerId="AD" clId="Web-{30DECAF8-D88A-B383-6E8A-F2B317E201B7}" dt="2025-06-05T19:25:03.875" v="98" actId="20577"/>
        <pc:sldMkLst>
          <pc:docMk/>
          <pc:sldMk cId="3226724145" sldId="2147480374"/>
        </pc:sldMkLst>
        <pc:spChg chg="mod">
          <ac:chgData name="Butler, Caitlin B" userId="S::p00303843@houstonisd.org::7b53ea4b-885b-496a-86aa-4494beb6a055" providerId="AD" clId="Web-{30DECAF8-D88A-B383-6E8A-F2B317E201B7}" dt="2025-06-05T19:25:03.875" v="98" actId="20577"/>
          <ac:spMkLst>
            <pc:docMk/>
            <pc:sldMk cId="3226724145" sldId="2147480374"/>
            <ac:spMk id="2" creationId="{63C1653C-F2C3-155D-E9CC-94F6A887B874}"/>
          </ac:spMkLst>
        </pc:spChg>
        <pc:spChg chg="add mod">
          <ac:chgData name="Butler, Caitlin B" userId="S::p00303843@houstonisd.org::7b53ea4b-885b-496a-86aa-4494beb6a055" providerId="AD" clId="Web-{30DECAF8-D88A-B383-6E8A-F2B317E201B7}" dt="2025-06-05T19:12:00.404" v="61" actId="20577"/>
          <ac:spMkLst>
            <pc:docMk/>
            <pc:sldMk cId="3226724145" sldId="2147480374"/>
            <ac:spMk id="8" creationId="{970183C3-34C6-DE10-E9DD-137F05BAF0C5}"/>
          </ac:spMkLst>
        </pc:spChg>
      </pc:sldChg>
      <pc:sldChg chg="modSp add ord replId">
        <pc:chgData name="Butler, Caitlin B" userId="S::p00303843@houstonisd.org::7b53ea4b-885b-496a-86aa-4494beb6a055" providerId="AD" clId="Web-{30DECAF8-D88A-B383-6E8A-F2B317E201B7}" dt="2025-06-05T19:25:33.250" v="105" actId="20577"/>
        <pc:sldMkLst>
          <pc:docMk/>
          <pc:sldMk cId="2379256239" sldId="2147480375"/>
        </pc:sldMkLst>
        <pc:spChg chg="mod">
          <ac:chgData name="Butler, Caitlin B" userId="S::p00303843@houstonisd.org::7b53ea4b-885b-496a-86aa-4494beb6a055" providerId="AD" clId="Web-{30DECAF8-D88A-B383-6E8A-F2B317E201B7}" dt="2025-06-05T19:25:33.250" v="105" actId="20577"/>
          <ac:spMkLst>
            <pc:docMk/>
            <pc:sldMk cId="2379256239" sldId="2147480375"/>
            <ac:spMk id="2" creationId="{F9A8188B-67A8-BFC1-EF7F-6CC368473F12}"/>
          </ac:spMkLst>
        </pc:spChg>
      </pc:sldChg>
    </pc:docChg>
  </pc:docChgLst>
  <pc:docChgLst>
    <pc:chgData name="Butler, Caitlin B" userId="S::p00303843@houstonisd.org::7b53ea4b-885b-496a-86aa-4494beb6a055" providerId="AD" clId="Web-{556116F3-D2E1-61DB-FB58-06037A0898FD}"/>
    <pc:docChg chg="addSld delSld modSld">
      <pc:chgData name="Butler, Caitlin B" userId="S::p00303843@houstonisd.org::7b53ea4b-885b-496a-86aa-4494beb6a055" providerId="AD" clId="Web-{556116F3-D2E1-61DB-FB58-06037A0898FD}" dt="2025-06-11T17:34:07.652" v="202"/>
      <pc:docMkLst>
        <pc:docMk/>
      </pc:docMkLst>
      <pc:sldChg chg="add del">
        <pc:chgData name="Butler, Caitlin B" userId="S::p00303843@houstonisd.org::7b53ea4b-885b-496a-86aa-4494beb6a055" providerId="AD" clId="Web-{556116F3-D2E1-61DB-FB58-06037A0898FD}" dt="2025-06-11T16:55:37.851" v="4"/>
        <pc:sldMkLst>
          <pc:docMk/>
          <pc:sldMk cId="3850409045" sldId="2147480274"/>
        </pc:sldMkLst>
      </pc:sldChg>
      <pc:sldChg chg="modSp">
        <pc:chgData name="Butler, Caitlin B" userId="S::p00303843@houstonisd.org::7b53ea4b-885b-496a-86aa-4494beb6a055" providerId="AD" clId="Web-{556116F3-D2E1-61DB-FB58-06037A0898FD}" dt="2025-06-11T17:13:05.985" v="145" actId="20577"/>
        <pc:sldMkLst>
          <pc:docMk/>
          <pc:sldMk cId="1527287747" sldId="2147480362"/>
        </pc:sldMkLst>
        <pc:spChg chg="mod">
          <ac:chgData name="Butler, Caitlin B" userId="S::p00303843@houstonisd.org::7b53ea4b-885b-496a-86aa-4494beb6a055" providerId="AD" clId="Web-{556116F3-D2E1-61DB-FB58-06037A0898FD}" dt="2025-06-11T17:13:05.985" v="145" actId="20577"/>
          <ac:spMkLst>
            <pc:docMk/>
            <pc:sldMk cId="1527287747" sldId="2147480362"/>
            <ac:spMk id="3" creationId="{C3E7A7C8-CC44-3F5E-4A78-F0ABC37CD138}"/>
          </ac:spMkLst>
        </pc:spChg>
      </pc:sldChg>
      <pc:sldChg chg="modSp">
        <pc:chgData name="Butler, Caitlin B" userId="S::p00303843@houstonisd.org::7b53ea4b-885b-496a-86aa-4494beb6a055" providerId="AD" clId="Web-{556116F3-D2E1-61DB-FB58-06037A0898FD}" dt="2025-06-11T16:55:22.445" v="3" actId="20577"/>
        <pc:sldMkLst>
          <pc:docMk/>
          <pc:sldMk cId="1719389580" sldId="2147480366"/>
        </pc:sldMkLst>
        <pc:spChg chg="mod">
          <ac:chgData name="Butler, Caitlin B" userId="S::p00303843@houstonisd.org::7b53ea4b-885b-496a-86aa-4494beb6a055" providerId="AD" clId="Web-{556116F3-D2E1-61DB-FB58-06037A0898FD}" dt="2025-06-11T16:55:22.445" v="3" actId="20577"/>
          <ac:spMkLst>
            <pc:docMk/>
            <pc:sldMk cId="1719389580" sldId="2147480366"/>
            <ac:spMk id="9" creationId="{A511F0FA-8BB0-3C55-AB99-DB7473C8B2E1}"/>
          </ac:spMkLst>
        </pc:spChg>
      </pc:sldChg>
      <pc:sldChg chg="del">
        <pc:chgData name="Butler, Caitlin B" userId="S::p00303843@houstonisd.org::7b53ea4b-885b-496a-86aa-4494beb6a055" providerId="AD" clId="Web-{556116F3-D2E1-61DB-FB58-06037A0898FD}" dt="2025-06-11T16:56:26.070" v="5"/>
        <pc:sldMkLst>
          <pc:docMk/>
          <pc:sldMk cId="1602765584" sldId="2147480377"/>
        </pc:sldMkLst>
      </pc:sldChg>
      <pc:sldChg chg="addSp delSp modSp add replId">
        <pc:chgData name="Butler, Caitlin B" userId="S::p00303843@houstonisd.org::7b53ea4b-885b-496a-86aa-4494beb6a055" providerId="AD" clId="Web-{556116F3-D2E1-61DB-FB58-06037A0898FD}" dt="2025-06-11T17:03:37.636" v="55"/>
        <pc:sldMkLst>
          <pc:docMk/>
          <pc:sldMk cId="3825333320" sldId="2147480377"/>
        </pc:sldMkLst>
        <pc:spChg chg="mod">
          <ac:chgData name="Butler, Caitlin B" userId="S::p00303843@houstonisd.org::7b53ea4b-885b-496a-86aa-4494beb6a055" providerId="AD" clId="Web-{556116F3-D2E1-61DB-FB58-06037A0898FD}" dt="2025-06-11T16:58:51.978" v="15" actId="20577"/>
          <ac:spMkLst>
            <pc:docMk/>
            <pc:sldMk cId="3825333320" sldId="2147480377"/>
            <ac:spMk id="2" creationId="{3D7CE998-0617-541D-629E-2F02F905954A}"/>
          </ac:spMkLst>
        </pc:spChg>
        <pc:spChg chg="del">
          <ac:chgData name="Butler, Caitlin B" userId="S::p00303843@houstonisd.org::7b53ea4b-885b-496a-86aa-4494beb6a055" providerId="AD" clId="Web-{556116F3-D2E1-61DB-FB58-06037A0898FD}" dt="2025-06-11T16:58:20.384" v="8"/>
          <ac:spMkLst>
            <pc:docMk/>
            <pc:sldMk cId="3825333320" sldId="2147480377"/>
            <ac:spMk id="8" creationId="{30AFC013-2BE8-10AA-480D-250D1E37F13C}"/>
          </ac:spMkLst>
        </pc:spChg>
        <pc:graphicFrameChg chg="add mod modGraphic">
          <ac:chgData name="Butler, Caitlin B" userId="S::p00303843@houstonisd.org::7b53ea4b-885b-496a-86aa-4494beb6a055" providerId="AD" clId="Web-{556116F3-D2E1-61DB-FB58-06037A0898FD}" dt="2025-06-11T17:03:37.636" v="55"/>
          <ac:graphicFrameMkLst>
            <pc:docMk/>
            <pc:sldMk cId="3825333320" sldId="2147480377"/>
            <ac:graphicFrameMk id="5" creationId="{71EF7BBC-2293-2550-4CBD-E19209B1F76F}"/>
          </ac:graphicFrameMkLst>
        </pc:graphicFrameChg>
        <pc:picChg chg="del">
          <ac:chgData name="Butler, Caitlin B" userId="S::p00303843@houstonisd.org::7b53ea4b-885b-496a-86aa-4494beb6a055" providerId="AD" clId="Web-{556116F3-D2E1-61DB-FB58-06037A0898FD}" dt="2025-06-11T16:58:17.915" v="7"/>
          <ac:picMkLst>
            <pc:docMk/>
            <pc:sldMk cId="3825333320" sldId="2147480377"/>
            <ac:picMk id="9" creationId="{E844E78E-2FA5-173E-5DC9-FD87D8217939}"/>
          </ac:picMkLst>
        </pc:picChg>
      </pc:sldChg>
      <pc:sldChg chg="addSp delSp modSp add replId">
        <pc:chgData name="Butler, Caitlin B" userId="S::p00303843@houstonisd.org::7b53ea4b-885b-496a-86aa-4494beb6a055" providerId="AD" clId="Web-{556116F3-D2E1-61DB-FB58-06037A0898FD}" dt="2025-06-11T17:34:07.652" v="202"/>
        <pc:sldMkLst>
          <pc:docMk/>
          <pc:sldMk cId="2965753501" sldId="2147480378"/>
        </pc:sldMkLst>
        <pc:spChg chg="mod">
          <ac:chgData name="Butler, Caitlin B" userId="S::p00303843@houstonisd.org::7b53ea4b-885b-496a-86aa-4494beb6a055" providerId="AD" clId="Web-{556116F3-D2E1-61DB-FB58-06037A0898FD}" dt="2025-06-11T17:04:14.996" v="66" actId="20577"/>
          <ac:spMkLst>
            <pc:docMk/>
            <pc:sldMk cId="2965753501" sldId="2147480378"/>
            <ac:spMk id="2" creationId="{1D3F68EC-B287-9C51-E209-5DD84B99A1EC}"/>
          </ac:spMkLst>
        </pc:spChg>
        <pc:graphicFrameChg chg="del">
          <ac:chgData name="Butler, Caitlin B" userId="S::p00303843@houstonisd.org::7b53ea4b-885b-496a-86aa-4494beb6a055" providerId="AD" clId="Web-{556116F3-D2E1-61DB-FB58-06037A0898FD}" dt="2025-06-11T17:04:20.293" v="67"/>
          <ac:graphicFrameMkLst>
            <pc:docMk/>
            <pc:sldMk cId="2965753501" sldId="2147480378"/>
            <ac:graphicFrameMk id="5" creationId="{0F14C0AC-F8A4-1507-F1FD-CB5612B03E73}"/>
          </ac:graphicFrameMkLst>
        </pc:graphicFrameChg>
        <pc:graphicFrameChg chg="add del mod">
          <ac:chgData name="Butler, Caitlin B" userId="S::p00303843@houstonisd.org::7b53ea4b-885b-496a-86aa-4494beb6a055" providerId="AD" clId="Web-{556116F3-D2E1-61DB-FB58-06037A0898FD}" dt="2025-06-11T17:22:39.584" v="147"/>
          <ac:graphicFrameMkLst>
            <pc:docMk/>
            <pc:sldMk cId="2965753501" sldId="2147480378"/>
            <ac:graphicFrameMk id="6" creationId="{3B9F30EC-5572-8DEC-B3DB-09EC82B98948}"/>
          </ac:graphicFrameMkLst>
        </pc:graphicFrameChg>
        <pc:graphicFrameChg chg="add mod modGraphic">
          <ac:chgData name="Butler, Caitlin B" userId="S::p00303843@houstonisd.org::7b53ea4b-885b-496a-86aa-4494beb6a055" providerId="AD" clId="Web-{556116F3-D2E1-61DB-FB58-06037A0898FD}" dt="2025-06-11T17:34:07.652" v="202"/>
          <ac:graphicFrameMkLst>
            <pc:docMk/>
            <pc:sldMk cId="2965753501" sldId="2147480378"/>
            <ac:graphicFrameMk id="8" creationId="{68BB9C11-CF0E-984B-A5E0-46FB04EF1466}"/>
          </ac:graphicFrameMkLst>
        </pc:graphicFrameChg>
      </pc:sldChg>
      <pc:sldChg chg="addSp delSp modSp add replId">
        <pc:chgData name="Butler, Caitlin B" userId="S::p00303843@houstonisd.org::7b53ea4b-885b-496a-86aa-4494beb6a055" providerId="AD" clId="Web-{556116F3-D2E1-61DB-FB58-06037A0898FD}" dt="2025-06-11T17:33:27.433" v="201"/>
        <pc:sldMkLst>
          <pc:docMk/>
          <pc:sldMk cId="1923269816" sldId="2147480379"/>
        </pc:sldMkLst>
        <pc:spChg chg="mod">
          <ac:chgData name="Butler, Caitlin B" userId="S::p00303843@houstonisd.org::7b53ea4b-885b-496a-86aa-4494beb6a055" providerId="AD" clId="Web-{556116F3-D2E1-61DB-FB58-06037A0898FD}" dt="2025-06-11T17:10:47.593" v="71" actId="20577"/>
          <ac:spMkLst>
            <pc:docMk/>
            <pc:sldMk cId="1923269816" sldId="2147480379"/>
            <ac:spMk id="2" creationId="{EACF9119-AD40-E7E8-B82F-B0226A7FF18D}"/>
          </ac:spMkLst>
        </pc:spChg>
        <pc:graphicFrameChg chg="add del mod">
          <ac:chgData name="Butler, Caitlin B" userId="S::p00303843@houstonisd.org::7b53ea4b-885b-496a-86aa-4494beb6a055" providerId="AD" clId="Web-{556116F3-D2E1-61DB-FB58-06037A0898FD}" dt="2025-06-11T17:27:30.899" v="182"/>
          <ac:graphicFrameMkLst>
            <pc:docMk/>
            <pc:sldMk cId="1923269816" sldId="2147480379"/>
            <ac:graphicFrameMk id="5" creationId="{3497043D-98A7-5592-6215-27495EDE60E3}"/>
          </ac:graphicFrameMkLst>
        </pc:graphicFrameChg>
        <pc:graphicFrameChg chg="add mod modGraphic">
          <ac:chgData name="Butler, Caitlin B" userId="S::p00303843@houstonisd.org::7b53ea4b-885b-496a-86aa-4494beb6a055" providerId="AD" clId="Web-{556116F3-D2E1-61DB-FB58-06037A0898FD}" dt="2025-06-11T17:33:27.433" v="201"/>
          <ac:graphicFrameMkLst>
            <pc:docMk/>
            <pc:sldMk cId="1923269816" sldId="2147480379"/>
            <ac:graphicFrameMk id="7" creationId="{58E36FD5-EFEC-1091-174D-06D9E5ADED35}"/>
          </ac:graphicFrameMkLst>
        </pc:graphicFrameChg>
      </pc:sldChg>
    </pc:docChg>
  </pc:docChgLst>
  <pc:docChgLst>
    <pc:chgData name="Butler, Caitlin B" userId="S::p00303843@houstonisd.org::7b53ea4b-885b-496a-86aa-4494beb6a055" providerId="AD" clId="Web-{397E2F81-F5FA-D1AA-04B6-75B6D6C7D845}"/>
    <pc:docChg chg="delSld modSld">
      <pc:chgData name="Butler, Caitlin B" userId="S::p00303843@houstonisd.org::7b53ea4b-885b-496a-86aa-4494beb6a055" providerId="AD" clId="Web-{397E2F81-F5FA-D1AA-04B6-75B6D6C7D845}" dt="2025-06-02T22:00:10.957" v="142" actId="1076"/>
      <pc:docMkLst>
        <pc:docMk/>
      </pc:docMkLst>
      <pc:sldChg chg="del">
        <pc:chgData name="Butler, Caitlin B" userId="S::p00303843@houstonisd.org::7b53ea4b-885b-496a-86aa-4494beb6a055" providerId="AD" clId="Web-{397E2F81-F5FA-D1AA-04B6-75B6D6C7D845}" dt="2025-06-02T21:53:25.455" v="0"/>
        <pc:sldMkLst>
          <pc:docMk/>
          <pc:sldMk cId="299780995" sldId="2147480358"/>
        </pc:sldMkLst>
      </pc:sldChg>
      <pc:sldChg chg="addSp modSp mod modClrScheme chgLayout">
        <pc:chgData name="Butler, Caitlin B" userId="S::p00303843@houstonisd.org::7b53ea4b-885b-496a-86aa-4494beb6a055" providerId="AD" clId="Web-{397E2F81-F5FA-D1AA-04B6-75B6D6C7D845}" dt="2025-06-02T21:59:44.895" v="140" actId="1076"/>
        <pc:sldMkLst>
          <pc:docMk/>
          <pc:sldMk cId="3294485923" sldId="2147480367"/>
        </pc:sldMkLst>
      </pc:sldChg>
      <pc:sldChg chg="modSp">
        <pc:chgData name="Butler, Caitlin B" userId="S::p00303843@houstonisd.org::7b53ea4b-885b-496a-86aa-4494beb6a055" providerId="AD" clId="Web-{397E2F81-F5FA-D1AA-04B6-75B6D6C7D845}" dt="2025-06-02T22:00:10.957" v="142" actId="1076"/>
        <pc:sldMkLst>
          <pc:docMk/>
          <pc:sldMk cId="262686453" sldId="2147480370"/>
        </pc:sldMkLst>
        <pc:picChg chg="mod">
          <ac:chgData name="Butler, Caitlin B" userId="S::p00303843@houstonisd.org::7b53ea4b-885b-496a-86aa-4494beb6a055" providerId="AD" clId="Web-{397E2F81-F5FA-D1AA-04B6-75B6D6C7D845}" dt="2025-06-02T22:00:10.957" v="142" actId="1076"/>
          <ac:picMkLst>
            <pc:docMk/>
            <pc:sldMk cId="262686453" sldId="2147480370"/>
            <ac:picMk id="7" creationId="{3BE7414E-0E57-ACB1-77CB-2421B06EFD50}"/>
          </ac:picMkLst>
        </pc:picChg>
      </pc:sldChg>
      <pc:sldChg chg="del">
        <pc:chgData name="Butler, Caitlin B" userId="S::p00303843@houstonisd.org::7b53ea4b-885b-496a-86aa-4494beb6a055" providerId="AD" clId="Web-{397E2F81-F5FA-D1AA-04B6-75B6D6C7D845}" dt="2025-06-02T21:53:33.924" v="2"/>
        <pc:sldMkLst>
          <pc:docMk/>
          <pc:sldMk cId="625282637" sldId="2147480372"/>
        </pc:sldMkLst>
      </pc:sldChg>
      <pc:sldChg chg="del">
        <pc:chgData name="Butler, Caitlin B" userId="S::p00303843@houstonisd.org::7b53ea4b-885b-496a-86aa-4494beb6a055" providerId="AD" clId="Web-{397E2F81-F5FA-D1AA-04B6-75B6D6C7D845}" dt="2025-06-02T21:53:25.471" v="1"/>
        <pc:sldMkLst>
          <pc:docMk/>
          <pc:sldMk cId="2858771913" sldId="2147480374"/>
        </pc:sldMkLst>
      </pc:sldChg>
    </pc:docChg>
  </pc:docChgLst>
  <pc:docChgLst>
    <pc:chgData name="Butler, Caitlin B" userId="S::p00303843@houstonisd.org::7b53ea4b-885b-496a-86aa-4494beb6a055" providerId="AD" clId="Web-{5E3BF651-2873-AA6C-93E7-EE034D5E2F5A}"/>
    <pc:docChg chg="addSld modSld sldOrd">
      <pc:chgData name="Butler, Caitlin B" userId="S::p00303843@houstonisd.org::7b53ea4b-885b-496a-86aa-4494beb6a055" providerId="AD" clId="Web-{5E3BF651-2873-AA6C-93E7-EE034D5E2F5A}" dt="2025-06-10T17:42:04.014" v="184" actId="1076"/>
      <pc:docMkLst>
        <pc:docMk/>
      </pc:docMkLst>
      <pc:sldChg chg="delSp modSp">
        <pc:chgData name="Butler, Caitlin B" userId="S::p00303843@houstonisd.org::7b53ea4b-885b-496a-86aa-4494beb6a055" providerId="AD" clId="Web-{5E3BF651-2873-AA6C-93E7-EE034D5E2F5A}" dt="2025-06-10T17:42:04.014" v="184" actId="1076"/>
        <pc:sldMkLst>
          <pc:docMk/>
          <pc:sldMk cId="401758" sldId="257"/>
        </pc:sldMkLst>
        <pc:spChg chg="mod">
          <ac:chgData name="Butler, Caitlin B" userId="S::p00303843@houstonisd.org::7b53ea4b-885b-496a-86aa-4494beb6a055" providerId="AD" clId="Web-{5E3BF651-2873-AA6C-93E7-EE034D5E2F5A}" dt="2025-06-10T17:42:04.014" v="184" actId="1076"/>
          <ac:spMkLst>
            <pc:docMk/>
            <pc:sldMk cId="401758" sldId="257"/>
            <ac:spMk id="2" creationId="{676FF090-2704-6484-3FD3-9756F681618B}"/>
          </ac:spMkLst>
        </pc:spChg>
        <pc:spChg chg="del mod">
          <ac:chgData name="Butler, Caitlin B" userId="S::p00303843@houstonisd.org::7b53ea4b-885b-496a-86aa-4494beb6a055" providerId="AD" clId="Web-{5E3BF651-2873-AA6C-93E7-EE034D5E2F5A}" dt="2025-06-10T17:41:39.232" v="178"/>
          <ac:spMkLst>
            <pc:docMk/>
            <pc:sldMk cId="401758" sldId="257"/>
            <ac:spMk id="3" creationId="{0739F59C-BE86-9BD2-9335-5128B794E65F}"/>
          </ac:spMkLst>
        </pc:spChg>
      </pc:sldChg>
      <pc:sldChg chg="addSp delSp modSp ord">
        <pc:chgData name="Butler, Caitlin B" userId="S::p00303843@houstonisd.org::7b53ea4b-885b-496a-86aa-4494beb6a055" providerId="AD" clId="Web-{5E3BF651-2873-AA6C-93E7-EE034D5E2F5A}" dt="2025-06-10T17:16:55.814" v="167" actId="14100"/>
        <pc:sldMkLst>
          <pc:docMk/>
          <pc:sldMk cId="1719389580" sldId="2147480366"/>
        </pc:sldMkLst>
        <pc:spChg chg="mod">
          <ac:chgData name="Butler, Caitlin B" userId="S::p00303843@houstonisd.org::7b53ea4b-885b-496a-86aa-4494beb6a055" providerId="AD" clId="Web-{5E3BF651-2873-AA6C-93E7-EE034D5E2F5A}" dt="2025-06-10T17:14:48.074" v="19" actId="20577"/>
          <ac:spMkLst>
            <pc:docMk/>
            <pc:sldMk cId="1719389580" sldId="2147480366"/>
            <ac:spMk id="2" creationId="{F66A15CF-54E3-A8AF-3784-D669DE5B9952}"/>
          </ac:spMkLst>
        </pc:spChg>
        <pc:spChg chg="add del mod">
          <ac:chgData name="Butler, Caitlin B" userId="S::p00303843@houstonisd.org::7b53ea4b-885b-496a-86aa-4494beb6a055" providerId="AD" clId="Web-{5E3BF651-2873-AA6C-93E7-EE034D5E2F5A}" dt="2025-06-10T17:15:09.325" v="22"/>
          <ac:spMkLst>
            <pc:docMk/>
            <pc:sldMk cId="1719389580" sldId="2147480366"/>
            <ac:spMk id="5" creationId="{E21AD4FD-FF83-C5ED-A73E-715A09D0DD03}"/>
          </ac:spMkLst>
        </pc:spChg>
        <pc:spChg chg="add mod">
          <ac:chgData name="Butler, Caitlin B" userId="S::p00303843@houstonisd.org::7b53ea4b-885b-496a-86aa-4494beb6a055" providerId="AD" clId="Web-{5E3BF651-2873-AA6C-93E7-EE034D5E2F5A}" dt="2025-06-10T17:16:55.814" v="167" actId="14100"/>
          <ac:spMkLst>
            <pc:docMk/>
            <pc:sldMk cId="1719389580" sldId="2147480366"/>
            <ac:spMk id="9" creationId="{A511F0FA-8BB0-3C55-AB99-DB7473C8B2E1}"/>
          </ac:spMkLst>
        </pc:spChg>
        <pc:spChg chg="del mod">
          <ac:chgData name="Butler, Caitlin B" userId="S::p00303843@houstonisd.org::7b53ea4b-885b-496a-86aa-4494beb6a055" providerId="AD" clId="Web-{5E3BF651-2873-AA6C-93E7-EE034D5E2F5A}" dt="2025-06-10T17:15:18.341" v="25"/>
          <ac:spMkLst>
            <pc:docMk/>
            <pc:sldMk cId="1719389580" sldId="2147480366"/>
            <ac:spMk id="10" creationId="{1F60853D-B1D4-BF54-4B24-81DBE2FBCC7E}"/>
          </ac:spMkLst>
        </pc:spChg>
        <pc:graphicFrameChg chg="del">
          <ac:chgData name="Butler, Caitlin B" userId="S::p00303843@houstonisd.org::7b53ea4b-885b-496a-86aa-4494beb6a055" providerId="AD" clId="Web-{5E3BF651-2873-AA6C-93E7-EE034D5E2F5A}" dt="2025-06-10T17:14:52.777" v="20"/>
          <ac:graphicFrameMkLst>
            <pc:docMk/>
            <pc:sldMk cId="1719389580" sldId="2147480366"/>
            <ac:graphicFrameMk id="8" creationId="{30DA524B-9891-6FC4-14FD-CD58E0938851}"/>
          </ac:graphicFrameMkLst>
        </pc:graphicFrameChg>
        <pc:picChg chg="add del mod">
          <ac:chgData name="Butler, Caitlin B" userId="S::p00303843@houstonisd.org::7b53ea4b-885b-496a-86aa-4494beb6a055" providerId="AD" clId="Web-{5E3BF651-2873-AA6C-93E7-EE034D5E2F5A}" dt="2025-06-10T17:16:52.579" v="166"/>
          <ac:picMkLst>
            <pc:docMk/>
            <pc:sldMk cId="1719389580" sldId="2147480366"/>
            <ac:picMk id="6" creationId="{172AB7D0-C18C-7893-9E21-5994A3963000}"/>
          </ac:picMkLst>
        </pc:picChg>
      </pc:sldChg>
      <pc:sldChg chg="addSp delSp modSp">
        <pc:chgData name="Butler, Caitlin B" userId="S::p00303843@houstonisd.org::7b53ea4b-885b-496a-86aa-4494beb6a055" providerId="AD" clId="Web-{5E3BF651-2873-AA6C-93E7-EE034D5E2F5A}" dt="2025-06-10T17:37:45.762" v="175"/>
        <pc:sldMkLst>
          <pc:docMk/>
          <pc:sldMk cId="387783779" sldId="2147480376"/>
        </pc:sldMkLst>
        <pc:picChg chg="del mod modCrop">
          <ac:chgData name="Butler, Caitlin B" userId="S::p00303843@houstonisd.org::7b53ea4b-885b-496a-86aa-4494beb6a055" providerId="AD" clId="Web-{5E3BF651-2873-AA6C-93E7-EE034D5E2F5A}" dt="2025-06-10T17:37:44.731" v="174"/>
          <ac:picMkLst>
            <pc:docMk/>
            <pc:sldMk cId="387783779" sldId="2147480376"/>
            <ac:picMk id="3" creationId="{8D305222-9FAF-2794-777B-C1E40F5BEBE1}"/>
          </ac:picMkLst>
        </pc:picChg>
        <pc:picChg chg="add">
          <ac:chgData name="Butler, Caitlin B" userId="S::p00303843@houstonisd.org::7b53ea4b-885b-496a-86aa-4494beb6a055" providerId="AD" clId="Web-{5E3BF651-2873-AA6C-93E7-EE034D5E2F5A}" dt="2025-06-10T17:37:45.762" v="175"/>
          <ac:picMkLst>
            <pc:docMk/>
            <pc:sldMk cId="387783779" sldId="2147480376"/>
            <ac:picMk id="7" creationId="{7763EA3A-7DBC-12DA-9A9B-CF7478DB9E92}"/>
          </ac:picMkLst>
        </pc:picChg>
      </pc:sldChg>
      <pc:sldChg chg="add replId">
        <pc:chgData name="Butler, Caitlin B" userId="S::p00303843@houstonisd.org::7b53ea4b-885b-496a-86aa-4494beb6a055" providerId="AD" clId="Web-{5E3BF651-2873-AA6C-93E7-EE034D5E2F5A}" dt="2025-06-10T17:14:29.604" v="0"/>
        <pc:sldMkLst>
          <pc:docMk/>
          <pc:sldMk cId="1602765584" sldId="2147480377"/>
        </pc:sldMkLst>
      </pc:sldChg>
    </pc:docChg>
  </pc:docChgLst>
  <pc:docChgLst>
    <pc:chgData name="Butler, Caitlin B" userId="S::p00303843@houstonisd.org::7b53ea4b-885b-496a-86aa-4494beb6a055" providerId="AD" clId="Web-{4F52159C-1091-78D5-3DCC-608D3A285A05}"/>
    <pc:docChg chg="addSld delSld modSld sldOrd">
      <pc:chgData name="Butler, Caitlin B" userId="S::p00303843@houstonisd.org::7b53ea4b-885b-496a-86aa-4494beb6a055" providerId="AD" clId="Web-{4F52159C-1091-78D5-3DCC-608D3A285A05}" dt="2025-06-02T16:36:13.900" v="1318"/>
      <pc:docMkLst>
        <pc:docMk/>
      </pc:docMkLst>
      <pc:sldChg chg="modSp">
        <pc:chgData name="Butler, Caitlin B" userId="S::p00303843@houstonisd.org::7b53ea4b-885b-496a-86aa-4494beb6a055" providerId="AD" clId="Web-{4F52159C-1091-78D5-3DCC-608D3A285A05}" dt="2025-06-02T16:33:25.119" v="1274" actId="1076"/>
        <pc:sldMkLst>
          <pc:docMk/>
          <pc:sldMk cId="401758" sldId="257"/>
        </pc:sldMkLst>
        <pc:spChg chg="mod">
          <ac:chgData name="Butler, Caitlin B" userId="S::p00303843@houstonisd.org::7b53ea4b-885b-496a-86aa-4494beb6a055" providerId="AD" clId="Web-{4F52159C-1091-78D5-3DCC-608D3A285A05}" dt="2025-06-02T16:33:25.119" v="1274" actId="1076"/>
          <ac:spMkLst>
            <pc:docMk/>
            <pc:sldMk cId="401758" sldId="257"/>
            <ac:spMk id="2" creationId="{676FF090-2704-6484-3FD3-9756F681618B}"/>
          </ac:spMkLst>
        </pc:spChg>
      </pc:sldChg>
      <pc:sldChg chg="del">
        <pc:chgData name="Butler, Caitlin B" userId="S::p00303843@houstonisd.org::7b53ea4b-885b-496a-86aa-4494beb6a055" providerId="AD" clId="Web-{4F52159C-1091-78D5-3DCC-608D3A285A05}" dt="2025-06-02T14:32:58.536" v="48"/>
        <pc:sldMkLst>
          <pc:docMk/>
          <pc:sldMk cId="167202116" sldId="2147480263"/>
        </pc:sldMkLst>
      </pc:sldChg>
      <pc:sldChg chg="ord">
        <pc:chgData name="Butler, Caitlin B" userId="S::p00303843@houstonisd.org::7b53ea4b-885b-496a-86aa-4494beb6a055" providerId="AD" clId="Web-{4F52159C-1091-78D5-3DCC-608D3A285A05}" dt="2025-06-02T14:34:03.833" v="119"/>
        <pc:sldMkLst>
          <pc:docMk/>
          <pc:sldMk cId="1760942044" sldId="2147480323"/>
        </pc:sldMkLst>
      </pc:sldChg>
      <pc:sldChg chg="ord">
        <pc:chgData name="Butler, Caitlin B" userId="S::p00303843@houstonisd.org::7b53ea4b-885b-496a-86aa-4494beb6a055" providerId="AD" clId="Web-{4F52159C-1091-78D5-3DCC-608D3A285A05}" dt="2025-06-02T14:34:00.583" v="118"/>
        <pc:sldMkLst>
          <pc:docMk/>
          <pc:sldMk cId="2406021049" sldId="2147480324"/>
        </pc:sldMkLst>
      </pc:sldChg>
      <pc:sldChg chg="modSp">
        <pc:chgData name="Butler, Caitlin B" userId="S::p00303843@houstonisd.org::7b53ea4b-885b-496a-86aa-4494beb6a055" providerId="AD" clId="Web-{4F52159C-1091-78D5-3DCC-608D3A285A05}" dt="2025-06-02T14:34:56.145" v="125" actId="20577"/>
        <pc:sldMkLst>
          <pc:docMk/>
          <pc:sldMk cId="4022151211" sldId="2147480335"/>
        </pc:sldMkLst>
        <pc:spChg chg="mod">
          <ac:chgData name="Butler, Caitlin B" userId="S::p00303843@houstonisd.org::7b53ea4b-885b-496a-86aa-4494beb6a055" providerId="AD" clId="Web-{4F52159C-1091-78D5-3DCC-608D3A285A05}" dt="2025-06-02T14:34:56.145" v="125" actId="20577"/>
          <ac:spMkLst>
            <pc:docMk/>
            <pc:sldMk cId="4022151211" sldId="2147480335"/>
            <ac:spMk id="2" creationId="{E5998326-DC02-C7AD-D335-A3192FA02E42}"/>
          </ac:spMkLst>
        </pc:spChg>
      </pc:sldChg>
      <pc:sldChg chg="modSp">
        <pc:chgData name="Butler, Caitlin B" userId="S::p00303843@houstonisd.org::7b53ea4b-885b-496a-86aa-4494beb6a055" providerId="AD" clId="Web-{4F52159C-1091-78D5-3DCC-608D3A285A05}" dt="2025-06-02T14:41:24.489" v="310" actId="20577"/>
        <pc:sldMkLst>
          <pc:docMk/>
          <pc:sldMk cId="2664910252" sldId="2147480361"/>
        </pc:sldMkLst>
        <pc:spChg chg="mod">
          <ac:chgData name="Butler, Caitlin B" userId="S::p00303843@houstonisd.org::7b53ea4b-885b-496a-86aa-4494beb6a055" providerId="AD" clId="Web-{4F52159C-1091-78D5-3DCC-608D3A285A05}" dt="2025-06-02T14:41:24.489" v="310" actId="20577"/>
          <ac:spMkLst>
            <pc:docMk/>
            <pc:sldMk cId="2664910252" sldId="2147480361"/>
            <ac:spMk id="2" creationId="{FC80CE64-AF15-1E4C-7BAE-AB893065B1D6}"/>
          </ac:spMkLst>
        </pc:spChg>
      </pc:sldChg>
      <pc:sldChg chg="modSp add ord replId">
        <pc:chgData name="Butler, Caitlin B" userId="S::p00303843@houstonisd.org::7b53ea4b-885b-496a-86aa-4494beb6a055" providerId="AD" clId="Web-{4F52159C-1091-78D5-3DCC-608D3A285A05}" dt="2025-06-02T14:33:56.239" v="117"/>
        <pc:sldMkLst>
          <pc:docMk/>
          <pc:sldMk cId="1527287747" sldId="2147480362"/>
        </pc:sldMkLst>
        <pc:spChg chg="mod">
          <ac:chgData name="Butler, Caitlin B" userId="S::p00303843@houstonisd.org::7b53ea4b-885b-496a-86aa-4494beb6a055" providerId="AD" clId="Web-{4F52159C-1091-78D5-3DCC-608D3A285A05}" dt="2025-06-02T14:33:03.223" v="49" actId="20577"/>
          <ac:spMkLst>
            <pc:docMk/>
            <pc:sldMk cId="1527287747" sldId="2147480362"/>
            <ac:spMk id="2" creationId="{7160AB90-74E2-9637-695D-EA8C7A9C2E86}"/>
          </ac:spMkLst>
        </pc:spChg>
        <pc:spChg chg="mod">
          <ac:chgData name="Butler, Caitlin B" userId="S::p00303843@houstonisd.org::7b53ea4b-885b-496a-86aa-4494beb6a055" providerId="AD" clId="Web-{4F52159C-1091-78D5-3DCC-608D3A285A05}" dt="2025-06-02T14:33:38.911" v="115" actId="20577"/>
          <ac:spMkLst>
            <pc:docMk/>
            <pc:sldMk cId="1527287747" sldId="2147480362"/>
            <ac:spMk id="3" creationId="{C3E7A7C8-CC44-3F5E-4A78-F0ABC37CD138}"/>
          </ac:spMkLst>
        </pc:spChg>
      </pc:sldChg>
      <pc:sldChg chg="modSp add replId">
        <pc:chgData name="Butler, Caitlin B" userId="S::p00303843@houstonisd.org::7b53ea4b-885b-496a-86aa-4494beb6a055" providerId="AD" clId="Web-{4F52159C-1091-78D5-3DCC-608D3A285A05}" dt="2025-06-02T14:36:25.723" v="155" actId="20577"/>
        <pc:sldMkLst>
          <pc:docMk/>
          <pc:sldMk cId="2052387221" sldId="2147480363"/>
        </pc:sldMkLst>
        <pc:spChg chg="mod">
          <ac:chgData name="Butler, Caitlin B" userId="S::p00303843@houstonisd.org::7b53ea4b-885b-496a-86aa-4494beb6a055" providerId="AD" clId="Web-{4F52159C-1091-78D5-3DCC-608D3A285A05}" dt="2025-06-02T14:36:25.723" v="155" actId="20577"/>
          <ac:spMkLst>
            <pc:docMk/>
            <pc:sldMk cId="2052387221" sldId="2147480363"/>
            <ac:spMk id="2" creationId="{80B9F1EA-2F65-BA0B-00D7-12C7F644F7C0}"/>
          </ac:spMkLst>
        </pc:spChg>
      </pc:sldChg>
      <pc:sldChg chg="addSp delSp modSp add ord replId">
        <pc:chgData name="Butler, Caitlin B" userId="S::p00303843@houstonisd.org::7b53ea4b-885b-496a-86aa-4494beb6a055" providerId="AD" clId="Web-{4F52159C-1091-78D5-3DCC-608D3A285A05}" dt="2025-06-02T14:35:21.661" v="137" actId="1076"/>
        <pc:sldMkLst>
          <pc:docMk/>
          <pc:sldMk cId="3733457746" sldId="2147480364"/>
        </pc:sldMkLst>
        <pc:spChg chg="mod">
          <ac:chgData name="Butler, Caitlin B" userId="S::p00303843@houstonisd.org::7b53ea4b-885b-496a-86aa-4494beb6a055" providerId="AD" clId="Web-{4F52159C-1091-78D5-3DCC-608D3A285A05}" dt="2025-06-02T14:35:05.895" v="134" actId="20577"/>
          <ac:spMkLst>
            <pc:docMk/>
            <pc:sldMk cId="3733457746" sldId="2147480364"/>
            <ac:spMk id="2" creationId="{9BD63B6D-A0B1-39CE-E93B-32538B8D6617}"/>
          </ac:spMkLst>
        </pc:spChg>
        <pc:picChg chg="add mod ord">
          <ac:chgData name="Butler, Caitlin B" userId="S::p00303843@houstonisd.org::7b53ea4b-885b-496a-86aa-4494beb6a055" providerId="AD" clId="Web-{4F52159C-1091-78D5-3DCC-608D3A285A05}" dt="2025-06-02T14:35:21.661" v="137" actId="1076"/>
          <ac:picMkLst>
            <pc:docMk/>
            <pc:sldMk cId="3733457746" sldId="2147480364"/>
            <ac:picMk id="7" creationId="{96FDBB36-6B0B-2CC3-6233-90E2A111B118}"/>
          </ac:picMkLst>
        </pc:picChg>
      </pc:sldChg>
      <pc:sldChg chg="addSp delSp modSp add replId">
        <pc:chgData name="Butler, Caitlin B" userId="S::p00303843@houstonisd.org::7b53ea4b-885b-496a-86aa-4494beb6a055" providerId="AD" clId="Web-{4F52159C-1091-78D5-3DCC-608D3A285A05}" dt="2025-06-02T14:35:50.708" v="142" actId="1076"/>
        <pc:sldMkLst>
          <pc:docMk/>
          <pc:sldMk cId="225962209" sldId="2147480365"/>
        </pc:sldMkLst>
      </pc:sldChg>
      <pc:sldChg chg="add del replId">
        <pc:chgData name="Butler, Caitlin B" userId="S::p00303843@houstonisd.org::7b53ea4b-885b-496a-86aa-4494beb6a055" providerId="AD" clId="Web-{4F52159C-1091-78D5-3DCC-608D3A285A05}" dt="2025-06-02T14:36:32.848" v="157"/>
        <pc:sldMkLst>
          <pc:docMk/>
          <pc:sldMk cId="918861742" sldId="2147480366"/>
        </pc:sldMkLst>
      </pc:sldChg>
      <pc:sldChg chg="addSp delSp modSp add ord replId">
        <pc:chgData name="Butler, Caitlin B" userId="S::p00303843@houstonisd.org::7b53ea4b-885b-496a-86aa-4494beb6a055" providerId="AD" clId="Web-{4F52159C-1091-78D5-3DCC-608D3A285A05}" dt="2025-06-02T16:36:13.900" v="1318"/>
        <pc:sldMkLst>
          <pc:docMk/>
          <pc:sldMk cId="1719389580" sldId="2147480366"/>
        </pc:sldMkLst>
        <pc:spChg chg="mod">
          <ac:chgData name="Butler, Caitlin B" userId="S::p00303843@houstonisd.org::7b53ea4b-885b-496a-86aa-4494beb6a055" providerId="AD" clId="Web-{4F52159C-1091-78D5-3DCC-608D3A285A05}" dt="2025-06-02T14:37:02.723" v="167" actId="20577"/>
          <ac:spMkLst>
            <pc:docMk/>
            <pc:sldMk cId="1719389580" sldId="2147480366"/>
            <ac:spMk id="2" creationId="{F66A15CF-54E3-A8AF-3784-D669DE5B9952}"/>
          </ac:spMkLst>
        </pc:spChg>
      </pc:sldChg>
      <pc:sldChg chg="addSp delSp modSp add replId">
        <pc:chgData name="Butler, Caitlin B" userId="S::p00303843@houstonisd.org::7b53ea4b-885b-496a-86aa-4494beb6a055" providerId="AD" clId="Web-{4F52159C-1091-78D5-3DCC-608D3A285A05}" dt="2025-06-02T14:41:03.020" v="301"/>
        <pc:sldMkLst>
          <pc:docMk/>
          <pc:sldMk cId="3294485923" sldId="2147480367"/>
        </pc:sldMkLst>
      </pc:sldChg>
      <pc:sldChg chg="modSp add ord replId">
        <pc:chgData name="Butler, Caitlin B" userId="S::p00303843@houstonisd.org::7b53ea4b-885b-496a-86aa-4494beb6a055" providerId="AD" clId="Web-{4F52159C-1091-78D5-3DCC-608D3A285A05}" dt="2025-06-02T14:45:59.302" v="555"/>
        <pc:sldMkLst>
          <pc:docMk/>
          <pc:sldMk cId="1178459774" sldId="2147480368"/>
        </pc:sldMkLst>
        <pc:spChg chg="mod">
          <ac:chgData name="Butler, Caitlin B" userId="S::p00303843@houstonisd.org::7b53ea4b-885b-496a-86aa-4494beb6a055" providerId="AD" clId="Web-{4F52159C-1091-78D5-3DCC-608D3A285A05}" dt="2025-06-02T14:45:48.958" v="552" actId="20577"/>
          <ac:spMkLst>
            <pc:docMk/>
            <pc:sldMk cId="1178459774" sldId="2147480368"/>
            <ac:spMk id="2" creationId="{109B7E46-4F02-64EC-6626-9CC9D2A8E440}"/>
          </ac:spMkLst>
        </pc:spChg>
      </pc:sldChg>
      <pc:sldChg chg="modSp add ord replId">
        <pc:chgData name="Butler, Caitlin B" userId="S::p00303843@houstonisd.org::7b53ea4b-885b-496a-86aa-4494beb6a055" providerId="AD" clId="Web-{4F52159C-1091-78D5-3DCC-608D3A285A05}" dt="2025-06-02T14:43:37.333" v="490" actId="20577"/>
        <pc:sldMkLst>
          <pc:docMk/>
          <pc:sldMk cId="800884364" sldId="2147480369"/>
        </pc:sldMkLst>
        <pc:spChg chg="mod">
          <ac:chgData name="Butler, Caitlin B" userId="S::p00303843@houstonisd.org::7b53ea4b-885b-496a-86aa-4494beb6a055" providerId="AD" clId="Web-{4F52159C-1091-78D5-3DCC-608D3A285A05}" dt="2025-06-02T14:41:45.770" v="327" actId="20577"/>
          <ac:spMkLst>
            <pc:docMk/>
            <pc:sldMk cId="800884364" sldId="2147480369"/>
            <ac:spMk id="2" creationId="{BB84F40A-12D3-D989-AFB1-C14F550A070D}"/>
          </ac:spMkLst>
        </pc:spChg>
        <pc:spChg chg="mod">
          <ac:chgData name="Butler, Caitlin B" userId="S::p00303843@houstonisd.org::7b53ea4b-885b-496a-86aa-4494beb6a055" providerId="AD" clId="Web-{4F52159C-1091-78D5-3DCC-608D3A285A05}" dt="2025-06-02T14:43:37.333" v="490" actId="20577"/>
          <ac:spMkLst>
            <pc:docMk/>
            <pc:sldMk cId="800884364" sldId="2147480369"/>
            <ac:spMk id="3" creationId="{C98FF1B1-DEDE-DBDA-CF74-65D2E0D4EC3F}"/>
          </ac:spMkLst>
        </pc:spChg>
      </pc:sldChg>
      <pc:sldChg chg="addSp delSp modSp add replId">
        <pc:chgData name="Butler, Caitlin B" userId="S::p00303843@houstonisd.org::7b53ea4b-885b-496a-86aa-4494beb6a055" providerId="AD" clId="Web-{4F52159C-1091-78D5-3DCC-608D3A285A05}" dt="2025-06-02T14:44:03.630" v="500"/>
        <pc:sldMkLst>
          <pc:docMk/>
          <pc:sldMk cId="262686453" sldId="2147480370"/>
        </pc:sldMkLst>
        <pc:spChg chg="mod">
          <ac:chgData name="Butler, Caitlin B" userId="S::p00303843@houstonisd.org::7b53ea4b-885b-496a-86aa-4494beb6a055" providerId="AD" clId="Web-{4F52159C-1091-78D5-3DCC-608D3A285A05}" dt="2025-06-02T14:43:54.458" v="498" actId="20577"/>
          <ac:spMkLst>
            <pc:docMk/>
            <pc:sldMk cId="262686453" sldId="2147480370"/>
            <ac:spMk id="2" creationId="{78D7C97F-5B08-775B-AE7D-B3A736EE4AE6}"/>
          </ac:spMkLst>
        </pc:spChg>
        <pc:picChg chg="add mod ord">
          <ac:chgData name="Butler, Caitlin B" userId="S::p00303843@houstonisd.org::7b53ea4b-885b-496a-86aa-4494beb6a055" providerId="AD" clId="Web-{4F52159C-1091-78D5-3DCC-608D3A285A05}" dt="2025-06-02T14:44:03.630" v="500"/>
          <ac:picMkLst>
            <pc:docMk/>
            <pc:sldMk cId="262686453" sldId="2147480370"/>
            <ac:picMk id="7" creationId="{3BE7414E-0E57-ACB1-77CB-2421B06EFD50}"/>
          </ac:picMkLst>
        </pc:picChg>
      </pc:sldChg>
      <pc:sldChg chg="addSp delSp modSp add ord replId">
        <pc:chgData name="Butler, Caitlin B" userId="S::p00303843@houstonisd.org::7b53ea4b-885b-496a-86aa-4494beb6a055" providerId="AD" clId="Web-{4F52159C-1091-78D5-3DCC-608D3A285A05}" dt="2025-06-02T16:32:58.697" v="1272" actId="1076"/>
        <pc:sldMkLst>
          <pc:docMk/>
          <pc:sldMk cId="2757161766" sldId="2147480371"/>
        </pc:sldMkLst>
        <pc:spChg chg="mod">
          <ac:chgData name="Butler, Caitlin B" userId="S::p00303843@houstonisd.org::7b53ea4b-885b-496a-86aa-4494beb6a055" providerId="AD" clId="Web-{4F52159C-1091-78D5-3DCC-608D3A285A05}" dt="2025-06-02T14:44:54.114" v="538"/>
          <ac:spMkLst>
            <pc:docMk/>
            <pc:sldMk cId="2757161766" sldId="2147480371"/>
            <ac:spMk id="2" creationId="{560E9726-C7D3-B3A4-2A31-E5323F4A6658}"/>
          </ac:spMkLst>
        </pc:spChg>
        <pc:graphicFrameChg chg="add mod modGraphic">
          <ac:chgData name="Butler, Caitlin B" userId="S::p00303843@houstonisd.org::7b53ea4b-885b-496a-86aa-4494beb6a055" providerId="AD" clId="Web-{4F52159C-1091-78D5-3DCC-608D3A285A05}" dt="2025-06-02T16:31:16.290" v="1046" actId="1076"/>
          <ac:graphicFrameMkLst>
            <pc:docMk/>
            <pc:sldMk cId="2757161766" sldId="2147480371"/>
            <ac:graphicFrameMk id="7" creationId="{E4A7D3FD-1046-B5C8-1838-25CC401C3846}"/>
          </ac:graphicFrameMkLst>
        </pc:graphicFrameChg>
        <pc:graphicFrameChg chg="add del mod ord modGraphic">
          <ac:chgData name="Butler, Caitlin B" userId="S::p00303843@houstonisd.org::7b53ea4b-885b-496a-86aa-4494beb6a055" providerId="AD" clId="Web-{4F52159C-1091-78D5-3DCC-608D3A285A05}" dt="2025-06-02T16:32:58.697" v="1272" actId="1076"/>
          <ac:graphicFrameMkLst>
            <pc:docMk/>
            <pc:sldMk cId="2757161766" sldId="2147480371"/>
            <ac:graphicFrameMk id="8" creationId="{444F5273-4769-2DE5-A141-CA27FEBDE3B6}"/>
          </ac:graphicFrameMkLst>
        </pc:graphicFrameChg>
      </pc:sldChg>
      <pc:sldChg chg="modSp add replId">
        <pc:chgData name="Butler, Caitlin B" userId="S::p00303843@houstonisd.org::7b53ea4b-885b-496a-86aa-4494beb6a055" providerId="AD" clId="Web-{4F52159C-1091-78D5-3DCC-608D3A285A05}" dt="2025-06-02T16:25:17.836" v="769" actId="20577"/>
        <pc:sldMkLst>
          <pc:docMk/>
          <pc:sldMk cId="625282637" sldId="2147480372"/>
        </pc:sldMkLst>
      </pc:sldChg>
      <pc:sldChg chg="addSp delSp modSp add ord replId">
        <pc:chgData name="Butler, Caitlin B" userId="S::p00303843@houstonisd.org::7b53ea4b-885b-496a-86aa-4494beb6a055" providerId="AD" clId="Web-{4F52159C-1091-78D5-3DCC-608D3A285A05}" dt="2025-06-02T16:32:22.978" v="1180"/>
        <pc:sldMkLst>
          <pc:docMk/>
          <pc:sldMk cId="779469931" sldId="2147480373"/>
        </pc:sldMkLst>
        <pc:spChg chg="mod">
          <ac:chgData name="Butler, Caitlin B" userId="S::p00303843@houstonisd.org::7b53ea4b-885b-496a-86aa-4494beb6a055" providerId="AD" clId="Web-{4F52159C-1091-78D5-3DCC-608D3A285A05}" dt="2025-06-02T16:19:55.038" v="616" actId="20577"/>
          <ac:spMkLst>
            <pc:docMk/>
            <pc:sldMk cId="779469931" sldId="2147480373"/>
            <ac:spMk id="2" creationId="{4DB576F7-9D4B-52F8-EB4A-2357A9C80C5F}"/>
          </ac:spMkLst>
        </pc:spChg>
        <pc:graphicFrameChg chg="add mod modGraphic">
          <ac:chgData name="Butler, Caitlin B" userId="S::p00303843@houstonisd.org::7b53ea4b-885b-496a-86aa-4494beb6a055" providerId="AD" clId="Web-{4F52159C-1091-78D5-3DCC-608D3A285A05}" dt="2025-06-02T16:32:22.978" v="1180"/>
          <ac:graphicFrameMkLst>
            <pc:docMk/>
            <pc:sldMk cId="779469931" sldId="2147480373"/>
            <ac:graphicFrameMk id="8" creationId="{4C7116B5-7FD2-FE26-F7F7-A8617DA3567C}"/>
          </ac:graphicFrameMkLst>
        </pc:graphicFrameChg>
      </pc:sldChg>
      <pc:sldChg chg="add replId">
        <pc:chgData name="Butler, Caitlin B" userId="S::p00303843@houstonisd.org::7b53ea4b-885b-496a-86aa-4494beb6a055" providerId="AD" clId="Web-{4F52159C-1091-78D5-3DCC-608D3A285A05}" dt="2025-06-02T16:24:47.649" v="735"/>
        <pc:sldMkLst>
          <pc:docMk/>
          <pc:sldMk cId="2858771913" sldId="2147480374"/>
        </pc:sldMkLst>
      </pc:sldChg>
    </pc:docChg>
  </pc:docChgLst>
  <pc:docChgLst>
    <pc:chgData name="Butler, Caitlin B" userId="S::p00303843@houstonisd.org::7b53ea4b-885b-496a-86aa-4494beb6a055" providerId="AD" clId="Web-{81526A0B-1562-5687-D276-1070619294B3}"/>
    <pc:docChg chg="modSld">
      <pc:chgData name="Butler, Caitlin B" userId="S::p00303843@houstonisd.org::7b53ea4b-885b-496a-86aa-4494beb6a055" providerId="AD" clId="Web-{81526A0B-1562-5687-D276-1070619294B3}" dt="2025-06-10T15:38:25.405" v="1" actId="14100"/>
      <pc:docMkLst>
        <pc:docMk/>
      </pc:docMkLst>
      <pc:sldChg chg="modSp">
        <pc:chgData name="Butler, Caitlin B" userId="S::p00303843@houstonisd.org::7b53ea4b-885b-496a-86aa-4494beb6a055" providerId="AD" clId="Web-{81526A0B-1562-5687-D276-1070619294B3}" dt="2025-06-10T15:38:25.405" v="1" actId="14100"/>
        <pc:sldMkLst>
          <pc:docMk/>
          <pc:sldMk cId="3226724145" sldId="2147480374"/>
        </pc:sldMkLst>
        <pc:picChg chg="mod">
          <ac:chgData name="Butler, Caitlin B" userId="S::p00303843@houstonisd.org::7b53ea4b-885b-496a-86aa-4494beb6a055" providerId="AD" clId="Web-{81526A0B-1562-5687-D276-1070619294B3}" dt="2025-06-10T15:38:25.405" v="1" actId="14100"/>
          <ac:picMkLst>
            <pc:docMk/>
            <pc:sldMk cId="3226724145" sldId="2147480374"/>
            <ac:picMk id="3" creationId="{6B3A625A-E5F1-8BAC-1326-9EAD0BBB37BB}"/>
          </ac:picMkLst>
        </pc:picChg>
      </pc:sldChg>
    </pc:docChg>
  </pc:docChgLst>
  <pc:docChgLst>
    <pc:chgData name="Torres, Esperanza" userId="S::etorre12@houstonisd.org::9b0a4a3e-6993-4a29-8665-e2d532aced96" providerId="AD" clId="Web-{29A2520B-B10F-BE15-3EFC-1D275A363B86}"/>
    <pc:docChg chg="modSld">
      <pc:chgData name="Torres, Esperanza" userId="S::etorre12@houstonisd.org::9b0a4a3e-6993-4a29-8665-e2d532aced96" providerId="AD" clId="Web-{29A2520B-B10F-BE15-3EFC-1D275A363B86}" dt="2025-06-10T13:53:22.504" v="15"/>
      <pc:docMkLst>
        <pc:docMk/>
      </pc:docMkLst>
      <pc:sldChg chg="modSp">
        <pc:chgData name="Torres, Esperanza" userId="S::etorre12@houstonisd.org::9b0a4a3e-6993-4a29-8665-e2d532aced96" providerId="AD" clId="Web-{29A2520B-B10F-BE15-3EFC-1D275A363B86}" dt="2025-06-10T13:53:22.504" v="15"/>
        <pc:sldMkLst>
          <pc:docMk/>
          <pc:sldMk cId="1719389580" sldId="2147480366"/>
        </pc:sldMkLst>
        <pc:graphicFrameChg chg="mod modGraphic">
          <ac:chgData name="Torres, Esperanza" userId="S::etorre12@houstonisd.org::9b0a4a3e-6993-4a29-8665-e2d532aced96" providerId="AD" clId="Web-{29A2520B-B10F-BE15-3EFC-1D275A363B86}" dt="2025-06-10T13:53:22.504" v="15"/>
          <ac:graphicFrameMkLst>
            <pc:docMk/>
            <pc:sldMk cId="1719389580" sldId="2147480366"/>
            <ac:graphicFrameMk id="8" creationId="{30DA524B-9891-6FC4-14FD-CD58E0938851}"/>
          </ac:graphicFrameMkLst>
        </pc:graphicFrameChg>
      </pc:sldChg>
    </pc:docChg>
  </pc:docChgLst>
  <pc:docChgLst>
    <pc:chgData name="Torres, Esperanza" userId="9b0a4a3e-6993-4a29-8665-e2d532aced96" providerId="ADAL" clId="{E4A20E2A-DF8D-4CFC-A0E5-45FF993B7877}"/>
    <pc:docChg chg="undo custSel addSld modSld modNotesMaster">
      <pc:chgData name="Torres, Esperanza" userId="9b0a4a3e-6993-4a29-8665-e2d532aced96" providerId="ADAL" clId="{E4A20E2A-DF8D-4CFC-A0E5-45FF993B7877}" dt="2025-06-11T18:54:11.380" v="97" actId="14100"/>
      <pc:docMkLst>
        <pc:docMk/>
      </pc:docMkLst>
      <pc:sldChg chg="addSp delSp modSp mod">
        <pc:chgData name="Torres, Esperanza" userId="9b0a4a3e-6993-4a29-8665-e2d532aced96" providerId="ADAL" clId="{E4A20E2A-DF8D-4CFC-A0E5-45FF993B7877}" dt="2025-06-10T21:08:48.854" v="18" actId="14100"/>
        <pc:sldMkLst>
          <pc:docMk/>
          <pc:sldMk cId="3226724145" sldId="2147480374"/>
        </pc:sldMkLst>
        <pc:picChg chg="del">
          <ac:chgData name="Torres, Esperanza" userId="9b0a4a3e-6993-4a29-8665-e2d532aced96" providerId="ADAL" clId="{E4A20E2A-DF8D-4CFC-A0E5-45FF993B7877}" dt="2025-06-10T21:05:05.728" v="3" actId="478"/>
          <ac:picMkLst>
            <pc:docMk/>
            <pc:sldMk cId="3226724145" sldId="2147480374"/>
            <ac:picMk id="3" creationId="{6B3A625A-E5F1-8BAC-1326-9EAD0BBB37BB}"/>
          </ac:picMkLst>
        </pc:picChg>
        <pc:picChg chg="add del mod">
          <ac:chgData name="Torres, Esperanza" userId="9b0a4a3e-6993-4a29-8665-e2d532aced96" providerId="ADAL" clId="{E4A20E2A-DF8D-4CFC-A0E5-45FF993B7877}" dt="2025-06-10T21:05:49.180" v="9" actId="478"/>
          <ac:picMkLst>
            <pc:docMk/>
            <pc:sldMk cId="3226724145" sldId="2147480374"/>
            <ac:picMk id="6" creationId="{7C6A79AE-71DA-473F-A7AE-F37E51386820}"/>
          </ac:picMkLst>
        </pc:picChg>
        <pc:picChg chg="add mod">
          <ac:chgData name="Torres, Esperanza" userId="9b0a4a3e-6993-4a29-8665-e2d532aced96" providerId="ADAL" clId="{E4A20E2A-DF8D-4CFC-A0E5-45FF993B7877}" dt="2025-06-10T21:08:48.854" v="18" actId="14100"/>
          <ac:picMkLst>
            <pc:docMk/>
            <pc:sldMk cId="3226724145" sldId="2147480374"/>
            <ac:picMk id="9" creationId="{D7D50790-F1E8-2F0F-2CC1-02F98F32A0C1}"/>
          </ac:picMkLst>
        </pc:picChg>
      </pc:sldChg>
      <pc:sldChg chg="addSp delSp modSp mod">
        <pc:chgData name="Torres, Esperanza" userId="9b0a4a3e-6993-4a29-8665-e2d532aced96" providerId="ADAL" clId="{E4A20E2A-DF8D-4CFC-A0E5-45FF993B7877}" dt="2025-06-11T14:18:41.002" v="22" actId="255"/>
        <pc:sldMkLst>
          <pc:docMk/>
          <pc:sldMk cId="387783779" sldId="2147480376"/>
        </pc:sldMkLst>
        <pc:spChg chg="mod">
          <ac:chgData name="Torres, Esperanza" userId="9b0a4a3e-6993-4a29-8665-e2d532aced96" providerId="ADAL" clId="{E4A20E2A-DF8D-4CFC-A0E5-45FF993B7877}" dt="2025-06-11T14:18:41.002" v="22" actId="255"/>
          <ac:spMkLst>
            <pc:docMk/>
            <pc:sldMk cId="387783779" sldId="2147480376"/>
            <ac:spMk id="2" creationId="{5F0836EC-1AAE-814A-CCD4-BE335A53612D}"/>
          </ac:spMkLst>
        </pc:spChg>
        <pc:picChg chg="del">
          <ac:chgData name="Torres, Esperanza" userId="9b0a4a3e-6993-4a29-8665-e2d532aced96" providerId="ADAL" clId="{E4A20E2A-DF8D-4CFC-A0E5-45FF993B7877}" dt="2025-06-10T21:07:14.694" v="16" actId="478"/>
          <ac:picMkLst>
            <pc:docMk/>
            <pc:sldMk cId="387783779" sldId="2147480376"/>
            <ac:picMk id="7" creationId="{7763EA3A-7DBC-12DA-9A9B-CF7478DB9E92}"/>
          </ac:picMkLst>
        </pc:picChg>
        <pc:picChg chg="add mod modCrop">
          <ac:chgData name="Torres, Esperanza" userId="9b0a4a3e-6993-4a29-8665-e2d532aced96" providerId="ADAL" clId="{E4A20E2A-DF8D-4CFC-A0E5-45FF993B7877}" dt="2025-06-10T21:11:51.138" v="21" actId="1076"/>
          <ac:picMkLst>
            <pc:docMk/>
            <pc:sldMk cId="387783779" sldId="2147480376"/>
            <ac:picMk id="8" creationId="{7EE38023-2CE9-F937-AEC1-89BFC99EF58C}"/>
          </ac:picMkLst>
        </pc:picChg>
      </pc:sldChg>
      <pc:sldChg chg="addSp delSp modSp mod modClrScheme chgLayout">
        <pc:chgData name="Torres, Esperanza" userId="9b0a4a3e-6993-4a29-8665-e2d532aced96" providerId="ADAL" clId="{E4A20E2A-DF8D-4CFC-A0E5-45FF993B7877}" dt="2025-06-11T18:31:25.136" v="91" actId="255"/>
        <pc:sldMkLst>
          <pc:docMk/>
          <pc:sldMk cId="3825333320" sldId="2147480377"/>
        </pc:sldMkLst>
        <pc:spChg chg="mod">
          <ac:chgData name="Torres, Esperanza" userId="9b0a4a3e-6993-4a29-8665-e2d532aced96" providerId="ADAL" clId="{E4A20E2A-DF8D-4CFC-A0E5-45FF993B7877}" dt="2025-06-11T18:31:25.136" v="91" actId="255"/>
          <ac:spMkLst>
            <pc:docMk/>
            <pc:sldMk cId="3825333320" sldId="2147480377"/>
            <ac:spMk id="2" creationId="{3D7CE998-0617-541D-629E-2F02F905954A}"/>
          </ac:spMkLst>
        </pc:spChg>
        <pc:spChg chg="mod">
          <ac:chgData name="Torres, Esperanza" userId="9b0a4a3e-6993-4a29-8665-e2d532aced96" providerId="ADAL" clId="{E4A20E2A-DF8D-4CFC-A0E5-45FF993B7877}" dt="2025-06-11T18:26:29.061" v="52" actId="26606"/>
          <ac:spMkLst>
            <pc:docMk/>
            <pc:sldMk cId="3825333320" sldId="2147480377"/>
            <ac:spMk id="4" creationId="{CC338AC0-27B1-1E24-6C58-2D03FD2FF12C}"/>
          </ac:spMkLst>
        </pc:spChg>
        <pc:spChg chg="add del mod">
          <ac:chgData name="Torres, Esperanza" userId="9b0a4a3e-6993-4a29-8665-e2d532aced96" providerId="ADAL" clId="{E4A20E2A-DF8D-4CFC-A0E5-45FF993B7877}" dt="2025-06-11T18:26:32.255" v="53" actId="478"/>
          <ac:spMkLst>
            <pc:docMk/>
            <pc:sldMk cId="3825333320" sldId="2147480377"/>
            <ac:spMk id="10" creationId="{4F8905C3-02BC-A2EC-7754-3D5FD3608C71}"/>
          </ac:spMkLst>
        </pc:spChg>
        <pc:graphicFrameChg chg="add mod">
          <ac:chgData name="Torres, Esperanza" userId="9b0a4a3e-6993-4a29-8665-e2d532aced96" providerId="ADAL" clId="{E4A20E2A-DF8D-4CFC-A0E5-45FF993B7877}" dt="2025-06-11T18:26:29.061" v="52" actId="26606"/>
          <ac:graphicFrameMkLst>
            <pc:docMk/>
            <pc:sldMk cId="3825333320" sldId="2147480377"/>
            <ac:graphicFrameMk id="5" creationId="{71EF7BBC-2293-2550-4CBD-E19209B1F76F}"/>
          </ac:graphicFrameMkLst>
        </pc:graphicFrameChg>
      </pc:sldChg>
      <pc:sldChg chg="addSp delSp modSp mod modClrScheme chgLayout">
        <pc:chgData name="Torres, Esperanza" userId="9b0a4a3e-6993-4a29-8665-e2d532aced96" providerId="ADAL" clId="{E4A20E2A-DF8D-4CFC-A0E5-45FF993B7877}" dt="2025-06-11T18:31:33.721" v="94" actId="14100"/>
        <pc:sldMkLst>
          <pc:docMk/>
          <pc:sldMk cId="2965753501" sldId="2147480378"/>
        </pc:sldMkLst>
        <pc:spChg chg="mod">
          <ac:chgData name="Torres, Esperanza" userId="9b0a4a3e-6993-4a29-8665-e2d532aced96" providerId="ADAL" clId="{E4A20E2A-DF8D-4CFC-A0E5-45FF993B7877}" dt="2025-06-11T18:31:33.721" v="94" actId="14100"/>
          <ac:spMkLst>
            <pc:docMk/>
            <pc:sldMk cId="2965753501" sldId="2147480378"/>
            <ac:spMk id="2" creationId="{1D3F68EC-B287-9C51-E209-5DD84B99A1EC}"/>
          </ac:spMkLst>
        </pc:spChg>
        <pc:spChg chg="mod">
          <ac:chgData name="Torres, Esperanza" userId="9b0a4a3e-6993-4a29-8665-e2d532aced96" providerId="ADAL" clId="{E4A20E2A-DF8D-4CFC-A0E5-45FF993B7877}" dt="2025-06-11T18:27:05.677" v="63" actId="26606"/>
          <ac:spMkLst>
            <pc:docMk/>
            <pc:sldMk cId="2965753501" sldId="2147480378"/>
            <ac:spMk id="4" creationId="{D088F106-426E-4552-E216-866CE9972E12}"/>
          </ac:spMkLst>
        </pc:spChg>
        <pc:spChg chg="add del mod">
          <ac:chgData name="Torres, Esperanza" userId="9b0a4a3e-6993-4a29-8665-e2d532aced96" providerId="ADAL" clId="{E4A20E2A-DF8D-4CFC-A0E5-45FF993B7877}" dt="2025-06-11T18:27:04.208" v="60" actId="26606"/>
          <ac:spMkLst>
            <pc:docMk/>
            <pc:sldMk cId="2965753501" sldId="2147480378"/>
            <ac:spMk id="13" creationId="{B5508C17-E005-AB7B-08D3-9DEE51565EB0}"/>
          </ac:spMkLst>
        </pc:spChg>
        <pc:spChg chg="add del mod">
          <ac:chgData name="Torres, Esperanza" userId="9b0a4a3e-6993-4a29-8665-e2d532aced96" providerId="ADAL" clId="{E4A20E2A-DF8D-4CFC-A0E5-45FF993B7877}" dt="2025-06-11T18:27:05.653" v="62" actId="26606"/>
          <ac:spMkLst>
            <pc:docMk/>
            <pc:sldMk cId="2965753501" sldId="2147480378"/>
            <ac:spMk id="15" creationId="{9CAAB634-E726-2547-B844-3B5942E3F2E4}"/>
          </ac:spMkLst>
        </pc:spChg>
        <pc:spChg chg="add del mod">
          <ac:chgData name="Torres, Esperanza" userId="9b0a4a3e-6993-4a29-8665-e2d532aced96" providerId="ADAL" clId="{E4A20E2A-DF8D-4CFC-A0E5-45FF993B7877}" dt="2025-06-11T18:27:08.826" v="64" actId="478"/>
          <ac:spMkLst>
            <pc:docMk/>
            <pc:sldMk cId="2965753501" sldId="2147480378"/>
            <ac:spMk id="17" creationId="{B5508C17-E005-AB7B-08D3-9DEE51565EB0}"/>
          </ac:spMkLst>
        </pc:spChg>
        <pc:graphicFrameChg chg="add mod modGraphic">
          <ac:chgData name="Torres, Esperanza" userId="9b0a4a3e-6993-4a29-8665-e2d532aced96" providerId="ADAL" clId="{E4A20E2A-DF8D-4CFC-A0E5-45FF993B7877}" dt="2025-06-11T18:30:27.502" v="89" actId="14100"/>
          <ac:graphicFrameMkLst>
            <pc:docMk/>
            <pc:sldMk cId="2965753501" sldId="2147480378"/>
            <ac:graphicFrameMk id="8" creationId="{68BB9C11-CF0E-984B-A5E0-46FB04EF1466}"/>
          </ac:graphicFrameMkLst>
        </pc:graphicFrameChg>
      </pc:sldChg>
      <pc:sldChg chg="addSp delSp modSp mod modClrScheme chgLayout">
        <pc:chgData name="Torres, Esperanza" userId="9b0a4a3e-6993-4a29-8665-e2d532aced96" providerId="ADAL" clId="{E4A20E2A-DF8D-4CFC-A0E5-45FF993B7877}" dt="2025-06-11T18:31:39.046" v="96" actId="255"/>
        <pc:sldMkLst>
          <pc:docMk/>
          <pc:sldMk cId="1923269816" sldId="2147480379"/>
        </pc:sldMkLst>
        <pc:spChg chg="mod">
          <ac:chgData name="Torres, Esperanza" userId="9b0a4a3e-6993-4a29-8665-e2d532aced96" providerId="ADAL" clId="{E4A20E2A-DF8D-4CFC-A0E5-45FF993B7877}" dt="2025-06-11T18:31:39.046" v="96" actId="255"/>
          <ac:spMkLst>
            <pc:docMk/>
            <pc:sldMk cId="1923269816" sldId="2147480379"/>
            <ac:spMk id="2" creationId="{EACF9119-AD40-E7E8-B82F-B0226A7FF18D}"/>
          </ac:spMkLst>
        </pc:spChg>
        <pc:spChg chg="mod">
          <ac:chgData name="Torres, Esperanza" userId="9b0a4a3e-6993-4a29-8665-e2d532aced96" providerId="ADAL" clId="{E4A20E2A-DF8D-4CFC-A0E5-45FF993B7877}" dt="2025-06-11T18:27:40.516" v="72" actId="26606"/>
          <ac:spMkLst>
            <pc:docMk/>
            <pc:sldMk cId="1923269816" sldId="2147480379"/>
            <ac:spMk id="4" creationId="{4A444226-8AC6-2371-BE46-890B5040C5EA}"/>
          </ac:spMkLst>
        </pc:spChg>
        <pc:spChg chg="add del mod">
          <ac:chgData name="Torres, Esperanza" userId="9b0a4a3e-6993-4a29-8665-e2d532aced96" providerId="ADAL" clId="{E4A20E2A-DF8D-4CFC-A0E5-45FF993B7877}" dt="2025-06-11T18:27:43.005" v="73" actId="478"/>
          <ac:spMkLst>
            <pc:docMk/>
            <pc:sldMk cId="1923269816" sldId="2147480379"/>
            <ac:spMk id="12" creationId="{E42E4659-921A-437D-C79D-CB06AF6582D5}"/>
          </ac:spMkLst>
        </pc:spChg>
        <pc:graphicFrameChg chg="mod modGraphic">
          <ac:chgData name="Torres, Esperanza" userId="9b0a4a3e-6993-4a29-8665-e2d532aced96" providerId="ADAL" clId="{E4A20E2A-DF8D-4CFC-A0E5-45FF993B7877}" dt="2025-06-11T18:27:40.516" v="72" actId="26606"/>
          <ac:graphicFrameMkLst>
            <pc:docMk/>
            <pc:sldMk cId="1923269816" sldId="2147480379"/>
            <ac:graphicFrameMk id="7" creationId="{58E36FD5-EFEC-1091-174D-06D9E5ADED35}"/>
          </ac:graphicFrameMkLst>
        </pc:graphicFrameChg>
      </pc:sldChg>
      <pc:sldChg chg="addSp modSp add mod">
        <pc:chgData name="Torres, Esperanza" userId="9b0a4a3e-6993-4a29-8665-e2d532aced96" providerId="ADAL" clId="{E4A20E2A-DF8D-4CFC-A0E5-45FF993B7877}" dt="2025-06-11T18:54:11.380" v="97" actId="14100"/>
        <pc:sldMkLst>
          <pc:docMk/>
          <pc:sldMk cId="2576264983" sldId="2147480380"/>
        </pc:sldMkLst>
        <pc:spChg chg="mod">
          <ac:chgData name="Torres, Esperanza" userId="9b0a4a3e-6993-4a29-8665-e2d532aced96" providerId="ADAL" clId="{E4A20E2A-DF8D-4CFC-A0E5-45FF993B7877}" dt="2025-06-11T18:03:09.050" v="41" actId="1076"/>
          <ac:spMkLst>
            <pc:docMk/>
            <pc:sldMk cId="2576264983" sldId="2147480380"/>
            <ac:spMk id="2" creationId="{5E22B7A1-4372-1AAF-39B0-4C068FB61D87}"/>
          </ac:spMkLst>
        </pc:spChg>
        <pc:picChg chg="add mod">
          <ac:chgData name="Torres, Esperanza" userId="9b0a4a3e-6993-4a29-8665-e2d532aced96" providerId="ADAL" clId="{E4A20E2A-DF8D-4CFC-A0E5-45FF993B7877}" dt="2025-06-11T18:03:06.927" v="40" actId="1076"/>
          <ac:picMkLst>
            <pc:docMk/>
            <pc:sldMk cId="2576264983" sldId="2147480380"/>
            <ac:picMk id="3" creationId="{56AA5418-62FD-97FD-F434-5149BF5D41CA}"/>
          </ac:picMkLst>
        </pc:picChg>
        <pc:picChg chg="mod">
          <ac:chgData name="Torres, Esperanza" userId="9b0a4a3e-6993-4a29-8665-e2d532aced96" providerId="ADAL" clId="{E4A20E2A-DF8D-4CFC-A0E5-45FF993B7877}" dt="2025-06-11T18:54:11.380" v="97" actId="14100"/>
          <ac:picMkLst>
            <pc:docMk/>
            <pc:sldMk cId="2576264983" sldId="2147480380"/>
            <ac:picMk id="5" creationId="{D8D1F1C4-DE3C-F6BA-5F4C-D39F4AB322F0}"/>
          </ac:picMkLst>
        </pc:picChg>
      </pc:sldChg>
      <pc:sldChg chg="addSp delSp modSp add mod">
        <pc:chgData name="Torres, Esperanza" userId="9b0a4a3e-6993-4a29-8665-e2d532aced96" providerId="ADAL" clId="{E4A20E2A-DF8D-4CFC-A0E5-45FF993B7877}" dt="2025-06-11T18:07:07.927" v="51" actId="255"/>
        <pc:sldMkLst>
          <pc:docMk/>
          <pc:sldMk cId="3814532484" sldId="2147480381"/>
        </pc:sldMkLst>
        <pc:spChg chg="mod">
          <ac:chgData name="Torres, Esperanza" userId="9b0a4a3e-6993-4a29-8665-e2d532aced96" providerId="ADAL" clId="{E4A20E2A-DF8D-4CFC-A0E5-45FF993B7877}" dt="2025-06-11T18:07:07.927" v="51" actId="255"/>
          <ac:spMkLst>
            <pc:docMk/>
            <pc:sldMk cId="3814532484" sldId="2147480381"/>
            <ac:spMk id="2" creationId="{E26E428C-9EAD-AC69-C072-A8D6F9FD5596}"/>
          </ac:spMkLst>
        </pc:spChg>
        <pc:picChg chg="add del mod">
          <ac:chgData name="Torres, Esperanza" userId="9b0a4a3e-6993-4a29-8665-e2d532aced96" providerId="ADAL" clId="{E4A20E2A-DF8D-4CFC-A0E5-45FF993B7877}" dt="2025-06-11T18:02:15.246" v="36" actId="478"/>
          <ac:picMkLst>
            <pc:docMk/>
            <pc:sldMk cId="3814532484" sldId="2147480381"/>
            <ac:picMk id="3" creationId="{522805EF-6CF1-8F65-7385-595DAC997D53}"/>
          </ac:picMkLst>
        </pc:picChg>
        <pc:picChg chg="mod">
          <ac:chgData name="Torres, Esperanza" userId="9b0a4a3e-6993-4a29-8665-e2d532aced96" providerId="ADAL" clId="{E4A20E2A-DF8D-4CFC-A0E5-45FF993B7877}" dt="2025-06-11T18:04:10.805" v="42" actId="14100"/>
          <ac:picMkLst>
            <pc:docMk/>
            <pc:sldMk cId="3814532484" sldId="2147480381"/>
            <ac:picMk id="13" creationId="{FDFB012A-9473-9B17-2DDD-07D6F6163D20}"/>
          </ac:picMkLst>
        </pc:picChg>
      </pc:sldChg>
    </pc:docChg>
  </pc:docChgLst>
  <pc:docChgLst>
    <pc:chgData name="Elizondo, Alexandra" userId="S::p00188895@houstonisd.org::60f6c146-0baa-4e46-82e3-225cfa718259" providerId="AD" clId="Web-{644EFC96-4630-6C11-CB5A-8A9EEC8F33BD}"/>
    <pc:docChg chg="modSld">
      <pc:chgData name="Elizondo, Alexandra" userId="S::p00188895@houstonisd.org::60f6c146-0baa-4e46-82e3-225cfa718259" providerId="AD" clId="Web-{644EFC96-4630-6C11-CB5A-8A9EEC8F33BD}" dt="2025-06-10T20:24:35.546" v="0" actId="14100"/>
      <pc:docMkLst>
        <pc:docMk/>
      </pc:docMkLst>
      <pc:sldChg chg="modSp">
        <pc:chgData name="Elizondo, Alexandra" userId="S::p00188895@houstonisd.org::60f6c146-0baa-4e46-82e3-225cfa718259" providerId="AD" clId="Web-{644EFC96-4630-6C11-CB5A-8A9EEC8F33BD}" dt="2025-06-10T20:24:35.546" v="0" actId="14100"/>
        <pc:sldMkLst>
          <pc:docMk/>
          <pc:sldMk cId="3226724145" sldId="2147480374"/>
        </pc:sldMkLst>
        <pc:picChg chg="mod">
          <ac:chgData name="Elizondo, Alexandra" userId="S::p00188895@houstonisd.org::60f6c146-0baa-4e46-82e3-225cfa718259" providerId="AD" clId="Web-{644EFC96-4630-6C11-CB5A-8A9EEC8F33BD}" dt="2025-06-10T20:24:35.546" v="0" actId="14100"/>
          <ac:picMkLst>
            <pc:docMk/>
            <pc:sldMk cId="3226724145" sldId="2147480374"/>
            <ac:picMk id="3" creationId="{6B3A625A-E5F1-8BAC-1326-9EAD0BBB37BB}"/>
          </ac:picMkLst>
        </pc:picChg>
      </pc:sldChg>
    </pc:docChg>
  </pc:docChgLst>
  <pc:docChgLst>
    <pc:chgData name="Butler, Caitlin B" userId="S::p00303843@houstonisd.org::7b53ea4b-885b-496a-86aa-4494beb6a055" providerId="AD" clId="Web-{37E4641B-547D-7AC9-A65A-9803B37BB875}"/>
    <pc:docChg chg="addSld modSld sldOrd">
      <pc:chgData name="Butler, Caitlin B" userId="S::p00303843@houstonisd.org::7b53ea4b-885b-496a-86aa-4494beb6a055" providerId="AD" clId="Web-{37E4641B-547D-7AC9-A65A-9803B37BB875}" dt="2025-06-07T02:12:44.013" v="47" actId="1076"/>
      <pc:docMkLst>
        <pc:docMk/>
      </pc:docMkLst>
      <pc:sldChg chg="addSp delSp modSp">
        <pc:chgData name="Butler, Caitlin B" userId="S::p00303843@houstonisd.org::7b53ea4b-885b-496a-86aa-4494beb6a055" providerId="AD" clId="Web-{37E4641B-547D-7AC9-A65A-9803B37BB875}" dt="2025-06-07T02:11:02.356" v="26" actId="1076"/>
        <pc:sldMkLst>
          <pc:docMk/>
          <pc:sldMk cId="3226724145" sldId="2147480374"/>
        </pc:sldMkLst>
        <pc:spChg chg="mod">
          <ac:chgData name="Butler, Caitlin B" userId="S::p00303843@houstonisd.org::7b53ea4b-885b-496a-86aa-4494beb6a055" providerId="AD" clId="Web-{37E4641B-547D-7AC9-A65A-9803B37BB875}" dt="2025-06-07T02:11:02.341" v="25" actId="1076"/>
          <ac:spMkLst>
            <pc:docMk/>
            <pc:sldMk cId="3226724145" sldId="2147480374"/>
            <ac:spMk id="8" creationId="{970183C3-34C6-DE10-E9DD-137F05BAF0C5}"/>
          </ac:spMkLst>
        </pc:spChg>
      </pc:sldChg>
      <pc:sldChg chg="modSp">
        <pc:chgData name="Butler, Caitlin B" userId="S::p00303843@houstonisd.org::7b53ea4b-885b-496a-86aa-4494beb6a055" providerId="AD" clId="Web-{37E4641B-547D-7AC9-A65A-9803B37BB875}" dt="2025-06-07T02:11:21.856" v="28" actId="20577"/>
        <pc:sldMkLst>
          <pc:docMk/>
          <pc:sldMk cId="2379256239" sldId="2147480375"/>
        </pc:sldMkLst>
        <pc:spChg chg="mod">
          <ac:chgData name="Butler, Caitlin B" userId="S::p00303843@houstonisd.org::7b53ea4b-885b-496a-86aa-4494beb6a055" providerId="AD" clId="Web-{37E4641B-547D-7AC9-A65A-9803B37BB875}" dt="2025-06-07T02:11:21.856" v="28" actId="20577"/>
          <ac:spMkLst>
            <pc:docMk/>
            <pc:sldMk cId="2379256239" sldId="2147480375"/>
            <ac:spMk id="2" creationId="{F9A8188B-67A8-BFC1-EF7F-6CC368473F12}"/>
          </ac:spMkLst>
        </pc:spChg>
      </pc:sldChg>
      <pc:sldChg chg="addSp delSp modSp add ord replId">
        <pc:chgData name="Butler, Caitlin B" userId="S::p00303843@houstonisd.org::7b53ea4b-885b-496a-86aa-4494beb6a055" providerId="AD" clId="Web-{37E4641B-547D-7AC9-A65A-9803B37BB875}" dt="2025-06-07T02:12:44.013" v="47" actId="1076"/>
        <pc:sldMkLst>
          <pc:docMk/>
          <pc:sldMk cId="387783779" sldId="2147480376"/>
        </pc:sldMkLst>
        <pc:spChg chg="mod">
          <ac:chgData name="Butler, Caitlin B" userId="S::p00303843@houstonisd.org::7b53ea4b-885b-496a-86aa-4494beb6a055" providerId="AD" clId="Web-{37E4641B-547D-7AC9-A65A-9803B37BB875}" dt="2025-06-07T02:11:38.841" v="41" actId="20577"/>
          <ac:spMkLst>
            <pc:docMk/>
            <pc:sldMk cId="387783779" sldId="2147480376"/>
            <ac:spMk id="2" creationId="{5F0836EC-1AAE-814A-CCD4-BE335A53612D}"/>
          </ac:spMkLst>
        </pc:spChg>
        <pc:spChg chg="add mod">
          <ac:chgData name="Butler, Caitlin B" userId="S::p00303843@houstonisd.org::7b53ea4b-885b-496a-86aa-4494beb6a055" providerId="AD" clId="Web-{37E4641B-547D-7AC9-A65A-9803B37BB875}" dt="2025-06-07T02:12:44.013" v="47" actId="1076"/>
          <ac:spMkLst>
            <pc:docMk/>
            <pc:sldMk cId="387783779" sldId="2147480376"/>
            <ac:spMk id="6" creationId="{32B3CDC9-4D31-5046-8E76-A823425C17F4}"/>
          </ac:spMkLst>
        </pc:spChg>
      </pc:sldChg>
    </pc:docChg>
  </pc:docChgLst>
  <pc:docChgLst>
    <pc:chgData name="Elizondo, Alexandra" userId="S::p00188895@houstonisd.org::60f6c146-0baa-4e46-82e3-225cfa718259" providerId="AD" clId="Web-{48BE6804-FEA6-03F8-2D2C-A459CB413D9D}"/>
    <pc:docChg chg="modSld">
      <pc:chgData name="Elizondo, Alexandra" userId="S::p00188895@houstonisd.org::60f6c146-0baa-4e46-82e3-225cfa718259" providerId="AD" clId="Web-{48BE6804-FEA6-03F8-2D2C-A459CB413D9D}" dt="2025-06-10T15:31:52.127" v="16" actId="1076"/>
      <pc:docMkLst>
        <pc:docMk/>
      </pc:docMkLst>
      <pc:sldChg chg="modSp">
        <pc:chgData name="Elizondo, Alexandra" userId="S::p00188895@houstonisd.org::60f6c146-0baa-4e46-82e3-225cfa718259" providerId="AD" clId="Web-{48BE6804-FEA6-03F8-2D2C-A459CB413D9D}" dt="2025-06-10T15:31:52.127" v="16" actId="1076"/>
        <pc:sldMkLst>
          <pc:docMk/>
          <pc:sldMk cId="3226724145" sldId="2147480374"/>
        </pc:sldMkLst>
        <pc:spChg chg="mod">
          <ac:chgData name="Elizondo, Alexandra" userId="S::p00188895@houstonisd.org::60f6c146-0baa-4e46-82e3-225cfa718259" providerId="AD" clId="Web-{48BE6804-FEA6-03F8-2D2C-A459CB413D9D}" dt="2025-06-10T15:31:17.892" v="15" actId="14100"/>
          <ac:spMkLst>
            <pc:docMk/>
            <pc:sldMk cId="3226724145" sldId="2147480374"/>
            <ac:spMk id="8" creationId="{970183C3-34C6-DE10-E9DD-137F05BAF0C5}"/>
          </ac:spMkLst>
        </pc:spChg>
        <pc:picChg chg="mod">
          <ac:chgData name="Elizondo, Alexandra" userId="S::p00188895@houstonisd.org::60f6c146-0baa-4e46-82e3-225cfa718259" providerId="AD" clId="Web-{48BE6804-FEA6-03F8-2D2C-A459CB413D9D}" dt="2025-06-10T15:31:52.127" v="16" actId="1076"/>
          <ac:picMkLst>
            <pc:docMk/>
            <pc:sldMk cId="3226724145" sldId="2147480374"/>
            <ac:picMk id="3" creationId="{6B3A625A-E5F1-8BAC-1326-9EAD0BBB37BB}"/>
          </ac:picMkLst>
        </pc:picChg>
      </pc:sldChg>
      <pc:sldChg chg="modSp">
        <pc:chgData name="Elizondo, Alexandra" userId="S::p00188895@houstonisd.org::60f6c146-0baa-4e46-82e3-225cfa718259" providerId="AD" clId="Web-{48BE6804-FEA6-03F8-2D2C-A459CB413D9D}" dt="2025-06-10T15:30:57.047" v="11" actId="1076"/>
        <pc:sldMkLst>
          <pc:docMk/>
          <pc:sldMk cId="387783779" sldId="2147480376"/>
        </pc:sldMkLst>
        <pc:spChg chg="mod">
          <ac:chgData name="Elizondo, Alexandra" userId="S::p00188895@houstonisd.org::60f6c146-0baa-4e46-82e3-225cfa718259" providerId="AD" clId="Web-{48BE6804-FEA6-03F8-2D2C-A459CB413D9D}" dt="2025-06-10T15:30:57.047" v="11" actId="1076"/>
          <ac:spMkLst>
            <pc:docMk/>
            <pc:sldMk cId="387783779" sldId="2147480376"/>
            <ac:spMk id="6" creationId="{32B3CDC9-4D31-5046-8E76-A823425C17F4}"/>
          </ac:spMkLst>
        </pc:spChg>
        <pc:picChg chg="mod">
          <ac:chgData name="Elizondo, Alexandra" userId="S::p00188895@houstonisd.org::60f6c146-0baa-4e46-82e3-225cfa718259" providerId="AD" clId="Web-{48BE6804-FEA6-03F8-2D2C-A459CB413D9D}" dt="2025-06-10T15:30:42.297" v="6" actId="1076"/>
          <ac:picMkLst>
            <pc:docMk/>
            <pc:sldMk cId="387783779" sldId="2147480376"/>
            <ac:picMk id="3" creationId="{8D305222-9FAF-2794-777B-C1E40F5BEBE1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906713-F7C0-488F-A138-707588AE8267}" type="doc">
      <dgm:prSet loTypeId="urn:microsoft.com/office/officeart/2017/3/layout/DropPinTimeline" loCatId="time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5DAE6D-DA58-49E6-B650-F17019121A64}">
      <dgm:prSet phldrT="[Text]" phldr="0"/>
      <dgm:spPr/>
      <dgm:t>
        <a:bodyPr/>
        <a:lstStyle/>
        <a:p>
          <a:pPr>
            <a:defRPr b="1"/>
          </a:pPr>
          <a:r>
            <a:rPr lang="en-US">
              <a:solidFill>
                <a:schemeClr val="tx1">
                  <a:lumMod val="65000"/>
                  <a:lumOff val="35000"/>
                </a:schemeClr>
              </a:solidFill>
              <a:latin typeface="Arial"/>
            </a:rPr>
            <a:t>January  2025</a:t>
          </a:r>
          <a:endParaRPr 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C6766FEF-883D-40E3-83F6-BF980F887EF7}" type="parTrans" cxnId="{2CF7D19B-3D8D-456B-BCF4-C6A2D2CBFD16}">
      <dgm:prSet/>
      <dgm:spPr/>
      <dgm:t>
        <a:bodyPr/>
        <a:lstStyle/>
        <a:p>
          <a:endParaRPr lang="en-US"/>
        </a:p>
      </dgm:t>
    </dgm:pt>
    <dgm:pt modelId="{54915C5B-A355-48EB-B70B-7DAC7379FBFF}" type="sibTrans" cxnId="{2CF7D19B-3D8D-456B-BCF4-C6A2D2CBFD16}">
      <dgm:prSet/>
      <dgm:spPr/>
      <dgm:t>
        <a:bodyPr/>
        <a:lstStyle/>
        <a:p>
          <a:endParaRPr lang="en-US"/>
        </a:p>
      </dgm:t>
    </dgm:pt>
    <dgm:pt modelId="{0BAB5D4A-DA87-44FD-A5F9-32C8C2551CD7}">
      <dgm:prSet phldrT="[Text]" phldr="0"/>
      <dgm:spPr/>
      <dgm:t>
        <a:bodyPr/>
        <a:lstStyle/>
        <a:p>
          <a:endParaRPr lang="en-US" b="1" i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CC75A9B-CB6F-4FC8-957A-EC4BA9C46232}" type="parTrans" cxnId="{1BB9EF27-8481-4903-982C-63AA11ED8ABD}">
      <dgm:prSet/>
      <dgm:spPr/>
      <dgm:t>
        <a:bodyPr/>
        <a:lstStyle/>
        <a:p>
          <a:endParaRPr lang="en-US"/>
        </a:p>
      </dgm:t>
    </dgm:pt>
    <dgm:pt modelId="{00A643D1-25CE-4311-9A69-A3D98BDC0B34}" type="sibTrans" cxnId="{1BB9EF27-8481-4903-982C-63AA11ED8ABD}">
      <dgm:prSet/>
      <dgm:spPr/>
      <dgm:t>
        <a:bodyPr/>
        <a:lstStyle/>
        <a:p>
          <a:endParaRPr lang="en-US"/>
        </a:p>
      </dgm:t>
    </dgm:pt>
    <dgm:pt modelId="{E4B6CFD7-4979-4CF3-A943-AB110EBFAF3C}">
      <dgm:prSet phldrT="[Text]" phldr="0"/>
      <dgm:spPr/>
      <dgm:t>
        <a:bodyPr/>
        <a:lstStyle/>
        <a:p>
          <a:pPr>
            <a:defRPr b="1"/>
          </a:pPr>
          <a:r>
            <a:rPr lang="en-US">
              <a:solidFill>
                <a:schemeClr val="tx1">
                  <a:lumMod val="65000"/>
                  <a:lumOff val="35000"/>
                </a:schemeClr>
              </a:solidFill>
              <a:latin typeface="Arial"/>
            </a:rPr>
            <a:t>February 2025</a:t>
          </a:r>
          <a:endParaRPr 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2EB1E492-1283-4F17-AA21-747573805BE6}" type="parTrans" cxnId="{52D09B5F-5B0A-4669-8632-0F0433134EF8}">
      <dgm:prSet/>
      <dgm:spPr/>
      <dgm:t>
        <a:bodyPr/>
        <a:lstStyle/>
        <a:p>
          <a:endParaRPr lang="en-US"/>
        </a:p>
      </dgm:t>
    </dgm:pt>
    <dgm:pt modelId="{0412FEF9-AFA0-4EB9-8A62-4E91220DA236}" type="sibTrans" cxnId="{52D09B5F-5B0A-4669-8632-0F0433134EF8}">
      <dgm:prSet/>
      <dgm:spPr/>
      <dgm:t>
        <a:bodyPr/>
        <a:lstStyle/>
        <a:p>
          <a:endParaRPr lang="en-US"/>
        </a:p>
      </dgm:t>
    </dgm:pt>
    <dgm:pt modelId="{1847690A-31E5-4C54-A4DF-3F2FA043810D}">
      <dgm:prSet phldrT="[Text]" phldr="0"/>
      <dgm:spPr/>
      <dgm:t>
        <a:bodyPr/>
        <a:lstStyle/>
        <a:p>
          <a:endParaRPr lang="en-US"/>
        </a:p>
      </dgm:t>
    </dgm:pt>
    <dgm:pt modelId="{B68EEB62-30CC-4C2A-9A9B-B6C7E5DA7D56}" type="parTrans" cxnId="{12F46913-3D75-4B1F-858C-2F22BAD42BFF}">
      <dgm:prSet/>
      <dgm:spPr/>
      <dgm:t>
        <a:bodyPr/>
        <a:lstStyle/>
        <a:p>
          <a:endParaRPr lang="en-US"/>
        </a:p>
      </dgm:t>
    </dgm:pt>
    <dgm:pt modelId="{7238ECA1-0B8B-4AF4-B4CE-22085D6E3395}" type="sibTrans" cxnId="{12F46913-3D75-4B1F-858C-2F22BAD42BFF}">
      <dgm:prSet/>
      <dgm:spPr/>
      <dgm:t>
        <a:bodyPr/>
        <a:lstStyle/>
        <a:p>
          <a:endParaRPr lang="en-US"/>
        </a:p>
      </dgm:t>
    </dgm:pt>
    <dgm:pt modelId="{2FFA2E2E-B490-44C2-8B6C-D383E7D30976}">
      <dgm:prSet phldrT="[Text]" phldr="0"/>
      <dgm:spPr/>
      <dgm:t>
        <a:bodyPr/>
        <a:lstStyle/>
        <a:p>
          <a:pPr>
            <a:defRPr b="1"/>
          </a:pPr>
          <a:r>
            <a:rPr lang="en-US">
              <a:solidFill>
                <a:schemeClr val="tx1">
                  <a:lumMod val="65000"/>
                  <a:lumOff val="35000"/>
                </a:schemeClr>
              </a:solidFill>
              <a:latin typeface="Arial"/>
            </a:rPr>
            <a:t>March 2025</a:t>
          </a:r>
          <a:endParaRPr 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2B1E6C3D-E589-4B71-9AC4-ABBB297E1950}" type="parTrans" cxnId="{544376F8-8D31-421F-A1BE-5E23E6629A9D}">
      <dgm:prSet/>
      <dgm:spPr/>
      <dgm:t>
        <a:bodyPr/>
        <a:lstStyle/>
        <a:p>
          <a:endParaRPr lang="en-US"/>
        </a:p>
      </dgm:t>
    </dgm:pt>
    <dgm:pt modelId="{1FB9E815-2A03-406A-9E81-4C19B82EC9AA}" type="sibTrans" cxnId="{544376F8-8D31-421F-A1BE-5E23E6629A9D}">
      <dgm:prSet/>
      <dgm:spPr/>
      <dgm:t>
        <a:bodyPr/>
        <a:lstStyle/>
        <a:p>
          <a:endParaRPr lang="en-US"/>
        </a:p>
      </dgm:t>
    </dgm:pt>
    <dgm:pt modelId="{52BCD4BD-5A74-47DF-ADFD-6EB3284D6EE2}">
      <dgm:prSet phldr="0"/>
      <dgm:spPr/>
      <dgm:t>
        <a:bodyPr/>
        <a:lstStyle/>
        <a:p>
          <a:pPr>
            <a:defRPr b="1"/>
          </a:pPr>
          <a:r>
            <a:rPr lang="en-US" b="1">
              <a:solidFill>
                <a:schemeClr val="tx1">
                  <a:lumMod val="65000"/>
                  <a:lumOff val="35000"/>
                </a:schemeClr>
              </a:solidFill>
              <a:latin typeface="Arial"/>
            </a:rPr>
            <a:t>April 2025</a:t>
          </a:r>
        </a:p>
      </dgm:t>
    </dgm:pt>
    <dgm:pt modelId="{5C4901CF-5FA7-4CE9-A3E2-B678C5004117}" type="parTrans" cxnId="{26499302-9D87-43F0-840B-DFF9D7CB531E}">
      <dgm:prSet/>
      <dgm:spPr/>
      <dgm:t>
        <a:bodyPr/>
        <a:lstStyle/>
        <a:p>
          <a:endParaRPr lang="en-US"/>
        </a:p>
      </dgm:t>
    </dgm:pt>
    <dgm:pt modelId="{8D4CF21C-D41E-413B-9D8E-B63C0DCDC467}" type="sibTrans" cxnId="{26499302-9D87-43F0-840B-DFF9D7CB531E}">
      <dgm:prSet/>
      <dgm:spPr/>
      <dgm:t>
        <a:bodyPr/>
        <a:lstStyle/>
        <a:p>
          <a:endParaRPr lang="en-US"/>
        </a:p>
      </dgm:t>
    </dgm:pt>
    <dgm:pt modelId="{716A9786-A33B-41ED-A551-158F768BBC3B}">
      <dgm:prSet phldr="0"/>
      <dgm:spPr/>
      <dgm:t>
        <a:bodyPr/>
        <a:lstStyle/>
        <a:p>
          <a:pPr>
            <a:defRPr b="1"/>
          </a:pPr>
          <a:r>
            <a:rPr lang="en-US" b="1">
              <a:solidFill>
                <a:schemeClr val="tx1">
                  <a:lumMod val="65000"/>
                  <a:lumOff val="35000"/>
                </a:schemeClr>
              </a:solidFill>
              <a:latin typeface="Arial"/>
            </a:rPr>
            <a:t>May 2025</a:t>
          </a:r>
        </a:p>
      </dgm:t>
    </dgm:pt>
    <dgm:pt modelId="{0A77777A-0136-4761-B8D4-235D825E41A7}" type="parTrans" cxnId="{8343CAAF-2AC2-4101-B9AC-1CCCACB207E7}">
      <dgm:prSet/>
      <dgm:spPr/>
      <dgm:t>
        <a:bodyPr/>
        <a:lstStyle/>
        <a:p>
          <a:endParaRPr lang="en-US"/>
        </a:p>
      </dgm:t>
    </dgm:pt>
    <dgm:pt modelId="{544448DE-957A-4C2C-A1DB-167E2DC46584}" type="sibTrans" cxnId="{8343CAAF-2AC2-4101-B9AC-1CCCACB207E7}">
      <dgm:prSet/>
      <dgm:spPr/>
      <dgm:t>
        <a:bodyPr/>
        <a:lstStyle/>
        <a:p>
          <a:endParaRPr lang="en-US"/>
        </a:p>
      </dgm:t>
    </dgm:pt>
    <dgm:pt modelId="{B3FA5C2C-F8A5-495F-9F14-47045500FDB3}">
      <dgm:prSet phldr="0"/>
      <dgm:spPr/>
      <dgm:t>
        <a:bodyPr/>
        <a:lstStyle/>
        <a:p>
          <a:pPr>
            <a:defRPr b="1"/>
          </a:pPr>
          <a:r>
            <a:rPr lang="en-US" b="1">
              <a:solidFill>
                <a:schemeClr val="tx1">
                  <a:lumMod val="65000"/>
                  <a:lumOff val="35000"/>
                </a:schemeClr>
              </a:solidFill>
              <a:latin typeface="Arial"/>
            </a:rPr>
            <a:t>June 2025</a:t>
          </a:r>
        </a:p>
      </dgm:t>
    </dgm:pt>
    <dgm:pt modelId="{924C64D1-30CE-481F-B7A9-357FA68F0913}" type="parTrans" cxnId="{FAEF3D45-66D4-4F0E-97D0-2828FF010D83}">
      <dgm:prSet/>
      <dgm:spPr/>
      <dgm:t>
        <a:bodyPr/>
        <a:lstStyle/>
        <a:p>
          <a:endParaRPr lang="en-US"/>
        </a:p>
      </dgm:t>
    </dgm:pt>
    <dgm:pt modelId="{8A3FEEC6-64A6-4654-8957-1CDB865F69A0}" type="sibTrans" cxnId="{FAEF3D45-66D4-4F0E-97D0-2828FF010D83}">
      <dgm:prSet/>
      <dgm:spPr/>
      <dgm:t>
        <a:bodyPr/>
        <a:lstStyle/>
        <a:p>
          <a:endParaRPr lang="en-US"/>
        </a:p>
      </dgm:t>
    </dgm:pt>
    <dgm:pt modelId="{C35DEED6-801B-458F-82FE-A0FC9D1D1BB9}" type="pres">
      <dgm:prSet presAssocID="{45906713-F7C0-488F-A138-707588AE8267}" presName="root" presStyleCnt="0">
        <dgm:presLayoutVars>
          <dgm:chMax/>
          <dgm:chPref/>
          <dgm:animLvl val="lvl"/>
        </dgm:presLayoutVars>
      </dgm:prSet>
      <dgm:spPr/>
    </dgm:pt>
    <dgm:pt modelId="{1DF6C801-EEAC-4312-A14D-7667E234D9C4}" type="pres">
      <dgm:prSet presAssocID="{45906713-F7C0-488F-A138-707588AE8267}" presName="divider" presStyleLbl="fgAcc1" presStyleIdx="0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gm:spPr>
    </dgm:pt>
    <dgm:pt modelId="{4452CA49-AA92-4DC8-9AC9-E8CE0BDBC904}" type="pres">
      <dgm:prSet presAssocID="{45906713-F7C0-488F-A138-707588AE8267}" presName="nodes" presStyleCnt="0">
        <dgm:presLayoutVars>
          <dgm:chMax/>
          <dgm:chPref/>
          <dgm:animLvl val="lvl"/>
        </dgm:presLayoutVars>
      </dgm:prSet>
      <dgm:spPr/>
    </dgm:pt>
    <dgm:pt modelId="{9B273200-B5CC-47BD-8125-7D55750CBE5D}" type="pres">
      <dgm:prSet presAssocID="{9D5DAE6D-DA58-49E6-B650-F17019121A64}" presName="composite" presStyleCnt="0"/>
      <dgm:spPr/>
    </dgm:pt>
    <dgm:pt modelId="{CA24A5A1-17D8-4B8B-895A-9B4004B47718}" type="pres">
      <dgm:prSet presAssocID="{9D5DAE6D-DA58-49E6-B650-F17019121A64}" presName="ConnectorPoint" presStyleLbl="lnNode1" presStyleIdx="0" presStyleCnt="6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CD2243DD-D433-40AC-AFA3-94A540B66A3A}" type="pres">
      <dgm:prSet presAssocID="{9D5DAE6D-DA58-49E6-B650-F17019121A64}" presName="DropPinPlaceHolder" presStyleCnt="0"/>
      <dgm:spPr/>
    </dgm:pt>
    <dgm:pt modelId="{7A74EA17-B5F1-42A0-ABC4-43DFB18CE482}" type="pres">
      <dgm:prSet presAssocID="{9D5DAE6D-DA58-49E6-B650-F17019121A64}" presName="DropPin" presStyleLbl="alignNode1" presStyleIdx="0" presStyleCnt="6"/>
      <dgm:spPr/>
    </dgm:pt>
    <dgm:pt modelId="{EAD56C36-7C29-47D9-8837-D2EEE4C3030F}" type="pres">
      <dgm:prSet presAssocID="{9D5DAE6D-DA58-49E6-B650-F17019121A64}" presName="Ellipse" presStyleLbl="fgAcc1" presStyleIdx="1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gm:spPr>
    </dgm:pt>
    <dgm:pt modelId="{34B783F7-A5B5-42EB-A0CF-3B5D14D5BDCF}" type="pres">
      <dgm:prSet presAssocID="{9D5DAE6D-DA58-49E6-B650-F17019121A64}" presName="L2TextContainer" presStyleLbl="revTx" presStyleIdx="0" presStyleCnt="12">
        <dgm:presLayoutVars>
          <dgm:bulletEnabled val="1"/>
        </dgm:presLayoutVars>
      </dgm:prSet>
      <dgm:spPr/>
    </dgm:pt>
    <dgm:pt modelId="{6BEEC5F8-BD21-44CC-8523-DC6094FEB233}" type="pres">
      <dgm:prSet presAssocID="{9D5DAE6D-DA58-49E6-B650-F17019121A64}" presName="L1TextContainer" presStyleLbl="revTx" presStyleIdx="1" presStyleCnt="12">
        <dgm:presLayoutVars>
          <dgm:chMax val="1"/>
          <dgm:chPref val="1"/>
          <dgm:bulletEnabled val="1"/>
        </dgm:presLayoutVars>
      </dgm:prSet>
      <dgm:spPr/>
    </dgm:pt>
    <dgm:pt modelId="{4BF04974-8C30-4CC6-A426-6262C52A71C8}" type="pres">
      <dgm:prSet presAssocID="{9D5DAE6D-DA58-49E6-B650-F17019121A64}" presName="ConnectLine" presStyleLbl="sibTrans1D1" presStyleIdx="0" presStyleCnt="6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AD9F877E-5D65-4CE1-9DD4-EDE54DB9B653}" type="pres">
      <dgm:prSet presAssocID="{9D5DAE6D-DA58-49E6-B650-F17019121A64}" presName="EmptyPlaceHolder" presStyleCnt="0"/>
      <dgm:spPr/>
    </dgm:pt>
    <dgm:pt modelId="{60651C42-A279-470C-ACA3-7DD6522B37FA}" type="pres">
      <dgm:prSet presAssocID="{54915C5B-A355-48EB-B70B-7DAC7379FBFF}" presName="spaceBetweenRectangles" presStyleCnt="0"/>
      <dgm:spPr/>
    </dgm:pt>
    <dgm:pt modelId="{A9279ACC-DBC9-4F8F-8F56-1C1F00F75502}" type="pres">
      <dgm:prSet presAssocID="{E4B6CFD7-4979-4CF3-A943-AB110EBFAF3C}" presName="composite" presStyleCnt="0"/>
      <dgm:spPr/>
    </dgm:pt>
    <dgm:pt modelId="{B0ADF938-77E6-44B5-A10E-0A99457E666C}" type="pres">
      <dgm:prSet presAssocID="{E4B6CFD7-4979-4CF3-A943-AB110EBFAF3C}" presName="ConnectorPoint" presStyleLbl="lnNode1" presStyleIdx="1" presStyleCnt="6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FB3A0774-699C-45E3-BCD0-A0A98C9A8BA5}" type="pres">
      <dgm:prSet presAssocID="{E4B6CFD7-4979-4CF3-A943-AB110EBFAF3C}" presName="DropPinPlaceHolder" presStyleCnt="0"/>
      <dgm:spPr/>
    </dgm:pt>
    <dgm:pt modelId="{C2508CD5-3193-415D-9A3E-ED7B7E06B946}" type="pres">
      <dgm:prSet presAssocID="{E4B6CFD7-4979-4CF3-A943-AB110EBFAF3C}" presName="DropPin" presStyleLbl="alignNode1" presStyleIdx="1" presStyleCnt="6"/>
      <dgm:spPr/>
    </dgm:pt>
    <dgm:pt modelId="{C28AB15E-DC04-4D4D-92E6-67824DA8E0EA}" type="pres">
      <dgm:prSet presAssocID="{E4B6CFD7-4979-4CF3-A943-AB110EBFAF3C}" presName="Ellipse" presStyleLbl="fgAcc1" presStyleIdx="2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gm:spPr>
    </dgm:pt>
    <dgm:pt modelId="{A99FAA34-B60E-4CBF-9B6B-8196F88FDFA0}" type="pres">
      <dgm:prSet presAssocID="{E4B6CFD7-4979-4CF3-A943-AB110EBFAF3C}" presName="L2TextContainer" presStyleLbl="revTx" presStyleIdx="2" presStyleCnt="12">
        <dgm:presLayoutVars>
          <dgm:bulletEnabled val="1"/>
        </dgm:presLayoutVars>
      </dgm:prSet>
      <dgm:spPr/>
    </dgm:pt>
    <dgm:pt modelId="{C5A1135F-B16A-47EE-9CF4-4AFEFD626DC5}" type="pres">
      <dgm:prSet presAssocID="{E4B6CFD7-4979-4CF3-A943-AB110EBFAF3C}" presName="L1TextContainer" presStyleLbl="revTx" presStyleIdx="3" presStyleCnt="12">
        <dgm:presLayoutVars>
          <dgm:chMax val="1"/>
          <dgm:chPref val="1"/>
          <dgm:bulletEnabled val="1"/>
        </dgm:presLayoutVars>
      </dgm:prSet>
      <dgm:spPr/>
    </dgm:pt>
    <dgm:pt modelId="{3A72A471-5520-4C49-BD38-486E19988D40}" type="pres">
      <dgm:prSet presAssocID="{E4B6CFD7-4979-4CF3-A943-AB110EBFAF3C}" presName="ConnectLine" presStyleLbl="sibTrans1D1" presStyleIdx="1" presStyleCnt="6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C2DA8CDF-99B1-41CD-A2CF-6D034F87DEBB}" type="pres">
      <dgm:prSet presAssocID="{E4B6CFD7-4979-4CF3-A943-AB110EBFAF3C}" presName="EmptyPlaceHolder" presStyleCnt="0"/>
      <dgm:spPr/>
    </dgm:pt>
    <dgm:pt modelId="{FEC6FC07-68A5-4417-82B0-E7176B34B98C}" type="pres">
      <dgm:prSet presAssocID="{0412FEF9-AFA0-4EB9-8A62-4E91220DA236}" presName="spaceBetweenRectangles" presStyleCnt="0"/>
      <dgm:spPr/>
    </dgm:pt>
    <dgm:pt modelId="{AC277984-6854-4DEE-B928-43453DA15AE1}" type="pres">
      <dgm:prSet presAssocID="{2FFA2E2E-B490-44C2-8B6C-D383E7D30976}" presName="composite" presStyleCnt="0"/>
      <dgm:spPr/>
    </dgm:pt>
    <dgm:pt modelId="{3ECD1E86-5533-4A9C-BEAC-C75F958E40FA}" type="pres">
      <dgm:prSet presAssocID="{2FFA2E2E-B490-44C2-8B6C-D383E7D30976}" presName="ConnectorPoint" presStyleLbl="lnNode1" presStyleIdx="2" presStyleCnt="6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DFB1A463-C3BE-469A-9ED5-CAEDDAC68CC3}" type="pres">
      <dgm:prSet presAssocID="{2FFA2E2E-B490-44C2-8B6C-D383E7D30976}" presName="DropPinPlaceHolder" presStyleCnt="0"/>
      <dgm:spPr/>
    </dgm:pt>
    <dgm:pt modelId="{DB66119E-91C4-4BBA-987E-172418990508}" type="pres">
      <dgm:prSet presAssocID="{2FFA2E2E-B490-44C2-8B6C-D383E7D30976}" presName="DropPin" presStyleLbl="alignNode1" presStyleIdx="2" presStyleCnt="6"/>
      <dgm:spPr/>
    </dgm:pt>
    <dgm:pt modelId="{7576B3D9-AA62-414E-A8C1-4DCF7A13EEE0}" type="pres">
      <dgm:prSet presAssocID="{2FFA2E2E-B490-44C2-8B6C-D383E7D30976}" presName="Ellipse" presStyleLbl="fgAcc1" presStyleIdx="3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gm:spPr>
    </dgm:pt>
    <dgm:pt modelId="{727DB477-1E4F-40AB-80B1-2992DF48B634}" type="pres">
      <dgm:prSet presAssocID="{2FFA2E2E-B490-44C2-8B6C-D383E7D30976}" presName="L2TextContainer" presStyleLbl="revTx" presStyleIdx="4" presStyleCnt="12">
        <dgm:presLayoutVars>
          <dgm:bulletEnabled val="1"/>
        </dgm:presLayoutVars>
      </dgm:prSet>
      <dgm:spPr/>
    </dgm:pt>
    <dgm:pt modelId="{48ACB229-2709-418D-919E-A321E886AF48}" type="pres">
      <dgm:prSet presAssocID="{2FFA2E2E-B490-44C2-8B6C-D383E7D30976}" presName="L1TextContainer" presStyleLbl="revTx" presStyleIdx="5" presStyleCnt="12">
        <dgm:presLayoutVars>
          <dgm:chMax val="1"/>
          <dgm:chPref val="1"/>
          <dgm:bulletEnabled val="1"/>
        </dgm:presLayoutVars>
      </dgm:prSet>
      <dgm:spPr/>
    </dgm:pt>
    <dgm:pt modelId="{9850D653-8221-4856-A2C8-5090856AE661}" type="pres">
      <dgm:prSet presAssocID="{2FFA2E2E-B490-44C2-8B6C-D383E7D30976}" presName="ConnectLine" presStyleLbl="sibTrans1D1" presStyleIdx="2" presStyleCnt="6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C5C752B4-D0A5-46CA-B5F8-9B7E96D71C56}" type="pres">
      <dgm:prSet presAssocID="{2FFA2E2E-B490-44C2-8B6C-D383E7D30976}" presName="EmptyPlaceHolder" presStyleCnt="0"/>
      <dgm:spPr/>
    </dgm:pt>
    <dgm:pt modelId="{DDE4A3C9-A774-4F95-834D-1B680DF7FD2B}" type="pres">
      <dgm:prSet presAssocID="{1FB9E815-2A03-406A-9E81-4C19B82EC9AA}" presName="spaceBetweenRectangles" presStyleCnt="0"/>
      <dgm:spPr/>
    </dgm:pt>
    <dgm:pt modelId="{B947D585-8A9E-41FE-9277-65C97DD2BE45}" type="pres">
      <dgm:prSet presAssocID="{52BCD4BD-5A74-47DF-ADFD-6EB3284D6EE2}" presName="composite" presStyleCnt="0"/>
      <dgm:spPr/>
    </dgm:pt>
    <dgm:pt modelId="{B56D9DB3-5557-44D4-B2B8-4CE80687C5E1}" type="pres">
      <dgm:prSet presAssocID="{52BCD4BD-5A74-47DF-ADFD-6EB3284D6EE2}" presName="ConnectorPoint" presStyleLbl="lnNode1" presStyleIdx="3" presStyleCnt="6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88D1F686-962A-4D39-BC16-566E576C9A60}" type="pres">
      <dgm:prSet presAssocID="{52BCD4BD-5A74-47DF-ADFD-6EB3284D6EE2}" presName="DropPinPlaceHolder" presStyleCnt="0"/>
      <dgm:spPr/>
    </dgm:pt>
    <dgm:pt modelId="{397BDCAE-DA39-457D-8E65-48C60A48348C}" type="pres">
      <dgm:prSet presAssocID="{52BCD4BD-5A74-47DF-ADFD-6EB3284D6EE2}" presName="DropPin" presStyleLbl="alignNode1" presStyleIdx="3" presStyleCnt="6"/>
      <dgm:spPr/>
    </dgm:pt>
    <dgm:pt modelId="{4C1B4DFD-5592-4BEE-8C6E-E25B6F31A9E4}" type="pres">
      <dgm:prSet presAssocID="{52BCD4BD-5A74-47DF-ADFD-6EB3284D6EE2}" presName="Ellipse" presStyleLbl="fgAcc1" presStyleIdx="4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gm:spPr>
    </dgm:pt>
    <dgm:pt modelId="{BB35F85D-6EE6-48A9-A18B-6105D84ACE4F}" type="pres">
      <dgm:prSet presAssocID="{52BCD4BD-5A74-47DF-ADFD-6EB3284D6EE2}" presName="L2TextContainer" presStyleLbl="revTx" presStyleIdx="6" presStyleCnt="12">
        <dgm:presLayoutVars>
          <dgm:bulletEnabled val="1"/>
        </dgm:presLayoutVars>
      </dgm:prSet>
      <dgm:spPr/>
    </dgm:pt>
    <dgm:pt modelId="{70566E4E-851D-45CA-A18D-4E78368EC9C1}" type="pres">
      <dgm:prSet presAssocID="{52BCD4BD-5A74-47DF-ADFD-6EB3284D6EE2}" presName="L1TextContainer" presStyleLbl="revTx" presStyleIdx="7" presStyleCnt="12">
        <dgm:presLayoutVars>
          <dgm:chMax val="1"/>
          <dgm:chPref val="1"/>
          <dgm:bulletEnabled val="1"/>
        </dgm:presLayoutVars>
      </dgm:prSet>
      <dgm:spPr/>
    </dgm:pt>
    <dgm:pt modelId="{A03ADBB4-EEAD-4C43-982D-37E7B6A9E423}" type="pres">
      <dgm:prSet presAssocID="{52BCD4BD-5A74-47DF-ADFD-6EB3284D6EE2}" presName="ConnectLine" presStyleLbl="sibTrans1D1" presStyleIdx="3" presStyleCnt="6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25ECCA64-5BBD-4F57-8B87-D4A128C6E3A7}" type="pres">
      <dgm:prSet presAssocID="{52BCD4BD-5A74-47DF-ADFD-6EB3284D6EE2}" presName="EmptyPlaceHolder" presStyleCnt="0"/>
      <dgm:spPr/>
    </dgm:pt>
    <dgm:pt modelId="{CFC46F93-4CDD-4D8A-A33C-5B7D93B2ABED}" type="pres">
      <dgm:prSet presAssocID="{8D4CF21C-D41E-413B-9D8E-B63C0DCDC467}" presName="spaceBetweenRectangles" presStyleCnt="0"/>
      <dgm:spPr/>
    </dgm:pt>
    <dgm:pt modelId="{94A8E9DC-C841-4FB5-84DB-47388D6C73A7}" type="pres">
      <dgm:prSet presAssocID="{716A9786-A33B-41ED-A551-158F768BBC3B}" presName="composite" presStyleCnt="0"/>
      <dgm:spPr/>
    </dgm:pt>
    <dgm:pt modelId="{BE61C8AB-8B7F-47A6-B4E5-0E0DD928854D}" type="pres">
      <dgm:prSet presAssocID="{716A9786-A33B-41ED-A551-158F768BBC3B}" presName="ConnectorPoint" presStyleLbl="lnNode1" presStyleIdx="4" presStyleCnt="6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493051CD-DCD7-4B0F-9DB5-4CC57DAA7441}" type="pres">
      <dgm:prSet presAssocID="{716A9786-A33B-41ED-A551-158F768BBC3B}" presName="DropPinPlaceHolder" presStyleCnt="0"/>
      <dgm:spPr/>
    </dgm:pt>
    <dgm:pt modelId="{24026D77-DFEE-43F7-8534-A486A77C3C02}" type="pres">
      <dgm:prSet presAssocID="{716A9786-A33B-41ED-A551-158F768BBC3B}" presName="DropPin" presStyleLbl="alignNode1" presStyleIdx="4" presStyleCnt="6"/>
      <dgm:spPr/>
    </dgm:pt>
    <dgm:pt modelId="{49C17F1E-DABF-4156-A0C0-532DE7978FA7}" type="pres">
      <dgm:prSet presAssocID="{716A9786-A33B-41ED-A551-158F768BBC3B}" presName="Ellipse" presStyleLbl="fgAcc1" presStyleIdx="5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gm:spPr>
    </dgm:pt>
    <dgm:pt modelId="{08F2B490-7EF9-4692-BAF3-0BF61C257F93}" type="pres">
      <dgm:prSet presAssocID="{716A9786-A33B-41ED-A551-158F768BBC3B}" presName="L2TextContainer" presStyleLbl="revTx" presStyleIdx="8" presStyleCnt="12">
        <dgm:presLayoutVars>
          <dgm:bulletEnabled val="1"/>
        </dgm:presLayoutVars>
      </dgm:prSet>
      <dgm:spPr/>
    </dgm:pt>
    <dgm:pt modelId="{7B26BA65-2D0D-41A2-AE3E-8675979E7626}" type="pres">
      <dgm:prSet presAssocID="{716A9786-A33B-41ED-A551-158F768BBC3B}" presName="L1TextContainer" presStyleLbl="revTx" presStyleIdx="9" presStyleCnt="12">
        <dgm:presLayoutVars>
          <dgm:chMax val="1"/>
          <dgm:chPref val="1"/>
          <dgm:bulletEnabled val="1"/>
        </dgm:presLayoutVars>
      </dgm:prSet>
      <dgm:spPr/>
    </dgm:pt>
    <dgm:pt modelId="{6E2D30E9-10F8-4948-930E-9037A7567D2F}" type="pres">
      <dgm:prSet presAssocID="{716A9786-A33B-41ED-A551-158F768BBC3B}" presName="ConnectLine" presStyleLbl="sibTrans1D1" presStyleIdx="4" presStyleCnt="6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6DB6DE43-0349-4F3B-8C40-482D8AB0B365}" type="pres">
      <dgm:prSet presAssocID="{716A9786-A33B-41ED-A551-158F768BBC3B}" presName="EmptyPlaceHolder" presStyleCnt="0"/>
      <dgm:spPr/>
    </dgm:pt>
    <dgm:pt modelId="{A0C386E0-2078-4F6D-9F92-077A5D35AED2}" type="pres">
      <dgm:prSet presAssocID="{544448DE-957A-4C2C-A1DB-167E2DC46584}" presName="spaceBetweenRectangles" presStyleCnt="0"/>
      <dgm:spPr/>
    </dgm:pt>
    <dgm:pt modelId="{A1D7B946-2C1D-48E6-B917-1E5727FC0F18}" type="pres">
      <dgm:prSet presAssocID="{B3FA5C2C-F8A5-495F-9F14-47045500FDB3}" presName="composite" presStyleCnt="0"/>
      <dgm:spPr/>
    </dgm:pt>
    <dgm:pt modelId="{1C1BDD1F-3CE4-4181-A279-9EB89AE0A4B1}" type="pres">
      <dgm:prSet presAssocID="{B3FA5C2C-F8A5-495F-9F14-47045500FDB3}" presName="ConnectorPoint" presStyleLbl="lnNode1" presStyleIdx="5" presStyleCnt="6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06B0EDEF-4B97-4A06-9C78-A2F2DBB3B708}" type="pres">
      <dgm:prSet presAssocID="{B3FA5C2C-F8A5-495F-9F14-47045500FDB3}" presName="DropPinPlaceHolder" presStyleCnt="0"/>
      <dgm:spPr/>
    </dgm:pt>
    <dgm:pt modelId="{9765F757-B6D2-4C67-9CAC-BF6BEEC057F3}" type="pres">
      <dgm:prSet presAssocID="{B3FA5C2C-F8A5-495F-9F14-47045500FDB3}" presName="DropPin" presStyleLbl="alignNode1" presStyleIdx="5" presStyleCnt="6"/>
      <dgm:spPr/>
    </dgm:pt>
    <dgm:pt modelId="{80D92D2F-F1F5-4D4C-805C-2CB124BDD4CC}" type="pres">
      <dgm:prSet presAssocID="{B3FA5C2C-F8A5-495F-9F14-47045500FDB3}" presName="Ellipse" presStyleLbl="fgAcc1" presStyleIdx="6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gm:spPr>
    </dgm:pt>
    <dgm:pt modelId="{9499D995-3C41-4B6C-BB4C-8FD0CAEA65AE}" type="pres">
      <dgm:prSet presAssocID="{B3FA5C2C-F8A5-495F-9F14-47045500FDB3}" presName="L2TextContainer" presStyleLbl="revTx" presStyleIdx="10" presStyleCnt="12">
        <dgm:presLayoutVars>
          <dgm:bulletEnabled val="1"/>
        </dgm:presLayoutVars>
      </dgm:prSet>
      <dgm:spPr/>
    </dgm:pt>
    <dgm:pt modelId="{70822AD2-02E1-40CE-9DE2-7D4801E118BF}" type="pres">
      <dgm:prSet presAssocID="{B3FA5C2C-F8A5-495F-9F14-47045500FDB3}" presName="L1TextContainer" presStyleLbl="revTx" presStyleIdx="11" presStyleCnt="12">
        <dgm:presLayoutVars>
          <dgm:chMax val="1"/>
          <dgm:chPref val="1"/>
          <dgm:bulletEnabled val="1"/>
        </dgm:presLayoutVars>
      </dgm:prSet>
      <dgm:spPr/>
    </dgm:pt>
    <dgm:pt modelId="{AEF86052-0E8A-477E-919C-EC81D42DA076}" type="pres">
      <dgm:prSet presAssocID="{B3FA5C2C-F8A5-495F-9F14-47045500FDB3}" presName="ConnectLine" presStyleLbl="sibTrans1D1" presStyleIdx="5" presStyleCnt="6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9BCAB7A1-BCD5-4536-8142-66B0C1596F10}" type="pres">
      <dgm:prSet presAssocID="{B3FA5C2C-F8A5-495F-9F14-47045500FDB3}" presName="EmptyPlaceHolder" presStyleCnt="0"/>
      <dgm:spPr/>
    </dgm:pt>
  </dgm:ptLst>
  <dgm:cxnLst>
    <dgm:cxn modelId="{26499302-9D87-43F0-840B-DFF9D7CB531E}" srcId="{45906713-F7C0-488F-A138-707588AE8267}" destId="{52BCD4BD-5A74-47DF-ADFD-6EB3284D6EE2}" srcOrd="3" destOrd="0" parTransId="{5C4901CF-5FA7-4CE9-A3E2-B678C5004117}" sibTransId="{8D4CF21C-D41E-413B-9D8E-B63C0DCDC467}"/>
    <dgm:cxn modelId="{12F46913-3D75-4B1F-858C-2F22BAD42BFF}" srcId="{E4B6CFD7-4979-4CF3-A943-AB110EBFAF3C}" destId="{1847690A-31E5-4C54-A4DF-3F2FA043810D}" srcOrd="0" destOrd="0" parTransId="{B68EEB62-30CC-4C2A-9A9B-B6C7E5DA7D56}" sibTransId="{7238ECA1-0B8B-4AF4-B4CE-22085D6E3395}"/>
    <dgm:cxn modelId="{1BB9EF27-8481-4903-982C-63AA11ED8ABD}" srcId="{9D5DAE6D-DA58-49E6-B650-F17019121A64}" destId="{0BAB5D4A-DA87-44FD-A5F9-32C8C2551CD7}" srcOrd="0" destOrd="0" parTransId="{ACC75A9B-CB6F-4FC8-957A-EC4BA9C46232}" sibTransId="{00A643D1-25CE-4311-9A69-A3D98BDC0B34}"/>
    <dgm:cxn modelId="{82BB5332-9BBA-4F03-BF48-10D5BBC5D38D}" type="presOf" srcId="{9D5DAE6D-DA58-49E6-B650-F17019121A64}" destId="{6BEEC5F8-BD21-44CC-8523-DC6094FEB233}" srcOrd="0" destOrd="0" presId="urn:microsoft.com/office/officeart/2017/3/layout/DropPinTimeline"/>
    <dgm:cxn modelId="{0598BC35-33E2-44CE-A360-9D43E5C252E7}" type="presOf" srcId="{52BCD4BD-5A74-47DF-ADFD-6EB3284D6EE2}" destId="{70566E4E-851D-45CA-A18D-4E78368EC9C1}" srcOrd="0" destOrd="0" presId="urn:microsoft.com/office/officeart/2017/3/layout/DropPinTimeline"/>
    <dgm:cxn modelId="{52D09B5F-5B0A-4669-8632-0F0433134EF8}" srcId="{45906713-F7C0-488F-A138-707588AE8267}" destId="{E4B6CFD7-4979-4CF3-A943-AB110EBFAF3C}" srcOrd="1" destOrd="0" parTransId="{2EB1E492-1283-4F17-AA21-747573805BE6}" sibTransId="{0412FEF9-AFA0-4EB9-8A62-4E91220DA236}"/>
    <dgm:cxn modelId="{E4B01A62-F1EB-4799-9699-59CD144ACA26}" type="presOf" srcId="{2FFA2E2E-B490-44C2-8B6C-D383E7D30976}" destId="{48ACB229-2709-418D-919E-A321E886AF48}" srcOrd="0" destOrd="0" presId="urn:microsoft.com/office/officeart/2017/3/layout/DropPinTimeline"/>
    <dgm:cxn modelId="{FAEF3D45-66D4-4F0E-97D0-2828FF010D83}" srcId="{45906713-F7C0-488F-A138-707588AE8267}" destId="{B3FA5C2C-F8A5-495F-9F14-47045500FDB3}" srcOrd="5" destOrd="0" parTransId="{924C64D1-30CE-481F-B7A9-357FA68F0913}" sibTransId="{8A3FEEC6-64A6-4654-8957-1CDB865F69A0}"/>
    <dgm:cxn modelId="{32459081-A040-47E3-8142-9EC6C8379B48}" type="presOf" srcId="{45906713-F7C0-488F-A138-707588AE8267}" destId="{C35DEED6-801B-458F-82FE-A0FC9D1D1BB9}" srcOrd="0" destOrd="0" presId="urn:microsoft.com/office/officeart/2017/3/layout/DropPinTimeline"/>
    <dgm:cxn modelId="{B5EE0382-6119-4E2D-9EAA-B9A60E2C5C7D}" type="presOf" srcId="{0BAB5D4A-DA87-44FD-A5F9-32C8C2551CD7}" destId="{34B783F7-A5B5-42EB-A0CF-3B5D14D5BDCF}" srcOrd="0" destOrd="0" presId="urn:microsoft.com/office/officeart/2017/3/layout/DropPinTimeline"/>
    <dgm:cxn modelId="{2CF7D19B-3D8D-456B-BCF4-C6A2D2CBFD16}" srcId="{45906713-F7C0-488F-A138-707588AE8267}" destId="{9D5DAE6D-DA58-49E6-B650-F17019121A64}" srcOrd="0" destOrd="0" parTransId="{C6766FEF-883D-40E3-83F6-BF980F887EF7}" sibTransId="{54915C5B-A355-48EB-B70B-7DAC7379FBFF}"/>
    <dgm:cxn modelId="{8EDB39A7-8CFC-471F-8F49-A45BAE73F639}" type="presOf" srcId="{E4B6CFD7-4979-4CF3-A943-AB110EBFAF3C}" destId="{C5A1135F-B16A-47EE-9CF4-4AFEFD626DC5}" srcOrd="0" destOrd="0" presId="urn:microsoft.com/office/officeart/2017/3/layout/DropPinTimeline"/>
    <dgm:cxn modelId="{8343CAAF-2AC2-4101-B9AC-1CCCACB207E7}" srcId="{45906713-F7C0-488F-A138-707588AE8267}" destId="{716A9786-A33B-41ED-A551-158F768BBC3B}" srcOrd="4" destOrd="0" parTransId="{0A77777A-0136-4761-B8D4-235D825E41A7}" sibTransId="{544448DE-957A-4C2C-A1DB-167E2DC46584}"/>
    <dgm:cxn modelId="{D533E1DC-C5BF-424E-9D1C-F65E00D8CFFE}" type="presOf" srcId="{1847690A-31E5-4C54-A4DF-3F2FA043810D}" destId="{A99FAA34-B60E-4CBF-9B6B-8196F88FDFA0}" srcOrd="0" destOrd="0" presId="urn:microsoft.com/office/officeart/2017/3/layout/DropPinTimeline"/>
    <dgm:cxn modelId="{99F111EC-6021-448D-8E78-DD9244F3D069}" type="presOf" srcId="{B3FA5C2C-F8A5-495F-9F14-47045500FDB3}" destId="{70822AD2-02E1-40CE-9DE2-7D4801E118BF}" srcOrd="0" destOrd="0" presId="urn:microsoft.com/office/officeart/2017/3/layout/DropPinTimeline"/>
    <dgm:cxn modelId="{544376F8-8D31-421F-A1BE-5E23E6629A9D}" srcId="{45906713-F7C0-488F-A138-707588AE8267}" destId="{2FFA2E2E-B490-44C2-8B6C-D383E7D30976}" srcOrd="2" destOrd="0" parTransId="{2B1E6C3D-E589-4B71-9AC4-ABBB297E1950}" sibTransId="{1FB9E815-2A03-406A-9E81-4C19B82EC9AA}"/>
    <dgm:cxn modelId="{39B9F4F9-5FD4-4588-AEB9-09A3E2C41FCB}" type="presOf" srcId="{716A9786-A33B-41ED-A551-158F768BBC3B}" destId="{7B26BA65-2D0D-41A2-AE3E-8675979E7626}" srcOrd="0" destOrd="0" presId="urn:microsoft.com/office/officeart/2017/3/layout/DropPinTimeline"/>
    <dgm:cxn modelId="{45DD0973-71E6-4B8B-B3CE-24525EE206E3}" type="presParOf" srcId="{C35DEED6-801B-458F-82FE-A0FC9D1D1BB9}" destId="{1DF6C801-EEAC-4312-A14D-7667E234D9C4}" srcOrd="0" destOrd="0" presId="urn:microsoft.com/office/officeart/2017/3/layout/DropPinTimeline"/>
    <dgm:cxn modelId="{15215E47-2734-46C5-A869-3D306D3C45B1}" type="presParOf" srcId="{C35DEED6-801B-458F-82FE-A0FC9D1D1BB9}" destId="{4452CA49-AA92-4DC8-9AC9-E8CE0BDBC904}" srcOrd="1" destOrd="0" presId="urn:microsoft.com/office/officeart/2017/3/layout/DropPinTimeline"/>
    <dgm:cxn modelId="{59E18458-6299-469F-869F-437596CE5907}" type="presParOf" srcId="{4452CA49-AA92-4DC8-9AC9-E8CE0BDBC904}" destId="{9B273200-B5CC-47BD-8125-7D55750CBE5D}" srcOrd="0" destOrd="0" presId="urn:microsoft.com/office/officeart/2017/3/layout/DropPinTimeline"/>
    <dgm:cxn modelId="{A04EAB72-2D85-4491-8BD2-3C296564F97D}" type="presParOf" srcId="{9B273200-B5CC-47BD-8125-7D55750CBE5D}" destId="{CA24A5A1-17D8-4B8B-895A-9B4004B47718}" srcOrd="0" destOrd="0" presId="urn:microsoft.com/office/officeart/2017/3/layout/DropPinTimeline"/>
    <dgm:cxn modelId="{97B562DF-FC36-48B0-AA79-2C08BB3CC80E}" type="presParOf" srcId="{9B273200-B5CC-47BD-8125-7D55750CBE5D}" destId="{CD2243DD-D433-40AC-AFA3-94A540B66A3A}" srcOrd="1" destOrd="0" presId="urn:microsoft.com/office/officeart/2017/3/layout/DropPinTimeline"/>
    <dgm:cxn modelId="{B70B3A71-7B26-4A77-8A81-F579AC6F04EE}" type="presParOf" srcId="{CD2243DD-D433-40AC-AFA3-94A540B66A3A}" destId="{7A74EA17-B5F1-42A0-ABC4-43DFB18CE482}" srcOrd="0" destOrd="0" presId="urn:microsoft.com/office/officeart/2017/3/layout/DropPinTimeline"/>
    <dgm:cxn modelId="{EC7A3432-3C3D-4D74-AB09-9D314BA0E561}" type="presParOf" srcId="{CD2243DD-D433-40AC-AFA3-94A540B66A3A}" destId="{EAD56C36-7C29-47D9-8837-D2EEE4C3030F}" srcOrd="1" destOrd="0" presId="urn:microsoft.com/office/officeart/2017/3/layout/DropPinTimeline"/>
    <dgm:cxn modelId="{29C0773C-C457-40B5-85E5-94D0B9351C70}" type="presParOf" srcId="{9B273200-B5CC-47BD-8125-7D55750CBE5D}" destId="{34B783F7-A5B5-42EB-A0CF-3B5D14D5BDCF}" srcOrd="2" destOrd="0" presId="urn:microsoft.com/office/officeart/2017/3/layout/DropPinTimeline"/>
    <dgm:cxn modelId="{55603BFA-4AF9-42C5-9FC0-B1D26A1584DF}" type="presParOf" srcId="{9B273200-B5CC-47BD-8125-7D55750CBE5D}" destId="{6BEEC5F8-BD21-44CC-8523-DC6094FEB233}" srcOrd="3" destOrd="0" presId="urn:microsoft.com/office/officeart/2017/3/layout/DropPinTimeline"/>
    <dgm:cxn modelId="{D9E9BD0D-6E82-43F1-A19E-58716E51CD66}" type="presParOf" srcId="{9B273200-B5CC-47BD-8125-7D55750CBE5D}" destId="{4BF04974-8C30-4CC6-A426-6262C52A71C8}" srcOrd="4" destOrd="0" presId="urn:microsoft.com/office/officeart/2017/3/layout/DropPinTimeline"/>
    <dgm:cxn modelId="{72AE01D5-50C4-4E12-813D-128BFB259676}" type="presParOf" srcId="{9B273200-B5CC-47BD-8125-7D55750CBE5D}" destId="{AD9F877E-5D65-4CE1-9DD4-EDE54DB9B653}" srcOrd="5" destOrd="0" presId="urn:microsoft.com/office/officeart/2017/3/layout/DropPinTimeline"/>
    <dgm:cxn modelId="{A7A62F45-4A8F-4195-B561-050B371B7A8A}" type="presParOf" srcId="{4452CA49-AA92-4DC8-9AC9-E8CE0BDBC904}" destId="{60651C42-A279-470C-ACA3-7DD6522B37FA}" srcOrd="1" destOrd="0" presId="urn:microsoft.com/office/officeart/2017/3/layout/DropPinTimeline"/>
    <dgm:cxn modelId="{11096B6C-A2FB-45B0-9642-84A7557CA3F5}" type="presParOf" srcId="{4452CA49-AA92-4DC8-9AC9-E8CE0BDBC904}" destId="{A9279ACC-DBC9-4F8F-8F56-1C1F00F75502}" srcOrd="2" destOrd="0" presId="urn:microsoft.com/office/officeart/2017/3/layout/DropPinTimeline"/>
    <dgm:cxn modelId="{0591CD0F-84BA-4C6E-965C-53A6FA6F8165}" type="presParOf" srcId="{A9279ACC-DBC9-4F8F-8F56-1C1F00F75502}" destId="{B0ADF938-77E6-44B5-A10E-0A99457E666C}" srcOrd="0" destOrd="0" presId="urn:microsoft.com/office/officeart/2017/3/layout/DropPinTimeline"/>
    <dgm:cxn modelId="{A6141CD1-83C5-4686-8695-67AD9D30F4E6}" type="presParOf" srcId="{A9279ACC-DBC9-4F8F-8F56-1C1F00F75502}" destId="{FB3A0774-699C-45E3-BCD0-A0A98C9A8BA5}" srcOrd="1" destOrd="0" presId="urn:microsoft.com/office/officeart/2017/3/layout/DropPinTimeline"/>
    <dgm:cxn modelId="{62B10015-45E5-45E1-AD08-C99D4D846116}" type="presParOf" srcId="{FB3A0774-699C-45E3-BCD0-A0A98C9A8BA5}" destId="{C2508CD5-3193-415D-9A3E-ED7B7E06B946}" srcOrd="0" destOrd="0" presId="urn:microsoft.com/office/officeart/2017/3/layout/DropPinTimeline"/>
    <dgm:cxn modelId="{158C803D-9CE9-4609-B3A7-D063005F97D2}" type="presParOf" srcId="{FB3A0774-699C-45E3-BCD0-A0A98C9A8BA5}" destId="{C28AB15E-DC04-4D4D-92E6-67824DA8E0EA}" srcOrd="1" destOrd="0" presId="urn:microsoft.com/office/officeart/2017/3/layout/DropPinTimeline"/>
    <dgm:cxn modelId="{34B024DF-79BB-4967-BEBA-FAB1F36A2005}" type="presParOf" srcId="{A9279ACC-DBC9-4F8F-8F56-1C1F00F75502}" destId="{A99FAA34-B60E-4CBF-9B6B-8196F88FDFA0}" srcOrd="2" destOrd="0" presId="urn:microsoft.com/office/officeart/2017/3/layout/DropPinTimeline"/>
    <dgm:cxn modelId="{CFD082C9-577B-48B9-A5F5-6F0D27F402D9}" type="presParOf" srcId="{A9279ACC-DBC9-4F8F-8F56-1C1F00F75502}" destId="{C5A1135F-B16A-47EE-9CF4-4AFEFD626DC5}" srcOrd="3" destOrd="0" presId="urn:microsoft.com/office/officeart/2017/3/layout/DropPinTimeline"/>
    <dgm:cxn modelId="{6B1990A8-0E18-4549-A564-477223BABD51}" type="presParOf" srcId="{A9279ACC-DBC9-4F8F-8F56-1C1F00F75502}" destId="{3A72A471-5520-4C49-BD38-486E19988D40}" srcOrd="4" destOrd="0" presId="urn:microsoft.com/office/officeart/2017/3/layout/DropPinTimeline"/>
    <dgm:cxn modelId="{371166A6-4A9A-4A1D-83B0-0C6AFE70D505}" type="presParOf" srcId="{A9279ACC-DBC9-4F8F-8F56-1C1F00F75502}" destId="{C2DA8CDF-99B1-41CD-A2CF-6D034F87DEBB}" srcOrd="5" destOrd="0" presId="urn:microsoft.com/office/officeart/2017/3/layout/DropPinTimeline"/>
    <dgm:cxn modelId="{3CA8C005-76C5-46EE-B614-035FE4EB2F09}" type="presParOf" srcId="{4452CA49-AA92-4DC8-9AC9-E8CE0BDBC904}" destId="{FEC6FC07-68A5-4417-82B0-E7176B34B98C}" srcOrd="3" destOrd="0" presId="urn:microsoft.com/office/officeart/2017/3/layout/DropPinTimeline"/>
    <dgm:cxn modelId="{DD330A43-0735-4D47-B96C-6437D946CC50}" type="presParOf" srcId="{4452CA49-AA92-4DC8-9AC9-E8CE0BDBC904}" destId="{AC277984-6854-4DEE-B928-43453DA15AE1}" srcOrd="4" destOrd="0" presId="urn:microsoft.com/office/officeart/2017/3/layout/DropPinTimeline"/>
    <dgm:cxn modelId="{81F3B0BF-99B9-4BF0-8FB2-CD831E90FB1D}" type="presParOf" srcId="{AC277984-6854-4DEE-B928-43453DA15AE1}" destId="{3ECD1E86-5533-4A9C-BEAC-C75F958E40FA}" srcOrd="0" destOrd="0" presId="urn:microsoft.com/office/officeart/2017/3/layout/DropPinTimeline"/>
    <dgm:cxn modelId="{B0C52241-1CB2-4241-9EAC-DC0400DBE333}" type="presParOf" srcId="{AC277984-6854-4DEE-B928-43453DA15AE1}" destId="{DFB1A463-C3BE-469A-9ED5-CAEDDAC68CC3}" srcOrd="1" destOrd="0" presId="urn:microsoft.com/office/officeart/2017/3/layout/DropPinTimeline"/>
    <dgm:cxn modelId="{999D0C62-D571-4AE0-A22F-7762A86042F1}" type="presParOf" srcId="{DFB1A463-C3BE-469A-9ED5-CAEDDAC68CC3}" destId="{DB66119E-91C4-4BBA-987E-172418990508}" srcOrd="0" destOrd="0" presId="urn:microsoft.com/office/officeart/2017/3/layout/DropPinTimeline"/>
    <dgm:cxn modelId="{2542F457-FDE2-4F75-A963-E7C9F898CFA2}" type="presParOf" srcId="{DFB1A463-C3BE-469A-9ED5-CAEDDAC68CC3}" destId="{7576B3D9-AA62-414E-A8C1-4DCF7A13EEE0}" srcOrd="1" destOrd="0" presId="urn:microsoft.com/office/officeart/2017/3/layout/DropPinTimeline"/>
    <dgm:cxn modelId="{C633FE0A-F822-4CCA-B650-C58B9F25C808}" type="presParOf" srcId="{AC277984-6854-4DEE-B928-43453DA15AE1}" destId="{727DB477-1E4F-40AB-80B1-2992DF48B634}" srcOrd="2" destOrd="0" presId="urn:microsoft.com/office/officeart/2017/3/layout/DropPinTimeline"/>
    <dgm:cxn modelId="{63250379-639D-445D-96EC-BF6C387C9921}" type="presParOf" srcId="{AC277984-6854-4DEE-B928-43453DA15AE1}" destId="{48ACB229-2709-418D-919E-A321E886AF48}" srcOrd="3" destOrd="0" presId="urn:microsoft.com/office/officeart/2017/3/layout/DropPinTimeline"/>
    <dgm:cxn modelId="{81D3635F-C557-4948-AC7B-D9FAC85A385B}" type="presParOf" srcId="{AC277984-6854-4DEE-B928-43453DA15AE1}" destId="{9850D653-8221-4856-A2C8-5090856AE661}" srcOrd="4" destOrd="0" presId="urn:microsoft.com/office/officeart/2017/3/layout/DropPinTimeline"/>
    <dgm:cxn modelId="{B3419B91-BAA5-4985-9E56-8EF33CA8BF6F}" type="presParOf" srcId="{AC277984-6854-4DEE-B928-43453DA15AE1}" destId="{C5C752B4-D0A5-46CA-B5F8-9B7E96D71C56}" srcOrd="5" destOrd="0" presId="urn:microsoft.com/office/officeart/2017/3/layout/DropPinTimeline"/>
    <dgm:cxn modelId="{238BC6DA-C364-4FE1-81B2-E76D335298D1}" type="presParOf" srcId="{4452CA49-AA92-4DC8-9AC9-E8CE0BDBC904}" destId="{DDE4A3C9-A774-4F95-834D-1B680DF7FD2B}" srcOrd="5" destOrd="0" presId="urn:microsoft.com/office/officeart/2017/3/layout/DropPinTimeline"/>
    <dgm:cxn modelId="{54C8E52D-5853-42B2-8F8D-AA4F3805FEA6}" type="presParOf" srcId="{4452CA49-AA92-4DC8-9AC9-E8CE0BDBC904}" destId="{B947D585-8A9E-41FE-9277-65C97DD2BE45}" srcOrd="6" destOrd="0" presId="urn:microsoft.com/office/officeart/2017/3/layout/DropPinTimeline"/>
    <dgm:cxn modelId="{0FDF5F15-C448-4635-B3A6-D8DB98D7F759}" type="presParOf" srcId="{B947D585-8A9E-41FE-9277-65C97DD2BE45}" destId="{B56D9DB3-5557-44D4-B2B8-4CE80687C5E1}" srcOrd="0" destOrd="0" presId="urn:microsoft.com/office/officeart/2017/3/layout/DropPinTimeline"/>
    <dgm:cxn modelId="{A00A691B-1A25-4FA3-A448-79A59090A37A}" type="presParOf" srcId="{B947D585-8A9E-41FE-9277-65C97DD2BE45}" destId="{88D1F686-962A-4D39-BC16-566E576C9A60}" srcOrd="1" destOrd="0" presId="urn:microsoft.com/office/officeart/2017/3/layout/DropPinTimeline"/>
    <dgm:cxn modelId="{C899CE38-CAD4-4278-BACD-3299399DB420}" type="presParOf" srcId="{88D1F686-962A-4D39-BC16-566E576C9A60}" destId="{397BDCAE-DA39-457D-8E65-48C60A48348C}" srcOrd="0" destOrd="0" presId="urn:microsoft.com/office/officeart/2017/3/layout/DropPinTimeline"/>
    <dgm:cxn modelId="{37D902C8-0E29-4AAB-BB06-0A567E2B71B1}" type="presParOf" srcId="{88D1F686-962A-4D39-BC16-566E576C9A60}" destId="{4C1B4DFD-5592-4BEE-8C6E-E25B6F31A9E4}" srcOrd="1" destOrd="0" presId="urn:microsoft.com/office/officeart/2017/3/layout/DropPinTimeline"/>
    <dgm:cxn modelId="{B93972EC-A7A3-4152-8B39-7DB626F4C875}" type="presParOf" srcId="{B947D585-8A9E-41FE-9277-65C97DD2BE45}" destId="{BB35F85D-6EE6-48A9-A18B-6105D84ACE4F}" srcOrd="2" destOrd="0" presId="urn:microsoft.com/office/officeart/2017/3/layout/DropPinTimeline"/>
    <dgm:cxn modelId="{D2CFAAAA-1211-4727-AEB0-782B80059E9E}" type="presParOf" srcId="{B947D585-8A9E-41FE-9277-65C97DD2BE45}" destId="{70566E4E-851D-45CA-A18D-4E78368EC9C1}" srcOrd="3" destOrd="0" presId="urn:microsoft.com/office/officeart/2017/3/layout/DropPinTimeline"/>
    <dgm:cxn modelId="{C393BD97-ECA7-4973-81B7-4AD9B88498E9}" type="presParOf" srcId="{B947D585-8A9E-41FE-9277-65C97DD2BE45}" destId="{A03ADBB4-EEAD-4C43-982D-37E7B6A9E423}" srcOrd="4" destOrd="0" presId="urn:microsoft.com/office/officeart/2017/3/layout/DropPinTimeline"/>
    <dgm:cxn modelId="{84BFE23A-F854-4719-AC2C-ABFB12389EF9}" type="presParOf" srcId="{B947D585-8A9E-41FE-9277-65C97DD2BE45}" destId="{25ECCA64-5BBD-4F57-8B87-D4A128C6E3A7}" srcOrd="5" destOrd="0" presId="urn:microsoft.com/office/officeart/2017/3/layout/DropPinTimeline"/>
    <dgm:cxn modelId="{17B9C9C1-EA70-4A92-A592-AF1BEF0C7E19}" type="presParOf" srcId="{4452CA49-AA92-4DC8-9AC9-E8CE0BDBC904}" destId="{CFC46F93-4CDD-4D8A-A33C-5B7D93B2ABED}" srcOrd="7" destOrd="0" presId="urn:microsoft.com/office/officeart/2017/3/layout/DropPinTimeline"/>
    <dgm:cxn modelId="{FDF4F9E3-FA7D-43B8-8F65-ADB83D798E14}" type="presParOf" srcId="{4452CA49-AA92-4DC8-9AC9-E8CE0BDBC904}" destId="{94A8E9DC-C841-4FB5-84DB-47388D6C73A7}" srcOrd="8" destOrd="0" presId="urn:microsoft.com/office/officeart/2017/3/layout/DropPinTimeline"/>
    <dgm:cxn modelId="{D1D9C282-911B-4F9C-96AB-367768BFE344}" type="presParOf" srcId="{94A8E9DC-C841-4FB5-84DB-47388D6C73A7}" destId="{BE61C8AB-8B7F-47A6-B4E5-0E0DD928854D}" srcOrd="0" destOrd="0" presId="urn:microsoft.com/office/officeart/2017/3/layout/DropPinTimeline"/>
    <dgm:cxn modelId="{2D979299-4820-4A33-ABD2-D138F4D28DDC}" type="presParOf" srcId="{94A8E9DC-C841-4FB5-84DB-47388D6C73A7}" destId="{493051CD-DCD7-4B0F-9DB5-4CC57DAA7441}" srcOrd="1" destOrd="0" presId="urn:microsoft.com/office/officeart/2017/3/layout/DropPinTimeline"/>
    <dgm:cxn modelId="{16FDDA06-3062-4865-8AE9-22651C4585AD}" type="presParOf" srcId="{493051CD-DCD7-4B0F-9DB5-4CC57DAA7441}" destId="{24026D77-DFEE-43F7-8534-A486A77C3C02}" srcOrd="0" destOrd="0" presId="urn:microsoft.com/office/officeart/2017/3/layout/DropPinTimeline"/>
    <dgm:cxn modelId="{D00F0E4F-C448-4A4C-A7E8-000DBD7C11E8}" type="presParOf" srcId="{493051CD-DCD7-4B0F-9DB5-4CC57DAA7441}" destId="{49C17F1E-DABF-4156-A0C0-532DE7978FA7}" srcOrd="1" destOrd="0" presId="urn:microsoft.com/office/officeart/2017/3/layout/DropPinTimeline"/>
    <dgm:cxn modelId="{1186DB9A-CA42-42E7-ADD2-0DCE1CB782FA}" type="presParOf" srcId="{94A8E9DC-C841-4FB5-84DB-47388D6C73A7}" destId="{08F2B490-7EF9-4692-BAF3-0BF61C257F93}" srcOrd="2" destOrd="0" presId="urn:microsoft.com/office/officeart/2017/3/layout/DropPinTimeline"/>
    <dgm:cxn modelId="{02C7A511-94D8-4F8E-9120-08900BC81985}" type="presParOf" srcId="{94A8E9DC-C841-4FB5-84DB-47388D6C73A7}" destId="{7B26BA65-2D0D-41A2-AE3E-8675979E7626}" srcOrd="3" destOrd="0" presId="urn:microsoft.com/office/officeart/2017/3/layout/DropPinTimeline"/>
    <dgm:cxn modelId="{2E853A43-559B-415B-80C1-09108AF7B8C4}" type="presParOf" srcId="{94A8E9DC-C841-4FB5-84DB-47388D6C73A7}" destId="{6E2D30E9-10F8-4948-930E-9037A7567D2F}" srcOrd="4" destOrd="0" presId="urn:microsoft.com/office/officeart/2017/3/layout/DropPinTimeline"/>
    <dgm:cxn modelId="{E7A6308D-02CC-47CD-B141-4CAF4B46184D}" type="presParOf" srcId="{94A8E9DC-C841-4FB5-84DB-47388D6C73A7}" destId="{6DB6DE43-0349-4F3B-8C40-482D8AB0B365}" srcOrd="5" destOrd="0" presId="urn:microsoft.com/office/officeart/2017/3/layout/DropPinTimeline"/>
    <dgm:cxn modelId="{8A20E634-886C-4C6A-B8BB-BF8AA6899669}" type="presParOf" srcId="{4452CA49-AA92-4DC8-9AC9-E8CE0BDBC904}" destId="{A0C386E0-2078-4F6D-9F92-077A5D35AED2}" srcOrd="9" destOrd="0" presId="urn:microsoft.com/office/officeart/2017/3/layout/DropPinTimeline"/>
    <dgm:cxn modelId="{05DF64E7-E0CA-45D3-B886-C59A293408FF}" type="presParOf" srcId="{4452CA49-AA92-4DC8-9AC9-E8CE0BDBC904}" destId="{A1D7B946-2C1D-48E6-B917-1E5727FC0F18}" srcOrd="10" destOrd="0" presId="urn:microsoft.com/office/officeart/2017/3/layout/DropPinTimeline"/>
    <dgm:cxn modelId="{D9FDA72D-9E82-44FB-A498-90A29FFF9ED5}" type="presParOf" srcId="{A1D7B946-2C1D-48E6-B917-1E5727FC0F18}" destId="{1C1BDD1F-3CE4-4181-A279-9EB89AE0A4B1}" srcOrd="0" destOrd="0" presId="urn:microsoft.com/office/officeart/2017/3/layout/DropPinTimeline"/>
    <dgm:cxn modelId="{D8674880-8667-4E3A-94F1-6EB53EB89BBC}" type="presParOf" srcId="{A1D7B946-2C1D-48E6-B917-1E5727FC0F18}" destId="{06B0EDEF-4B97-4A06-9C78-A2F2DBB3B708}" srcOrd="1" destOrd="0" presId="urn:microsoft.com/office/officeart/2017/3/layout/DropPinTimeline"/>
    <dgm:cxn modelId="{EEEFF9DC-826E-45AB-B1E2-95A1FAEF91BC}" type="presParOf" srcId="{06B0EDEF-4B97-4A06-9C78-A2F2DBB3B708}" destId="{9765F757-B6D2-4C67-9CAC-BF6BEEC057F3}" srcOrd="0" destOrd="0" presId="urn:microsoft.com/office/officeart/2017/3/layout/DropPinTimeline"/>
    <dgm:cxn modelId="{EBD24ECF-C6B8-4724-A521-0ED343929442}" type="presParOf" srcId="{06B0EDEF-4B97-4A06-9C78-A2F2DBB3B708}" destId="{80D92D2F-F1F5-4D4C-805C-2CB124BDD4CC}" srcOrd="1" destOrd="0" presId="urn:microsoft.com/office/officeart/2017/3/layout/DropPinTimeline"/>
    <dgm:cxn modelId="{F7EEB178-8485-4012-A869-15F1D7D23394}" type="presParOf" srcId="{A1D7B946-2C1D-48E6-B917-1E5727FC0F18}" destId="{9499D995-3C41-4B6C-BB4C-8FD0CAEA65AE}" srcOrd="2" destOrd="0" presId="urn:microsoft.com/office/officeart/2017/3/layout/DropPinTimeline"/>
    <dgm:cxn modelId="{D7CC6296-B58D-44A8-8033-F116AA13344A}" type="presParOf" srcId="{A1D7B946-2C1D-48E6-B917-1E5727FC0F18}" destId="{70822AD2-02E1-40CE-9DE2-7D4801E118BF}" srcOrd="3" destOrd="0" presId="urn:microsoft.com/office/officeart/2017/3/layout/DropPinTimeline"/>
    <dgm:cxn modelId="{E4B29DCB-C18F-43C7-B2FA-426B407C4D55}" type="presParOf" srcId="{A1D7B946-2C1D-48E6-B917-1E5727FC0F18}" destId="{AEF86052-0E8A-477E-919C-EC81D42DA076}" srcOrd="4" destOrd="0" presId="urn:microsoft.com/office/officeart/2017/3/layout/DropPinTimeline"/>
    <dgm:cxn modelId="{72FC5386-3D01-4E17-A7C0-D20644658B1A}" type="presParOf" srcId="{A1D7B946-2C1D-48E6-B917-1E5727FC0F18}" destId="{9BCAB7A1-BCD5-4536-8142-66B0C1596F10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F6C801-EEAC-4312-A14D-7667E234D9C4}">
      <dsp:nvSpPr>
        <dsp:cNvPr id="0" name=""/>
        <dsp:cNvSpPr/>
      </dsp:nvSpPr>
      <dsp:spPr>
        <a:xfrm>
          <a:off x="0" y="2931389"/>
          <a:ext cx="11857179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74EA17-B5F1-42A0-ABC4-43DFB18CE482}">
      <dsp:nvSpPr>
        <dsp:cNvPr id="0" name=""/>
        <dsp:cNvSpPr/>
      </dsp:nvSpPr>
      <dsp:spPr>
        <a:xfrm rot="8100000">
          <a:off x="96489" y="677626"/>
          <a:ext cx="427031" cy="427031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D56C36-7C29-47D9-8837-D2EEE4C3030F}">
      <dsp:nvSpPr>
        <dsp:cNvPr id="0" name=""/>
        <dsp:cNvSpPr/>
      </dsp:nvSpPr>
      <dsp:spPr>
        <a:xfrm>
          <a:off x="143928" y="725066"/>
          <a:ext cx="332152" cy="33215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B783F7-A5B5-42EB-A0CF-3B5D14D5BDCF}">
      <dsp:nvSpPr>
        <dsp:cNvPr id="0" name=""/>
        <dsp:cNvSpPr/>
      </dsp:nvSpPr>
      <dsp:spPr>
        <a:xfrm>
          <a:off x="611962" y="1196006"/>
          <a:ext cx="2790473" cy="1735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b="1" i="0" kern="120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611962" y="1196006"/>
        <a:ext cx="2790473" cy="1735382"/>
      </dsp:txXfrm>
    </dsp:sp>
    <dsp:sp modelId="{6BEEC5F8-BD21-44CC-8523-DC6094FEB233}">
      <dsp:nvSpPr>
        <dsp:cNvPr id="0" name=""/>
        <dsp:cNvSpPr/>
      </dsp:nvSpPr>
      <dsp:spPr>
        <a:xfrm>
          <a:off x="611962" y="586277"/>
          <a:ext cx="2790473" cy="609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>
              <a:solidFill>
                <a:schemeClr val="tx1">
                  <a:lumMod val="65000"/>
                  <a:lumOff val="35000"/>
                </a:schemeClr>
              </a:solidFill>
              <a:latin typeface="Arial"/>
            </a:rPr>
            <a:t>January  2025</a:t>
          </a:r>
          <a:endParaRPr lang="en-US" sz="2000" kern="120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611962" y="586277"/>
        <a:ext cx="2790473" cy="609729"/>
      </dsp:txXfrm>
    </dsp:sp>
    <dsp:sp modelId="{4BF04974-8C30-4CC6-A426-6262C52A71C8}">
      <dsp:nvSpPr>
        <dsp:cNvPr id="0" name=""/>
        <dsp:cNvSpPr/>
      </dsp:nvSpPr>
      <dsp:spPr>
        <a:xfrm>
          <a:off x="310005" y="1196006"/>
          <a:ext cx="0" cy="1735382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24A5A1-17D8-4B8B-895A-9B4004B47718}">
      <dsp:nvSpPr>
        <dsp:cNvPr id="0" name=""/>
        <dsp:cNvSpPr/>
      </dsp:nvSpPr>
      <dsp:spPr>
        <a:xfrm>
          <a:off x="258560" y="2876513"/>
          <a:ext cx="108704" cy="1097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508CD5-3193-415D-9A3E-ED7B7E06B946}">
      <dsp:nvSpPr>
        <dsp:cNvPr id="0" name=""/>
        <dsp:cNvSpPr/>
      </dsp:nvSpPr>
      <dsp:spPr>
        <a:xfrm rot="18900000">
          <a:off x="1785828" y="4758120"/>
          <a:ext cx="427031" cy="427031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8AB15E-DC04-4D4D-92E6-67824DA8E0EA}">
      <dsp:nvSpPr>
        <dsp:cNvPr id="0" name=""/>
        <dsp:cNvSpPr/>
      </dsp:nvSpPr>
      <dsp:spPr>
        <a:xfrm>
          <a:off x="1833267" y="4805560"/>
          <a:ext cx="332152" cy="33215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9FAA34-B60E-4CBF-9B6B-8196F88FDFA0}">
      <dsp:nvSpPr>
        <dsp:cNvPr id="0" name=""/>
        <dsp:cNvSpPr/>
      </dsp:nvSpPr>
      <dsp:spPr>
        <a:xfrm>
          <a:off x="2301301" y="2931389"/>
          <a:ext cx="2790473" cy="1735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2301301" y="2931389"/>
        <a:ext cx="2790473" cy="1735382"/>
      </dsp:txXfrm>
    </dsp:sp>
    <dsp:sp modelId="{C5A1135F-B16A-47EE-9CF4-4AFEFD626DC5}">
      <dsp:nvSpPr>
        <dsp:cNvPr id="0" name=""/>
        <dsp:cNvSpPr/>
      </dsp:nvSpPr>
      <dsp:spPr>
        <a:xfrm>
          <a:off x="2301301" y="4666772"/>
          <a:ext cx="2790473" cy="609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>
              <a:solidFill>
                <a:schemeClr val="tx1">
                  <a:lumMod val="65000"/>
                  <a:lumOff val="35000"/>
                </a:schemeClr>
              </a:solidFill>
              <a:latin typeface="Arial"/>
            </a:rPr>
            <a:t>February 2025</a:t>
          </a:r>
          <a:endParaRPr lang="en-US" sz="2000" kern="120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301301" y="4666772"/>
        <a:ext cx="2790473" cy="609729"/>
      </dsp:txXfrm>
    </dsp:sp>
    <dsp:sp modelId="{3A72A471-5520-4C49-BD38-486E19988D40}">
      <dsp:nvSpPr>
        <dsp:cNvPr id="0" name=""/>
        <dsp:cNvSpPr/>
      </dsp:nvSpPr>
      <dsp:spPr>
        <a:xfrm>
          <a:off x="1999344" y="2931389"/>
          <a:ext cx="0" cy="1735382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DF938-77E6-44B5-A10E-0A99457E666C}">
      <dsp:nvSpPr>
        <dsp:cNvPr id="0" name=""/>
        <dsp:cNvSpPr/>
      </dsp:nvSpPr>
      <dsp:spPr>
        <a:xfrm>
          <a:off x="1947899" y="2876513"/>
          <a:ext cx="108704" cy="1097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66119E-91C4-4BBA-987E-172418990508}">
      <dsp:nvSpPr>
        <dsp:cNvPr id="0" name=""/>
        <dsp:cNvSpPr/>
      </dsp:nvSpPr>
      <dsp:spPr>
        <a:xfrm rot="8100000">
          <a:off x="3475167" y="677626"/>
          <a:ext cx="427031" cy="427031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76B3D9-AA62-414E-A8C1-4DCF7A13EEE0}">
      <dsp:nvSpPr>
        <dsp:cNvPr id="0" name=""/>
        <dsp:cNvSpPr/>
      </dsp:nvSpPr>
      <dsp:spPr>
        <a:xfrm>
          <a:off x="3522606" y="725066"/>
          <a:ext cx="332152" cy="33215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7DB477-1E4F-40AB-80B1-2992DF48B634}">
      <dsp:nvSpPr>
        <dsp:cNvPr id="0" name=""/>
        <dsp:cNvSpPr/>
      </dsp:nvSpPr>
      <dsp:spPr>
        <a:xfrm>
          <a:off x="3990640" y="1196006"/>
          <a:ext cx="2790473" cy="1735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ACB229-2709-418D-919E-A321E886AF48}">
      <dsp:nvSpPr>
        <dsp:cNvPr id="0" name=""/>
        <dsp:cNvSpPr/>
      </dsp:nvSpPr>
      <dsp:spPr>
        <a:xfrm>
          <a:off x="3990640" y="586277"/>
          <a:ext cx="2790473" cy="609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>
              <a:solidFill>
                <a:schemeClr val="tx1">
                  <a:lumMod val="65000"/>
                  <a:lumOff val="35000"/>
                </a:schemeClr>
              </a:solidFill>
              <a:latin typeface="Arial"/>
            </a:rPr>
            <a:t>March 2025</a:t>
          </a:r>
          <a:endParaRPr lang="en-US" sz="2000" kern="120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3990640" y="586277"/>
        <a:ext cx="2790473" cy="609729"/>
      </dsp:txXfrm>
    </dsp:sp>
    <dsp:sp modelId="{9850D653-8221-4856-A2C8-5090856AE661}">
      <dsp:nvSpPr>
        <dsp:cNvPr id="0" name=""/>
        <dsp:cNvSpPr/>
      </dsp:nvSpPr>
      <dsp:spPr>
        <a:xfrm>
          <a:off x="3688683" y="1196006"/>
          <a:ext cx="0" cy="1735382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CD1E86-5533-4A9C-BEAC-C75F958E40FA}">
      <dsp:nvSpPr>
        <dsp:cNvPr id="0" name=""/>
        <dsp:cNvSpPr/>
      </dsp:nvSpPr>
      <dsp:spPr>
        <a:xfrm>
          <a:off x="3637238" y="2876513"/>
          <a:ext cx="108704" cy="1097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7BDCAE-DA39-457D-8E65-48C60A48348C}">
      <dsp:nvSpPr>
        <dsp:cNvPr id="0" name=""/>
        <dsp:cNvSpPr/>
      </dsp:nvSpPr>
      <dsp:spPr>
        <a:xfrm rot="18900000">
          <a:off x="5164506" y="4758120"/>
          <a:ext cx="427031" cy="427031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1B4DFD-5592-4BEE-8C6E-E25B6F31A9E4}">
      <dsp:nvSpPr>
        <dsp:cNvPr id="0" name=""/>
        <dsp:cNvSpPr/>
      </dsp:nvSpPr>
      <dsp:spPr>
        <a:xfrm>
          <a:off x="5211945" y="4805560"/>
          <a:ext cx="332152" cy="33215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35F85D-6EE6-48A9-A18B-6105D84ACE4F}">
      <dsp:nvSpPr>
        <dsp:cNvPr id="0" name=""/>
        <dsp:cNvSpPr/>
      </dsp:nvSpPr>
      <dsp:spPr>
        <a:xfrm>
          <a:off x="5679979" y="2931389"/>
          <a:ext cx="2790473" cy="1735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566E4E-851D-45CA-A18D-4E78368EC9C1}">
      <dsp:nvSpPr>
        <dsp:cNvPr id="0" name=""/>
        <dsp:cNvSpPr/>
      </dsp:nvSpPr>
      <dsp:spPr>
        <a:xfrm>
          <a:off x="5679979" y="4666772"/>
          <a:ext cx="2790473" cy="609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b="1" kern="1200">
              <a:solidFill>
                <a:schemeClr val="tx1">
                  <a:lumMod val="65000"/>
                  <a:lumOff val="35000"/>
                </a:schemeClr>
              </a:solidFill>
              <a:latin typeface="Arial"/>
            </a:rPr>
            <a:t>April 2025</a:t>
          </a:r>
        </a:p>
      </dsp:txBody>
      <dsp:txXfrm>
        <a:off x="5679979" y="4666772"/>
        <a:ext cx="2790473" cy="609729"/>
      </dsp:txXfrm>
    </dsp:sp>
    <dsp:sp modelId="{A03ADBB4-EEAD-4C43-982D-37E7B6A9E423}">
      <dsp:nvSpPr>
        <dsp:cNvPr id="0" name=""/>
        <dsp:cNvSpPr/>
      </dsp:nvSpPr>
      <dsp:spPr>
        <a:xfrm>
          <a:off x="5378022" y="2931389"/>
          <a:ext cx="0" cy="1735382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6D9DB3-5557-44D4-B2B8-4CE80687C5E1}">
      <dsp:nvSpPr>
        <dsp:cNvPr id="0" name=""/>
        <dsp:cNvSpPr/>
      </dsp:nvSpPr>
      <dsp:spPr>
        <a:xfrm>
          <a:off x="5326577" y="2876513"/>
          <a:ext cx="108704" cy="1097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026D77-DFEE-43F7-8534-A486A77C3C02}">
      <dsp:nvSpPr>
        <dsp:cNvPr id="0" name=""/>
        <dsp:cNvSpPr/>
      </dsp:nvSpPr>
      <dsp:spPr>
        <a:xfrm rot="8100000">
          <a:off x="6853845" y="677626"/>
          <a:ext cx="427031" cy="427031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C17F1E-DABF-4156-A0C0-532DE7978FA7}">
      <dsp:nvSpPr>
        <dsp:cNvPr id="0" name=""/>
        <dsp:cNvSpPr/>
      </dsp:nvSpPr>
      <dsp:spPr>
        <a:xfrm>
          <a:off x="6901285" y="725066"/>
          <a:ext cx="332152" cy="33215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F2B490-7EF9-4692-BAF3-0BF61C257F93}">
      <dsp:nvSpPr>
        <dsp:cNvPr id="0" name=""/>
        <dsp:cNvSpPr/>
      </dsp:nvSpPr>
      <dsp:spPr>
        <a:xfrm>
          <a:off x="7369318" y="1196006"/>
          <a:ext cx="2790473" cy="1735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6BA65-2D0D-41A2-AE3E-8675979E7626}">
      <dsp:nvSpPr>
        <dsp:cNvPr id="0" name=""/>
        <dsp:cNvSpPr/>
      </dsp:nvSpPr>
      <dsp:spPr>
        <a:xfrm>
          <a:off x="7369318" y="586277"/>
          <a:ext cx="2790473" cy="609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b="1" kern="1200">
              <a:solidFill>
                <a:schemeClr val="tx1">
                  <a:lumMod val="65000"/>
                  <a:lumOff val="35000"/>
                </a:schemeClr>
              </a:solidFill>
              <a:latin typeface="Arial"/>
            </a:rPr>
            <a:t>May 2025</a:t>
          </a:r>
        </a:p>
      </dsp:txBody>
      <dsp:txXfrm>
        <a:off x="7369318" y="586277"/>
        <a:ext cx="2790473" cy="609729"/>
      </dsp:txXfrm>
    </dsp:sp>
    <dsp:sp modelId="{6E2D30E9-10F8-4948-930E-9037A7567D2F}">
      <dsp:nvSpPr>
        <dsp:cNvPr id="0" name=""/>
        <dsp:cNvSpPr/>
      </dsp:nvSpPr>
      <dsp:spPr>
        <a:xfrm>
          <a:off x="7067361" y="1196006"/>
          <a:ext cx="0" cy="1735382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1C8AB-8B7F-47A6-B4E5-0E0DD928854D}">
      <dsp:nvSpPr>
        <dsp:cNvPr id="0" name=""/>
        <dsp:cNvSpPr/>
      </dsp:nvSpPr>
      <dsp:spPr>
        <a:xfrm>
          <a:off x="7015916" y="2876513"/>
          <a:ext cx="108704" cy="1097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65F757-B6D2-4C67-9CAC-BF6BEEC057F3}">
      <dsp:nvSpPr>
        <dsp:cNvPr id="0" name=""/>
        <dsp:cNvSpPr/>
      </dsp:nvSpPr>
      <dsp:spPr>
        <a:xfrm rot="18900000">
          <a:off x="8543184" y="4758120"/>
          <a:ext cx="427031" cy="427031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D92D2F-F1F5-4D4C-805C-2CB124BDD4CC}">
      <dsp:nvSpPr>
        <dsp:cNvPr id="0" name=""/>
        <dsp:cNvSpPr/>
      </dsp:nvSpPr>
      <dsp:spPr>
        <a:xfrm>
          <a:off x="8590624" y="4805560"/>
          <a:ext cx="332152" cy="33215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99D995-3C41-4B6C-BB4C-8FD0CAEA65AE}">
      <dsp:nvSpPr>
        <dsp:cNvPr id="0" name=""/>
        <dsp:cNvSpPr/>
      </dsp:nvSpPr>
      <dsp:spPr>
        <a:xfrm>
          <a:off x="9058657" y="2931389"/>
          <a:ext cx="2790473" cy="1735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822AD2-02E1-40CE-9DE2-7D4801E118BF}">
      <dsp:nvSpPr>
        <dsp:cNvPr id="0" name=""/>
        <dsp:cNvSpPr/>
      </dsp:nvSpPr>
      <dsp:spPr>
        <a:xfrm>
          <a:off x="9058657" y="4666772"/>
          <a:ext cx="2790473" cy="609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b="1" kern="1200">
              <a:solidFill>
                <a:schemeClr val="tx1">
                  <a:lumMod val="65000"/>
                  <a:lumOff val="35000"/>
                </a:schemeClr>
              </a:solidFill>
              <a:latin typeface="Arial"/>
            </a:rPr>
            <a:t>June 2025</a:t>
          </a:r>
        </a:p>
      </dsp:txBody>
      <dsp:txXfrm>
        <a:off x="9058657" y="4666772"/>
        <a:ext cx="2790473" cy="609729"/>
      </dsp:txXfrm>
    </dsp:sp>
    <dsp:sp modelId="{AEF86052-0E8A-477E-919C-EC81D42DA076}">
      <dsp:nvSpPr>
        <dsp:cNvPr id="0" name=""/>
        <dsp:cNvSpPr/>
      </dsp:nvSpPr>
      <dsp:spPr>
        <a:xfrm>
          <a:off x="8756700" y="2931389"/>
          <a:ext cx="0" cy="1735382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1BDD1F-3CE4-4181-A279-9EB89AE0A4B1}">
      <dsp:nvSpPr>
        <dsp:cNvPr id="0" name=""/>
        <dsp:cNvSpPr/>
      </dsp:nvSpPr>
      <dsp:spPr>
        <a:xfrm>
          <a:off x="8705255" y="2876513"/>
          <a:ext cx="108704" cy="1097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1991A53-5811-4F28-84DF-DB3D5A6EC9FF}" type="datetimeFigureOut">
              <a:t>6/11/2025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EE6C427-7441-4A6B-BF1E-D6E81D486C1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84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1C441-B7B4-4D09-A54B-E34A75370D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489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29" y="0"/>
            <a:ext cx="12179144" cy="6856856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4"/>
          <p:cNvSpPr txBox="1">
            <a:spLocks noGrp="1"/>
          </p:cNvSpPr>
          <p:nvPr>
            <p:ph type="ctrTitle"/>
          </p:nvPr>
        </p:nvSpPr>
        <p:spPr>
          <a:xfrm>
            <a:off x="609600" y="883003"/>
            <a:ext cx="10363200" cy="17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Rockwell"/>
              <a:buNone/>
              <a:defRPr sz="7333" b="1" i="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1"/>
          </p:nvPr>
        </p:nvSpPr>
        <p:spPr>
          <a:xfrm>
            <a:off x="609601" y="2818597"/>
            <a:ext cx="10236400" cy="1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933" b="0">
                <a:solidFill>
                  <a:srgbClr val="FFFFFF"/>
                </a:solidFill>
              </a:defRPr>
            </a:lvl1pPr>
            <a:lvl2pPr lvl="1" algn="ctr" rtl="0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31618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33" y="0"/>
            <a:ext cx="12179141" cy="685685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609600" y="883003"/>
            <a:ext cx="10363200" cy="17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Rockwell"/>
              <a:buNone/>
              <a:defRPr sz="5500" b="1" i="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609607" y="2818597"/>
            <a:ext cx="102366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 b="0">
                <a:solidFill>
                  <a:srgbClr val="FFFFFF"/>
                </a:solidFill>
              </a:defRPr>
            </a:lvl1pPr>
            <a:lvl2pPr lvl="1" algn="ctr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fld id="{10F38D38-FD70-4B13-9CD2-7273EC25694D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 lang="en-US"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0F6B6AD-8CF8-4F54-B364-C96585720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63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outdoor, day&#10;&#10;Description automatically generated">
            <a:extLst>
              <a:ext uri="{FF2B5EF4-FFF2-40B4-BE49-F238E27FC236}">
                <a16:creationId xmlns:a16="http://schemas.microsoft.com/office/drawing/2014/main" id="{A1C5187D-9845-C844-9186-06B2B62011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556219"/>
            <a:ext cx="12192000" cy="2743200"/>
          </a:xfrm>
          <a:prstGeom prst="rect">
            <a:avLst/>
          </a:prstGeom>
        </p:spPr>
      </p:pic>
      <p:sp>
        <p:nvSpPr>
          <p:cNvPr id="7" name="Do not remove" hidden="1">
            <a:extLst>
              <a:ext uri="{FF2B5EF4-FFF2-40B4-BE49-F238E27FC236}">
                <a16:creationId xmlns:a16="http://schemas.microsoft.com/office/drawing/2014/main" id="{5A107A8A-8823-4B90-90F7-C1725065E57D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6933" cy="16933"/>
          </a:xfrm>
          <a:prstGeom prst="octagon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tint val="100000"/>
                        <a:shade val="100000"/>
                        <a:satMod val="130000"/>
                      </a:schemeClr>
                    </a:gs>
                    <a:gs pos="100000">
                      <a:schemeClr val="accent1">
                        <a:tint val="50000"/>
                        <a:shade val="100000"/>
                        <a:satMod val="350000"/>
                      </a:schemeClr>
                    </a:gs>
                  </a:gsLst>
                  <a:lin ang="16200000" scaled="0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36422-1F8B-44C3-BBBD-9921794ADB5B}" type="datetime1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00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" y="0"/>
            <a:ext cx="12179140" cy="6856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883004"/>
            <a:ext cx="10363200" cy="1714725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7333"/>
              </a:lnSpc>
              <a:defRPr sz="7333" b="0" i="0" kern="0" spc="27" baseline="0">
                <a:solidFill>
                  <a:srgbClr val="FFFFFF"/>
                </a:solidFill>
                <a:latin typeface="Novecento sans wide Normal" panose="00000505000000000000" pitchFamily="50" charset="0"/>
                <a:cs typeface="Novecento sans wide Normal" panose="00000505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3" y="2818597"/>
            <a:ext cx="10236575" cy="1752600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933" b="0">
                <a:solidFill>
                  <a:srgbClr val="FFFFFF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6909EE-8428-ED45-A84E-918F1C872BF6}" type="datetime1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52C1F8-3BA5-F24E-8618-E52498D871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311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" y="0"/>
            <a:ext cx="12179140" cy="6856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883003"/>
            <a:ext cx="10363200" cy="1714725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7333"/>
              </a:lnSpc>
              <a:defRPr sz="7333" b="0" i="0" kern="0" spc="27" baseline="0">
                <a:solidFill>
                  <a:srgbClr val="FFFFFF"/>
                </a:solidFill>
                <a:latin typeface="Novecento sans wide Normal" panose="00000505000000000000" pitchFamily="50" charset="0"/>
                <a:cs typeface="Novecento sans wide Normal" panose="00000505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2" y="2818597"/>
            <a:ext cx="10236575" cy="1752600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933" b="0"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6909EE-8428-ED45-A84E-918F1C872BF6}" type="datetime1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52C1F8-3BA5-F24E-8618-E52498D871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759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333">
                <a:latin typeface="Novecento sans wide Normal" panose="00000505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BF24-1FCF-C340-8CFB-DB3C3349ACCC}" type="datetime1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" y="1417639"/>
            <a:ext cx="109728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386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4185A-E6FE-D249-9FD8-BF84FBA422D9}" type="datetime1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0314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4185A-E6FE-D249-9FD8-BF84FBA422D9}" type="datetime1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1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416F-5F90-1146-8268-C05824483EC8}" type="datetime1">
              <a:rPr lang="en-US" smtClean="0"/>
              <a:t>6/11/2025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609600" y="1417639"/>
            <a:ext cx="109728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61508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90895-1BE0-C341-AE02-508256686F36}" type="datetime1">
              <a:rPr lang="en-US" smtClean="0"/>
              <a:t>6/11/2025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609600" y="1417639"/>
            <a:ext cx="109728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8264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90895-1BE0-C341-AE02-508256686F36}" type="datetime1">
              <a:rPr lang="en-US" smtClean="0"/>
              <a:t>6/11/2025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609600" y="1417639"/>
            <a:ext cx="109728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6207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0CF93-691A-3249-B89D-4943F64778C6}" type="datetime1">
              <a:rPr lang="en-US" smtClean="0"/>
              <a:t>6/11/2025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" y="1417639"/>
            <a:ext cx="109728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5276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98BE8-524C-E64D-90EC-268C93D4DCFF}" type="datetime1">
              <a:rPr lang="en-US" smtClean="0"/>
              <a:t>6/11/2025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371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B5BF-743E-C14B-BDF6-81B515F68EDE}" type="datetime1">
              <a:rPr lang="en-US" smtClean="0"/>
              <a:t>6/11/2025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370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A215-819D-5E41-BB55-78274DDDE598}" type="datetime1">
              <a:rPr lang="en-US" smtClean="0"/>
              <a:t>6/11/2025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46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B5BF-743E-C14B-BDF6-81B515F68EDE}" type="datetime1">
              <a:rPr lang="en-US" smtClean="0"/>
              <a:t>6/11/2025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256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A215-819D-5E41-BB55-78274DDDE598}" type="datetime1">
              <a:rPr lang="en-US" smtClean="0"/>
              <a:t>6/11/2025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291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5B24E-F8C6-E948-995E-7B638AE26B4A}" type="datetime1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" y="1417639"/>
            <a:ext cx="109728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950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826D-2BDC-0A4B-A6EF-0D3953E01A94}" type="datetime1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8839200" y="274639"/>
            <a:ext cx="0" cy="585152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3913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outdoor, day&#10;&#10;Description automatically generated">
            <a:extLst>
              <a:ext uri="{FF2B5EF4-FFF2-40B4-BE49-F238E27FC236}">
                <a16:creationId xmlns:a16="http://schemas.microsoft.com/office/drawing/2014/main" id="{A1C5187D-9845-C844-9186-06B2B62011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556219"/>
            <a:ext cx="12192000" cy="2743200"/>
          </a:xfrm>
          <a:prstGeom prst="rect">
            <a:avLst/>
          </a:prstGeom>
        </p:spPr>
      </p:pic>
      <p:sp>
        <p:nvSpPr>
          <p:cNvPr id="7" name="Do not remove" hidden="1">
            <a:extLst>
              <a:ext uri="{FF2B5EF4-FFF2-40B4-BE49-F238E27FC236}">
                <a16:creationId xmlns:a16="http://schemas.microsoft.com/office/drawing/2014/main" id="{5A107A8A-8823-4B90-90F7-C1725065E57D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6933" cy="16933"/>
          </a:xfrm>
          <a:prstGeom prst="octagon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tint val="100000"/>
                        <a:shade val="100000"/>
                        <a:satMod val="130000"/>
                      </a:schemeClr>
                    </a:gs>
                    <a:gs pos="100000">
                      <a:schemeClr val="accent1">
                        <a:tint val="50000"/>
                        <a:shade val="100000"/>
                        <a:satMod val="350000"/>
                      </a:schemeClr>
                    </a:gs>
                  </a:gsLst>
                  <a:lin ang="16200000" scaled="0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36422-1F8B-44C3-BBBD-9921794ADB5B}" type="datetime1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041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outdoor, day&#10;&#10;Description automatically generated">
            <a:extLst>
              <a:ext uri="{FF2B5EF4-FFF2-40B4-BE49-F238E27FC236}">
                <a16:creationId xmlns:a16="http://schemas.microsoft.com/office/drawing/2014/main" id="{A1C5187D-9845-C844-9186-06B2B62011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556219"/>
            <a:ext cx="12192000" cy="2743200"/>
          </a:xfrm>
          <a:prstGeom prst="rect">
            <a:avLst/>
          </a:prstGeom>
        </p:spPr>
      </p:pic>
      <p:sp>
        <p:nvSpPr>
          <p:cNvPr id="7" name="Do not remove" hidden="1">
            <a:extLst>
              <a:ext uri="{FF2B5EF4-FFF2-40B4-BE49-F238E27FC236}">
                <a16:creationId xmlns:a16="http://schemas.microsoft.com/office/drawing/2014/main" id="{5A107A8A-8823-4B90-90F7-C1725065E57D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6933" cy="16933"/>
          </a:xfrm>
          <a:prstGeom prst="octagon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tint val="100000"/>
                        <a:shade val="100000"/>
                        <a:satMod val="130000"/>
                      </a:schemeClr>
                    </a:gs>
                    <a:gs pos="100000">
                      <a:schemeClr val="accent1">
                        <a:tint val="50000"/>
                        <a:shade val="100000"/>
                        <a:satMod val="350000"/>
                      </a:schemeClr>
                    </a:gs>
                  </a:gsLst>
                  <a:lin ang="16200000" scaled="0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36422-1F8B-44C3-BBBD-9921794ADB5B}" type="datetime1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359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83" r:id="rId2"/>
    <p:sldLayoutId id="2147483784" r:id="rId3"/>
    <p:sldLayoutId id="2147483664" r:id="rId4"/>
    <p:sldLayoutId id="2147483665" r:id="rId5"/>
    <p:sldLayoutId id="2147483666" r:id="rId6"/>
    <p:sldLayoutId id="2147483785" r:id="rId7"/>
    <p:sldLayoutId id="2147483786" r:id="rId8"/>
    <p:sldLayoutId id="2147483787" r:id="rId9"/>
    <p:sldLayoutId id="2147483670" r:id="rId10"/>
    <p:sldLayoutId id="2147483788" r:id="rId11"/>
    <p:sldLayoutId id="2147483694" r:id="rId12"/>
    <p:sldLayoutId id="2147483789" r:id="rId13"/>
    <p:sldLayoutId id="214748379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2315"/>
            <a:ext cx="12192000" cy="457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rmAutofit/>
          </a:bodyPr>
          <a:lstStyle/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A2B9"/>
              </a:buClr>
              <a:buSzPts val="4400"/>
              <a:buFont typeface="Rockwell"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FFFFFF"/>
                </a:solidFill>
              </a:defRPr>
            </a:lvl1pPr>
          </a:lstStyle>
          <a:p>
            <a:fld id="{9FF89F5D-5B0E-104B-8FD1-AB910823D8A9}" type="datetime1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FD52C1F8-3BA5-F24E-8618-E52498D871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55AFE2-056E-6A30-7404-2EBFC0ADF6B7}"/>
              </a:ext>
            </a:extLst>
          </p:cNvPr>
          <p:cNvSpPr/>
          <p:nvPr userDrawn="1"/>
        </p:nvSpPr>
        <p:spPr>
          <a:xfrm>
            <a:off x="1392000" y="-336462"/>
            <a:ext cx="1440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7BA71B-41C2-6CBB-F2D7-70BA35F23763}"/>
              </a:ext>
            </a:extLst>
          </p:cNvPr>
          <p:cNvSpPr/>
          <p:nvPr userDrawn="1"/>
        </p:nvSpPr>
        <p:spPr>
          <a:xfrm>
            <a:off x="2318400" y="-336462"/>
            <a:ext cx="1440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6FAD2B-A42D-32C1-A71D-0969066DAF1E}"/>
              </a:ext>
            </a:extLst>
          </p:cNvPr>
          <p:cNvSpPr/>
          <p:nvPr userDrawn="1"/>
        </p:nvSpPr>
        <p:spPr>
          <a:xfrm>
            <a:off x="3244800" y="-336462"/>
            <a:ext cx="1440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F44D25-64FF-ECE5-AAC1-274F993802C5}"/>
              </a:ext>
            </a:extLst>
          </p:cNvPr>
          <p:cNvSpPr/>
          <p:nvPr userDrawn="1"/>
        </p:nvSpPr>
        <p:spPr>
          <a:xfrm>
            <a:off x="4171200" y="-336462"/>
            <a:ext cx="1440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F0FC02-86B4-A19C-D295-3EEA61A62E5E}"/>
              </a:ext>
            </a:extLst>
          </p:cNvPr>
          <p:cNvSpPr/>
          <p:nvPr userDrawn="1"/>
        </p:nvSpPr>
        <p:spPr>
          <a:xfrm>
            <a:off x="5097600" y="-336462"/>
            <a:ext cx="1440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86C5C7-E8F9-8098-8924-FF40C3923032}"/>
              </a:ext>
            </a:extLst>
          </p:cNvPr>
          <p:cNvSpPr/>
          <p:nvPr userDrawn="1"/>
        </p:nvSpPr>
        <p:spPr>
          <a:xfrm>
            <a:off x="6024000" y="-336462"/>
            <a:ext cx="1440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507FB6-8EB2-FAC1-266D-E22199EB82E3}"/>
              </a:ext>
            </a:extLst>
          </p:cNvPr>
          <p:cNvSpPr/>
          <p:nvPr userDrawn="1"/>
        </p:nvSpPr>
        <p:spPr>
          <a:xfrm>
            <a:off x="6950400" y="-336462"/>
            <a:ext cx="1440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40E4254-7D4A-E158-0AA5-FAF1804C63D2}"/>
              </a:ext>
            </a:extLst>
          </p:cNvPr>
          <p:cNvSpPr/>
          <p:nvPr userDrawn="1"/>
        </p:nvSpPr>
        <p:spPr>
          <a:xfrm>
            <a:off x="7876800" y="-336462"/>
            <a:ext cx="1440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C2DA887-3E1B-C58B-2594-7E11F97282A9}"/>
              </a:ext>
            </a:extLst>
          </p:cNvPr>
          <p:cNvSpPr/>
          <p:nvPr userDrawn="1"/>
        </p:nvSpPr>
        <p:spPr>
          <a:xfrm>
            <a:off x="8803200" y="-336462"/>
            <a:ext cx="1440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57954AF-E625-F056-AEAB-919B9CDA8E47}"/>
              </a:ext>
            </a:extLst>
          </p:cNvPr>
          <p:cNvSpPr/>
          <p:nvPr userDrawn="1"/>
        </p:nvSpPr>
        <p:spPr>
          <a:xfrm>
            <a:off x="9729600" y="-336462"/>
            <a:ext cx="1440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16CFD0-C117-3931-96BD-ECA14D3AC313}"/>
              </a:ext>
            </a:extLst>
          </p:cNvPr>
          <p:cNvSpPr/>
          <p:nvPr userDrawn="1"/>
        </p:nvSpPr>
        <p:spPr>
          <a:xfrm>
            <a:off x="10656000" y="-336462"/>
            <a:ext cx="1440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D7199AF-490C-77AB-7714-8AB7E7909E15}"/>
              </a:ext>
            </a:extLst>
          </p:cNvPr>
          <p:cNvSpPr/>
          <p:nvPr userDrawn="1"/>
        </p:nvSpPr>
        <p:spPr>
          <a:xfrm>
            <a:off x="-966957" y="0"/>
            <a:ext cx="609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937DC8D-E92F-5B24-599F-801311BB1AF2}"/>
              </a:ext>
            </a:extLst>
          </p:cNvPr>
          <p:cNvSpPr/>
          <p:nvPr userDrawn="1"/>
        </p:nvSpPr>
        <p:spPr>
          <a:xfrm>
            <a:off x="465600" y="-336462"/>
            <a:ext cx="1440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09E1A64-3999-F250-110F-5D85F025B6A3}"/>
              </a:ext>
            </a:extLst>
          </p:cNvPr>
          <p:cNvSpPr/>
          <p:nvPr userDrawn="1"/>
        </p:nvSpPr>
        <p:spPr>
          <a:xfrm>
            <a:off x="11582400" y="-336462"/>
            <a:ext cx="1440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0C0B6F5-7FCC-B0F2-7730-728A14321B0D}"/>
              </a:ext>
            </a:extLst>
          </p:cNvPr>
          <p:cNvSpPr/>
          <p:nvPr userDrawn="1"/>
        </p:nvSpPr>
        <p:spPr>
          <a:xfrm>
            <a:off x="12549357" y="0"/>
            <a:ext cx="609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8E1D7D0-A0EA-0BAE-90EF-EA91DB102063}"/>
              </a:ext>
            </a:extLst>
          </p:cNvPr>
          <p:cNvSpPr/>
          <p:nvPr userDrawn="1"/>
        </p:nvSpPr>
        <p:spPr>
          <a:xfrm>
            <a:off x="-501357" y="1412875"/>
            <a:ext cx="144000" cy="187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486839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682" r:id="rId8"/>
    <p:sldLayoutId id="2147483799" r:id="rId9"/>
    <p:sldLayoutId id="2147483800" r:id="rId10"/>
    <p:sldLayoutId id="2147483781" r:id="rId11"/>
    <p:sldLayoutId id="2147483782" r:id="rId12"/>
    <p:sldLayoutId id="2147483801" r:id="rId13"/>
    <p:sldLayoutId id="2147483688" r:id="rId14"/>
    <p:sldLayoutId id="2147483689" r:id="rId15"/>
    <p:sldLayoutId id="2147483690" r:id="rId16"/>
    <p:sldLayoutId id="2147483779" r:id="rId17"/>
    <p:sldLayoutId id="2147483780" r:id="rId1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lang="en-US" sz="4400" b="0" i="0" u="none" strike="noStrike" kern="1200" cap="none">
          <a:solidFill>
            <a:srgbClr val="67A2B9"/>
          </a:solidFill>
          <a:latin typeface="Rockwell"/>
          <a:ea typeface="+mj-ea"/>
          <a:cs typeface="Rockwell"/>
          <a:sym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Adobe Caslon Pro" panose="0205050205050A020403" pitchFamily="18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Adobe Caslon Pro" panose="0205050205050A020403" pitchFamily="18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dobe Caslon Pro" panose="0205050205050A020403" pitchFamily="18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Adobe Caslon Pro" panose="0205050205050A020403" pitchFamily="18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Adobe Caslon Pro" panose="0205050205050A020403" pitchFamily="18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" userDrawn="1">
          <p15:clr>
            <a:srgbClr val="5ACBF0"/>
          </p15:clr>
        </p15:guide>
        <p15:guide id="3" pos="870" userDrawn="1">
          <p15:clr>
            <a:srgbClr val="5ACBF0"/>
          </p15:clr>
        </p15:guide>
        <p15:guide id="4" pos="966" userDrawn="1">
          <p15:clr>
            <a:srgbClr val="5ACBF0"/>
          </p15:clr>
        </p15:guide>
        <p15:guide id="5" pos="1456" userDrawn="1">
          <p15:clr>
            <a:srgbClr val="5ACBF0"/>
          </p15:clr>
        </p15:guide>
        <p15:guide id="6" pos="1552" userDrawn="1">
          <p15:clr>
            <a:srgbClr val="5ACBF0"/>
          </p15:clr>
        </p15:guide>
        <p15:guide id="7" pos="2038" userDrawn="1">
          <p15:clr>
            <a:srgbClr val="5ACBF0"/>
          </p15:clr>
        </p15:guide>
        <p15:guide id="8" pos="2134" userDrawn="1">
          <p15:clr>
            <a:srgbClr val="5ACBF0"/>
          </p15:clr>
        </p15:guide>
        <p15:guide id="9" pos="2624" userDrawn="1">
          <p15:clr>
            <a:srgbClr val="5ACBF0"/>
          </p15:clr>
        </p15:guide>
        <p15:guide id="10" pos="2720" userDrawn="1">
          <p15:clr>
            <a:srgbClr val="5ACBF0"/>
          </p15:clr>
        </p15:guide>
        <p15:guide id="11" pos="3206" userDrawn="1">
          <p15:clr>
            <a:srgbClr val="5ACBF0"/>
          </p15:clr>
        </p15:guide>
        <p15:guide id="12" pos="3306" userDrawn="1">
          <p15:clr>
            <a:srgbClr val="5ACBF0"/>
          </p15:clr>
        </p15:guide>
        <p15:guide id="13" pos="3795" userDrawn="1">
          <p15:clr>
            <a:srgbClr val="5ACBF0"/>
          </p15:clr>
        </p15:guide>
        <p15:guide id="14" pos="3888" userDrawn="1">
          <p15:clr>
            <a:srgbClr val="5ACBF0"/>
          </p15:clr>
        </p15:guide>
        <p15:guide id="15" pos="4374" userDrawn="1">
          <p15:clr>
            <a:srgbClr val="5ACBF0"/>
          </p15:clr>
        </p15:guide>
        <p15:guide id="16" pos="4470" userDrawn="1">
          <p15:clr>
            <a:srgbClr val="5ACBF0"/>
          </p15:clr>
        </p15:guide>
        <p15:guide id="17" pos="4960" userDrawn="1">
          <p15:clr>
            <a:srgbClr val="5ACBF0"/>
          </p15:clr>
        </p15:guide>
        <p15:guide id="18" pos="5053" userDrawn="1">
          <p15:clr>
            <a:srgbClr val="5ACBF0"/>
          </p15:clr>
        </p15:guide>
        <p15:guide id="19" pos="5542" userDrawn="1">
          <p15:clr>
            <a:srgbClr val="5ACBF0"/>
          </p15:clr>
        </p15:guide>
        <p15:guide id="20" pos="5635" userDrawn="1">
          <p15:clr>
            <a:srgbClr val="5ACBF0"/>
          </p15:clr>
        </p15:guide>
        <p15:guide id="21" pos="6125" userDrawn="1">
          <p15:clr>
            <a:srgbClr val="5ACBF0"/>
          </p15:clr>
        </p15:guide>
        <p15:guide id="22" pos="6221" userDrawn="1">
          <p15:clr>
            <a:srgbClr val="5ACBF0"/>
          </p15:clr>
        </p15:guide>
        <p15:guide id="23" pos="6710" userDrawn="1">
          <p15:clr>
            <a:srgbClr val="5ACBF0"/>
          </p15:clr>
        </p15:guide>
        <p15:guide id="24" pos="6803" userDrawn="1">
          <p15:clr>
            <a:srgbClr val="5ACBF0"/>
          </p15:clr>
        </p15:guide>
        <p15:guide id="25" pos="7293" userDrawn="1">
          <p15:clr>
            <a:srgbClr val="5ACBF0"/>
          </p15:clr>
        </p15:guide>
        <p15:guide id="26" orient="horz" pos="896" userDrawn="1">
          <p15:clr>
            <a:srgbClr val="5ACBF0"/>
          </p15:clr>
        </p15:guide>
        <p15:guide id="27" orient="horz" pos="1005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FF090-2704-6484-3FD3-9756F68161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2514" y="3259410"/>
            <a:ext cx="4898572" cy="64800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sz="4000">
                <a:solidFill>
                  <a:schemeClr val="bg1"/>
                </a:solidFill>
              </a:rPr>
              <a:t>Public Hearing on Budget &amp; Tax Rate</a:t>
            </a:r>
            <a:br>
              <a:rPr lang="en-US" sz="4000"/>
            </a:br>
            <a:r>
              <a:rPr lang="en-US" sz="2200">
                <a:solidFill>
                  <a:schemeClr val="bg1"/>
                </a:solidFill>
              </a:rPr>
              <a:t>2025-2026 Proposed Fiscal Year Budget</a:t>
            </a:r>
            <a:br>
              <a:rPr lang="en-US" sz="2200">
                <a:solidFill>
                  <a:schemeClr val="bg1"/>
                </a:solidFill>
              </a:rPr>
            </a:br>
            <a:r>
              <a:rPr lang="en-US" sz="2200">
                <a:solidFill>
                  <a:schemeClr val="bg1"/>
                </a:solidFill>
              </a:rPr>
              <a:t>June 12, 2025</a:t>
            </a:r>
            <a:endParaRPr lang="en-US" sz="2200" b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en-US" sz="2200">
              <a:solidFill>
                <a:schemeClr val="bg1"/>
              </a:solidFill>
            </a:endParaRPr>
          </a:p>
        </p:txBody>
      </p:sp>
      <p:pic>
        <p:nvPicPr>
          <p:cNvPr id="8" name="Picture 7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4361D4E3-B1B6-3C0E-3E72-C3DC9BB9DE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349" y="2359720"/>
            <a:ext cx="2632075" cy="10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B28E4-1135-A7C0-F22F-770E5117F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9F1EA-2F65-BA0B-00D7-12C7F644F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300">
                <a:solidFill>
                  <a:schemeClr val="bg1"/>
                </a:solidFill>
              </a:rPr>
              <a:t>General Fund (M&amp;O)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9A3C06-B669-7918-8AAE-E27731D89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52C1F8-3BA5-F24E-8618-E52498D8718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387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E543F8-DF3D-305A-AC9A-5F014C693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1653C-F2C3-155D-E9CC-94F6A887B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>
                <a:latin typeface="Rockwell"/>
              </a:rPr>
              <a:t>Proposed General Fund Budget FY26</a:t>
            </a:r>
            <a:endParaRPr lang="en-US" sz="53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CB66F-5579-08BD-898E-AE65EBA0A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11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0183C3-34C6-DE10-E9DD-137F05BAF0C5}"/>
              </a:ext>
            </a:extLst>
          </p:cNvPr>
          <p:cNvSpPr txBox="1"/>
          <p:nvPr/>
        </p:nvSpPr>
        <p:spPr>
          <a:xfrm>
            <a:off x="8600506" y="5074701"/>
            <a:ext cx="332779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See attachment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D50790-F1E8-2F0F-2CC1-02F98F32A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47" y="2176069"/>
            <a:ext cx="11533856" cy="159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724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CB7C91-C216-2562-C533-FBA61FA8B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2B7A1-4372-1AAF-39B0-4C068FB61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43" y="434088"/>
            <a:ext cx="4511038" cy="1166813"/>
          </a:xfrm>
        </p:spPr>
        <p:txBody>
          <a:bodyPr wrap="square" anchor="b">
            <a:noAutofit/>
          </a:bodyPr>
          <a:lstStyle/>
          <a:p>
            <a:r>
              <a:rPr lang="en-US" sz="4000" b="0"/>
              <a:t>Proposed General Fund Budget FY26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D1F1C4-DE3C-F6BA-5F4C-D39F4AB322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192331" y="23498"/>
            <a:ext cx="6999669" cy="6834502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50F98-43DB-5CA6-BA78-DAE7DCE6C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D52C1F8-3BA5-F24E-8618-E52498D8718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AA5418-62FD-97FD-F434-5149BF5D4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43" y="1763692"/>
            <a:ext cx="5075788" cy="70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264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61ED77-73C7-BF98-C953-FB2450D1D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CE998-0617-541D-629E-2F02F9059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368" y="2639943"/>
            <a:ext cx="2630554" cy="789057"/>
          </a:xfrm>
        </p:spPr>
        <p:txBody>
          <a:bodyPr wrap="square" anchor="b">
            <a:noAutofit/>
          </a:bodyPr>
          <a:lstStyle/>
          <a:p>
            <a:r>
              <a:rPr lang="en-US" sz="4500" b="0"/>
              <a:t>Revenue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338AC0-27B1-1E24-6C58-2D03FD2FF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D52C1F8-3BA5-F24E-8618-E52498D87186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1EF7BBC-2293-2550-4CBD-E19209B1F7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623467"/>
              </p:ext>
            </p:extLst>
          </p:nvPr>
        </p:nvGraphicFramePr>
        <p:xfrm>
          <a:off x="4766733" y="537506"/>
          <a:ext cx="6815668" cy="5324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392">
                  <a:extLst>
                    <a:ext uri="{9D8B030D-6E8A-4147-A177-3AD203B41FA5}">
                      <a16:colId xmlns:a16="http://schemas.microsoft.com/office/drawing/2014/main" val="3256357692"/>
                    </a:ext>
                  </a:extLst>
                </a:gridCol>
                <a:gridCol w="2540276">
                  <a:extLst>
                    <a:ext uri="{9D8B030D-6E8A-4147-A177-3AD203B41FA5}">
                      <a16:colId xmlns:a16="http://schemas.microsoft.com/office/drawing/2014/main" val="3465878271"/>
                    </a:ext>
                  </a:extLst>
                </a:gridCol>
              </a:tblGrid>
              <a:tr h="32334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1">
                          <a:effectLst/>
                          <a:latin typeface="Aptos  "/>
                        </a:rPr>
                        <a:t>Revenue/ Savings</a:t>
                      </a:r>
                    </a:p>
                  </a:txBody>
                  <a:tcPr marL="11212" marR="11212" marT="11212" marB="538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1">
                          <a:effectLst/>
                          <a:latin typeface="Aptos  "/>
                        </a:rPr>
                        <a:t>Budget Estimates</a:t>
                      </a:r>
                    </a:p>
                  </a:txBody>
                  <a:tcPr marL="11212" marR="11212" marT="11212" marB="538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715363"/>
                  </a:ext>
                </a:extLst>
              </a:tr>
              <a:tr h="323346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US" sz="1400">
                          <a:effectLst/>
                          <a:latin typeface="Aptos  "/>
                        </a:rPr>
                        <a:t>Budgeted Revenue FY2025</a:t>
                      </a:r>
                    </a:p>
                  </a:txBody>
                  <a:tcPr marL="11212" marR="11212" marT="11212" marB="538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>
                          <a:effectLst/>
                          <a:latin typeface="Aptos  "/>
                        </a:rPr>
                        <a:t>$1,906,604,750</a:t>
                      </a:r>
                    </a:p>
                  </a:txBody>
                  <a:tcPr marL="11212" marR="11212" marT="11212" marB="538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6312867"/>
                  </a:ext>
                </a:extLst>
              </a:tr>
              <a:tr h="323346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US" sz="1400">
                          <a:effectLst/>
                          <a:latin typeface="Aptos  "/>
                        </a:rPr>
                        <a:t>Local Revenue: Property Taxes/Interest Earnings (4)</a:t>
                      </a:r>
                    </a:p>
                  </a:txBody>
                  <a:tcPr marL="11212" marR="11212" marT="11212" marB="538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>
                          <a:effectLst/>
                          <a:latin typeface="Aptos  "/>
                        </a:rPr>
                        <a:t>$27,290,984 </a:t>
                      </a:r>
                    </a:p>
                  </a:txBody>
                  <a:tcPr marL="11212" marR="11212" marT="11212" marB="538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4211404"/>
                  </a:ext>
                </a:extLst>
              </a:tr>
              <a:tr h="352048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endParaRPr lang="en-US" sz="1400">
                        <a:effectLst/>
                        <a:latin typeface="Aptos  "/>
                      </a:endParaRPr>
                    </a:p>
                  </a:txBody>
                  <a:tcPr marL="11212" marR="11212" marT="11212" marB="53816"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400">
                        <a:solidFill>
                          <a:srgbClr val="0000FF"/>
                        </a:solidFill>
                        <a:effectLst/>
                        <a:latin typeface="Aptos  "/>
                      </a:endParaRPr>
                    </a:p>
                  </a:txBody>
                  <a:tcPr marL="11212" marR="11212" marT="11212" marB="53816"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444600"/>
                  </a:ext>
                </a:extLst>
              </a:tr>
              <a:tr h="323346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US" sz="1400" b="1">
                          <a:effectLst/>
                          <a:latin typeface="Aptos  "/>
                        </a:rPr>
                        <a:t>State Funding</a:t>
                      </a:r>
                    </a:p>
                  </a:txBody>
                  <a:tcPr marL="11212" marR="11212" marT="11212" marB="538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400">
                        <a:solidFill>
                          <a:srgbClr val="0000FF"/>
                        </a:solidFill>
                        <a:effectLst/>
                        <a:latin typeface="Aptos  "/>
                      </a:endParaRPr>
                    </a:p>
                  </a:txBody>
                  <a:tcPr marL="11212" marR="11212" marT="11212" marB="538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1788415"/>
                  </a:ext>
                </a:extLst>
              </a:tr>
              <a:tr h="323346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US" sz="1400">
                          <a:effectLst/>
                          <a:latin typeface="Aptos  "/>
                        </a:rPr>
                        <a:t>Basic Allotment and State Entitlements</a:t>
                      </a:r>
                    </a:p>
                  </a:txBody>
                  <a:tcPr marL="100905" marR="11212" marT="11212" marB="538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>
                          <a:effectLst/>
                          <a:latin typeface="Aptos  "/>
                        </a:rPr>
                        <a:t>$83,884,702 </a:t>
                      </a:r>
                    </a:p>
                  </a:txBody>
                  <a:tcPr marL="11212" marR="11212" marT="11212" marB="538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430421"/>
                  </a:ext>
                </a:extLst>
              </a:tr>
              <a:tr h="323346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US" sz="1400">
                          <a:effectLst/>
                          <a:latin typeface="Aptos  "/>
                        </a:rPr>
                        <a:t>Teacher Retention Allotment</a:t>
                      </a:r>
                    </a:p>
                  </a:txBody>
                  <a:tcPr marL="100905" marR="11212" marT="11212" marB="538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>
                          <a:effectLst/>
                          <a:latin typeface="Aptos  "/>
                        </a:rPr>
                        <a:t>$36,550,000 </a:t>
                      </a:r>
                    </a:p>
                  </a:txBody>
                  <a:tcPr marL="11212" marR="11212" marT="11212" marB="538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6763468"/>
                  </a:ext>
                </a:extLst>
              </a:tr>
              <a:tr h="323346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US" sz="1400">
                          <a:effectLst/>
                          <a:latin typeface="Aptos  "/>
                        </a:rPr>
                        <a:t>Support Staff Retention Allotment</a:t>
                      </a:r>
                    </a:p>
                  </a:txBody>
                  <a:tcPr marL="100905" marR="11212" marT="11212" marB="538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>
                          <a:effectLst/>
                          <a:latin typeface="Aptos  "/>
                        </a:rPr>
                        <a:t>$6,287,135 </a:t>
                      </a:r>
                    </a:p>
                  </a:txBody>
                  <a:tcPr marL="11212" marR="11212" marT="11212" marB="538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2559873"/>
                  </a:ext>
                </a:extLst>
              </a:tr>
              <a:tr h="323346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US" sz="1400">
                          <a:effectLst/>
                          <a:latin typeface="Aptos  "/>
                        </a:rPr>
                        <a:t>School Safety Allotment</a:t>
                      </a:r>
                    </a:p>
                  </a:txBody>
                  <a:tcPr marL="100905" marR="11212" marT="11212" marB="538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>
                          <a:effectLst/>
                          <a:latin typeface="Aptos  "/>
                        </a:rPr>
                        <a:t>$6,636,919 </a:t>
                      </a:r>
                    </a:p>
                  </a:txBody>
                  <a:tcPr marL="11212" marR="11212" marT="11212" marB="538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4572662"/>
                  </a:ext>
                </a:extLst>
              </a:tr>
              <a:tr h="323346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US" sz="1400">
                          <a:effectLst/>
                          <a:latin typeface="Aptos  "/>
                        </a:rPr>
                        <a:t>Allotment for Basic Costs</a:t>
                      </a:r>
                    </a:p>
                  </a:txBody>
                  <a:tcPr marL="100905" marR="11212" marT="11212" marB="538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>
                          <a:effectLst/>
                          <a:latin typeface="Aptos  "/>
                        </a:rPr>
                        <a:t>$18,250,531</a:t>
                      </a:r>
                    </a:p>
                  </a:txBody>
                  <a:tcPr marL="11212" marR="11212" marT="11212" marB="538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6707525"/>
                  </a:ext>
                </a:extLst>
              </a:tr>
              <a:tr h="352048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endParaRPr lang="en-US" sz="1400">
                        <a:effectLst/>
                        <a:latin typeface="Aptos  "/>
                      </a:endParaRPr>
                    </a:p>
                  </a:txBody>
                  <a:tcPr marL="100905" marR="11212" marT="11212" marB="53816"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400">
                        <a:effectLst/>
                        <a:latin typeface="Aptos  "/>
                      </a:endParaRPr>
                    </a:p>
                  </a:txBody>
                  <a:tcPr marL="11212" marR="11212" marT="11212" marB="53816"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7689033"/>
                  </a:ext>
                </a:extLst>
              </a:tr>
              <a:tr h="323346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US" sz="1400">
                          <a:effectLst/>
                          <a:latin typeface="Aptos  "/>
                        </a:rPr>
                        <a:t>Federal Sources: Indirect Cost (1)</a:t>
                      </a:r>
                    </a:p>
                  </a:txBody>
                  <a:tcPr marL="11212" marR="11212" marT="11212" marB="538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>
                          <a:solidFill>
                            <a:srgbClr val="0000FF"/>
                          </a:solidFill>
                          <a:effectLst/>
                          <a:latin typeface="Aptos  "/>
                        </a:rPr>
                        <a:t>($3,471,818)</a:t>
                      </a:r>
                    </a:p>
                  </a:txBody>
                  <a:tcPr marL="11212" marR="11212" marT="11212" marB="538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5799417"/>
                  </a:ext>
                </a:extLst>
              </a:tr>
              <a:tr h="352048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endParaRPr lang="en-US" sz="1400">
                        <a:effectLst/>
                        <a:latin typeface="Aptos  "/>
                      </a:endParaRPr>
                    </a:p>
                  </a:txBody>
                  <a:tcPr marL="11212" marR="11212" marT="11212" marB="53816"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400">
                        <a:effectLst/>
                        <a:latin typeface="Aptos  "/>
                      </a:endParaRPr>
                    </a:p>
                  </a:txBody>
                  <a:tcPr marL="11212" marR="11212" marT="11212" marB="53816"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1331971"/>
                  </a:ext>
                </a:extLst>
              </a:tr>
              <a:tr h="323346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US" sz="1400" b="1">
                          <a:effectLst/>
                          <a:latin typeface="Aptos  "/>
                        </a:rPr>
                        <a:t>Revenue Increase</a:t>
                      </a:r>
                    </a:p>
                  </a:txBody>
                  <a:tcPr marL="11212" marR="11212" marT="11212" marB="538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1">
                          <a:effectLst/>
                          <a:latin typeface="Aptos  "/>
                        </a:rPr>
                        <a:t>$175,428,453 </a:t>
                      </a:r>
                    </a:p>
                  </a:txBody>
                  <a:tcPr marL="11212" marR="11212" marT="11212" marB="538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552337"/>
                  </a:ext>
                </a:extLst>
              </a:tr>
              <a:tr h="352048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endParaRPr lang="en-US" sz="1400">
                        <a:effectLst/>
                        <a:latin typeface="Aptos  "/>
                      </a:endParaRPr>
                    </a:p>
                  </a:txBody>
                  <a:tcPr marL="11212" marR="11212" marT="11212" marB="53816"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400">
                        <a:effectLst/>
                        <a:latin typeface="Aptos  "/>
                      </a:endParaRPr>
                    </a:p>
                  </a:txBody>
                  <a:tcPr marL="11212" marR="11212" marT="11212" marB="53816"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4160949"/>
                  </a:ext>
                </a:extLst>
              </a:tr>
              <a:tr h="35922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1">
                          <a:effectLst/>
                          <a:latin typeface="Aptos  "/>
                        </a:rPr>
                        <a:t>Estimated Revenue  FY2026</a:t>
                      </a:r>
                    </a:p>
                  </a:txBody>
                  <a:tcPr marL="11212" marR="11212" marT="11212" marB="538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1">
                          <a:effectLst/>
                          <a:latin typeface="Aptos  "/>
                        </a:rPr>
                        <a:t>$2,082,033,203</a:t>
                      </a:r>
                    </a:p>
                  </a:txBody>
                  <a:tcPr marL="11212" marR="11212" marT="11212" marB="538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444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5333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67C4F6-D486-4FC0-BDC3-B12175E20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F68EC-B287-9C51-E209-5DD84B99A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186" y="2639943"/>
            <a:ext cx="3817402" cy="789057"/>
          </a:xfrm>
        </p:spPr>
        <p:txBody>
          <a:bodyPr wrap="square" anchor="b">
            <a:noAutofit/>
          </a:bodyPr>
          <a:lstStyle/>
          <a:p>
            <a:r>
              <a:rPr lang="en-US" sz="4500" b="0"/>
              <a:t>Expenditures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88F106-426E-4552-E216-866CE9972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D52C1F8-3BA5-F24E-8618-E52498D87186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8BB9C11-CF0E-984B-A5E0-46FB04EF14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052812"/>
              </p:ext>
            </p:extLst>
          </p:nvPr>
        </p:nvGraphicFramePr>
        <p:xfrm>
          <a:off x="4820479" y="76889"/>
          <a:ext cx="6549886" cy="6307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3080">
                  <a:extLst>
                    <a:ext uri="{9D8B030D-6E8A-4147-A177-3AD203B41FA5}">
                      <a16:colId xmlns:a16="http://schemas.microsoft.com/office/drawing/2014/main" val="2216332560"/>
                    </a:ext>
                  </a:extLst>
                </a:gridCol>
                <a:gridCol w="2046806">
                  <a:extLst>
                    <a:ext uri="{9D8B030D-6E8A-4147-A177-3AD203B41FA5}">
                      <a16:colId xmlns:a16="http://schemas.microsoft.com/office/drawing/2014/main" val="1819664861"/>
                    </a:ext>
                  </a:extLst>
                </a:gridCol>
              </a:tblGrid>
              <a:tr h="24841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50" b="1" i="0" u="none" strike="noStrike">
                          <a:effectLst/>
                          <a:latin typeface="Aptos  "/>
                        </a:rPr>
                        <a:t>Increase/Decrease in Expenditures</a:t>
                      </a:r>
                    </a:p>
                  </a:txBody>
                  <a:tcPr marL="8364" marR="8364" marT="8364" marB="401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50" b="1" i="0" u="none" strike="noStrike">
                          <a:effectLst/>
                          <a:latin typeface="Aptos  "/>
                        </a:rPr>
                        <a:t>Budget Estimate</a:t>
                      </a:r>
                    </a:p>
                  </a:txBody>
                  <a:tcPr marL="8364" marR="8364" marT="8364" marB="401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520485"/>
                  </a:ext>
                </a:extLst>
              </a:tr>
              <a:tr h="24841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350" b="0" i="0" u="none" strike="noStrike">
                          <a:effectLst/>
                          <a:latin typeface="Aptos  "/>
                        </a:rPr>
                        <a:t>Budgeted Expenditures FY2025 </a:t>
                      </a:r>
                    </a:p>
                  </a:txBody>
                  <a:tcPr marL="8364" marR="8364" marT="8364" marB="401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50" b="0" i="0" u="none" strike="noStrike">
                          <a:effectLst/>
                          <a:latin typeface="Aptos  "/>
                        </a:rPr>
                        <a:t>$2,176,231,690</a:t>
                      </a:r>
                    </a:p>
                  </a:txBody>
                  <a:tcPr marL="8364" marR="8364" marT="8364" marB="401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8729478"/>
                  </a:ext>
                </a:extLst>
              </a:tr>
              <a:tr h="25238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n-US" sz="1350" b="0" i="0" u="none" strike="noStrike">
                        <a:effectLst/>
                        <a:latin typeface="Aptos  "/>
                      </a:endParaRPr>
                    </a:p>
                  </a:txBody>
                  <a:tcPr marL="8364" marR="8364" marT="8364" marB="40145"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350" b="0" i="0" u="none" strike="noStrike">
                        <a:effectLst/>
                        <a:latin typeface="Aptos  "/>
                      </a:endParaRPr>
                    </a:p>
                  </a:txBody>
                  <a:tcPr marL="8364" marR="8364" marT="8364" marB="40145"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0631865"/>
                  </a:ext>
                </a:extLst>
              </a:tr>
              <a:tr h="24841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350" b="0" i="0" u="none" strike="noStrike">
                          <a:effectLst/>
                          <a:latin typeface="Aptos  "/>
                        </a:rPr>
                        <a:t>Pre-K Expansion</a:t>
                      </a:r>
                    </a:p>
                  </a:txBody>
                  <a:tcPr marL="8364" marR="8364" marT="8364" marB="401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50" b="0" i="0" u="none" strike="noStrike">
                          <a:effectLst/>
                          <a:latin typeface="Aptos  "/>
                        </a:rPr>
                        <a:t>$5,000,000 </a:t>
                      </a:r>
                    </a:p>
                  </a:txBody>
                  <a:tcPr marL="8364" marR="8364" marT="8364" marB="401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869058"/>
                  </a:ext>
                </a:extLst>
              </a:tr>
              <a:tr h="24841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350" b="0" i="0" u="none" strike="noStrike">
                          <a:effectLst/>
                          <a:latin typeface="Aptos  "/>
                        </a:rPr>
                        <a:t>Other District Action Plan (5)</a:t>
                      </a:r>
                    </a:p>
                  </a:txBody>
                  <a:tcPr marL="8364" marR="8364" marT="8364" marB="401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50" b="0" i="0" u="none" strike="noStrike">
                          <a:effectLst/>
                          <a:latin typeface="Aptos  "/>
                        </a:rPr>
                        <a:t>$3,000,000 </a:t>
                      </a:r>
                    </a:p>
                  </a:txBody>
                  <a:tcPr marL="8364" marR="8364" marT="8364" marB="401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250358"/>
                  </a:ext>
                </a:extLst>
              </a:tr>
              <a:tr h="24841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350" b="0" i="0" u="none" strike="noStrike">
                          <a:effectLst/>
                          <a:latin typeface="Aptos  "/>
                        </a:rPr>
                        <a:t>Teacher Pay Raise</a:t>
                      </a:r>
                    </a:p>
                  </a:txBody>
                  <a:tcPr marL="8364" marR="8364" marT="8364" marB="401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50" b="0" i="0" u="none" strike="noStrike">
                          <a:effectLst/>
                          <a:latin typeface="Aptos  "/>
                        </a:rPr>
                        <a:t>$11,710,000 </a:t>
                      </a:r>
                    </a:p>
                  </a:txBody>
                  <a:tcPr marL="8364" marR="8364" marT="8364" marB="401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730645"/>
                  </a:ext>
                </a:extLst>
              </a:tr>
              <a:tr h="24841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350" b="0" i="0" u="none" strike="noStrike">
                          <a:effectLst/>
                          <a:latin typeface="Aptos  "/>
                        </a:rPr>
                        <a:t>Support Staff Pay Raise</a:t>
                      </a:r>
                    </a:p>
                  </a:txBody>
                  <a:tcPr marL="8364" marR="8364" marT="8364" marB="401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50" b="0" i="0" u="none" strike="noStrike">
                          <a:effectLst/>
                          <a:latin typeface="Aptos  "/>
                        </a:rPr>
                        <a:t>$5,800,000 </a:t>
                      </a:r>
                    </a:p>
                  </a:txBody>
                  <a:tcPr marL="8364" marR="8364" marT="8364" marB="401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480142"/>
                  </a:ext>
                </a:extLst>
              </a:tr>
              <a:tr h="24841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350" b="0" i="0" u="none" strike="noStrike">
                          <a:effectLst/>
                          <a:latin typeface="Aptos  "/>
                        </a:rPr>
                        <a:t>Special Education - Teachers and Teaching Assistants</a:t>
                      </a:r>
                    </a:p>
                  </a:txBody>
                  <a:tcPr marL="8364" marR="8364" marT="8364" marB="401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50" b="0" i="0" u="none" strike="noStrike">
                          <a:effectLst/>
                          <a:latin typeface="Aptos  "/>
                        </a:rPr>
                        <a:t>$13,728,691 </a:t>
                      </a:r>
                    </a:p>
                  </a:txBody>
                  <a:tcPr marL="8364" marR="8364" marT="8364" marB="401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100001"/>
                  </a:ext>
                </a:extLst>
              </a:tr>
              <a:tr h="44943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350" b="0" i="0" u="none" strike="noStrike">
                          <a:effectLst/>
                          <a:latin typeface="Aptos  "/>
                        </a:rPr>
                        <a:t>Schools-Charter, DAEP, JJAEP, HCC </a:t>
                      </a:r>
                      <a:r>
                        <a:rPr lang="en-US" sz="1350" b="0" i="0" u="none" strike="noStrike" err="1">
                          <a:effectLst/>
                          <a:latin typeface="Aptos  "/>
                        </a:rPr>
                        <a:t>Lifeskills</a:t>
                      </a:r>
                      <a:r>
                        <a:rPr lang="en-US" sz="1350" b="0" i="0" u="none" strike="noStrike">
                          <a:effectLst/>
                          <a:latin typeface="Aptos  "/>
                        </a:rPr>
                        <a:t>, Community Services</a:t>
                      </a:r>
                    </a:p>
                  </a:txBody>
                  <a:tcPr marL="8364" marR="8364" marT="8364" marB="401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50" b="0" i="0" u="none" strike="noStrike">
                          <a:effectLst/>
                          <a:latin typeface="Aptos  "/>
                        </a:rPr>
                        <a:t>$10,861,591 </a:t>
                      </a:r>
                    </a:p>
                  </a:txBody>
                  <a:tcPr marL="8364" marR="8364" marT="8364" marB="401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6237378"/>
                  </a:ext>
                </a:extLst>
              </a:tr>
              <a:tr h="24841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350" b="0" i="0" u="none" strike="noStrike">
                          <a:effectLst/>
                          <a:latin typeface="Aptos  "/>
                        </a:rPr>
                        <a:t>Safety &amp; Security</a:t>
                      </a:r>
                    </a:p>
                  </a:txBody>
                  <a:tcPr marL="8364" marR="8364" marT="8364" marB="401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50" b="0" i="0" u="none" strike="noStrike">
                          <a:effectLst/>
                          <a:latin typeface="Aptos  "/>
                        </a:rPr>
                        <a:t>$3,235,488 </a:t>
                      </a:r>
                    </a:p>
                  </a:txBody>
                  <a:tcPr marL="8364" marR="8364" marT="8364" marB="401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8133995"/>
                  </a:ext>
                </a:extLst>
              </a:tr>
              <a:tr h="24841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350" b="0" i="0" u="none" strike="noStrike">
                          <a:effectLst/>
                          <a:latin typeface="Aptos  "/>
                        </a:rPr>
                        <a:t>Appraisal Fee Increase</a:t>
                      </a:r>
                    </a:p>
                  </a:txBody>
                  <a:tcPr marL="8364" marR="8364" marT="8364" marB="401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50" b="0" i="0" u="none" strike="noStrike">
                          <a:effectLst/>
                          <a:latin typeface="Aptos  "/>
                        </a:rPr>
                        <a:t>$3,723,644 </a:t>
                      </a:r>
                    </a:p>
                  </a:txBody>
                  <a:tcPr marL="8364" marR="8364" marT="8364" marB="401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489129"/>
                  </a:ext>
                </a:extLst>
              </a:tr>
              <a:tr h="24841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350" b="0" i="0" u="none" strike="noStrike">
                          <a:effectLst/>
                          <a:latin typeface="Aptos  "/>
                        </a:rPr>
                        <a:t>Districtwide</a:t>
                      </a:r>
                    </a:p>
                  </a:txBody>
                  <a:tcPr marL="8364" marR="8364" marT="8364" marB="401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50" b="0" i="0" u="none" strike="noStrike">
                          <a:effectLst/>
                          <a:latin typeface="Aptos  "/>
                        </a:rPr>
                        <a:t>$6,709,676 </a:t>
                      </a:r>
                    </a:p>
                  </a:txBody>
                  <a:tcPr marL="8364" marR="8364" marT="8364" marB="401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0594388"/>
                  </a:ext>
                </a:extLst>
              </a:tr>
              <a:tr h="24841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350" b="0" i="0" u="none" strike="noStrike">
                          <a:effectLst/>
                          <a:latin typeface="Aptos  "/>
                        </a:rPr>
                        <a:t>Maintenance Tax Notes</a:t>
                      </a:r>
                    </a:p>
                  </a:txBody>
                  <a:tcPr marL="8364" marR="8364" marT="8364" marB="401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50" b="0" i="0" u="none" strike="noStrike">
                          <a:effectLst/>
                          <a:latin typeface="Aptos  "/>
                        </a:rPr>
                        <a:t>$4,000,000 </a:t>
                      </a:r>
                    </a:p>
                  </a:txBody>
                  <a:tcPr marL="8364" marR="8364" marT="8364" marB="401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4433"/>
                  </a:ext>
                </a:extLst>
              </a:tr>
              <a:tr h="248413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US" sz="1350" b="1" i="0" u="none" strike="noStrike">
                          <a:effectLst/>
                          <a:latin typeface="Aptos  "/>
                        </a:rPr>
                        <a:t>Increase in expenditures</a:t>
                      </a:r>
                    </a:p>
                  </a:txBody>
                  <a:tcPr marL="8364" marR="8364" marT="8364" marB="401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50" b="1" i="0" u="none" strike="noStrike">
                          <a:effectLst/>
                          <a:latin typeface="Aptos  "/>
                        </a:rPr>
                        <a:t>$67,769,090 </a:t>
                      </a:r>
                    </a:p>
                  </a:txBody>
                  <a:tcPr marL="8364" marR="8364" marT="8364" marB="401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932281"/>
                  </a:ext>
                </a:extLst>
              </a:tr>
              <a:tr h="25238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350" b="0" i="0" u="none" strike="noStrike">
                        <a:effectLst/>
                        <a:latin typeface="Aptos  "/>
                      </a:endParaRPr>
                    </a:p>
                  </a:txBody>
                  <a:tcPr marL="8364" marR="8364" marT="8364" marB="40145" anchor="b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350" b="0" i="0" u="none" strike="noStrike">
                        <a:effectLst/>
                        <a:latin typeface="Aptos  "/>
                      </a:endParaRPr>
                    </a:p>
                  </a:txBody>
                  <a:tcPr marL="8364" marR="8364" marT="8364" marB="40145"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074717"/>
                  </a:ext>
                </a:extLst>
              </a:tr>
              <a:tr h="24841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350" b="0" i="0" u="none" strike="noStrike">
                          <a:effectLst/>
                          <a:latin typeface="Aptos  "/>
                        </a:rPr>
                        <a:t>Departments</a:t>
                      </a:r>
                    </a:p>
                  </a:txBody>
                  <a:tcPr marL="8364" marR="8364" marT="8364" marB="401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50" b="0" i="0" u="none" strike="noStrike">
                          <a:effectLst/>
                          <a:latin typeface="Aptos  "/>
                        </a:rPr>
                        <a:t>($29,230,451)</a:t>
                      </a:r>
                    </a:p>
                  </a:txBody>
                  <a:tcPr marL="8364" marR="8364" marT="8364" marB="401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6793635"/>
                  </a:ext>
                </a:extLst>
              </a:tr>
              <a:tr h="24841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350" b="0" i="0" u="none" strike="noStrike">
                          <a:effectLst/>
                          <a:latin typeface="Aptos  "/>
                        </a:rPr>
                        <a:t>PUA Campuses</a:t>
                      </a:r>
                    </a:p>
                  </a:txBody>
                  <a:tcPr marL="8364" marR="8364" marT="8364" marB="401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50" b="0" i="0" u="none" strike="noStrike">
                          <a:effectLst/>
                          <a:latin typeface="Aptos  "/>
                        </a:rPr>
                        <a:t>($14,118,621)</a:t>
                      </a:r>
                    </a:p>
                  </a:txBody>
                  <a:tcPr marL="8364" marR="8364" marT="8364" marB="401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3000294"/>
                  </a:ext>
                </a:extLst>
              </a:tr>
              <a:tr h="24841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350" b="0" i="0" u="none" strike="noStrike">
                          <a:effectLst/>
                          <a:latin typeface="Aptos  "/>
                        </a:rPr>
                        <a:t>NES Campuses</a:t>
                      </a:r>
                    </a:p>
                  </a:txBody>
                  <a:tcPr marL="8364" marR="8364" marT="8364" marB="401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50" b="0" i="0" u="none" strike="noStrike">
                          <a:effectLst/>
                          <a:latin typeface="Aptos  "/>
                        </a:rPr>
                        <a:t>($21,509,955)</a:t>
                      </a:r>
                    </a:p>
                  </a:txBody>
                  <a:tcPr marL="8364" marR="8364" marT="8364" marB="401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7472981"/>
                  </a:ext>
                </a:extLst>
              </a:tr>
              <a:tr h="24841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350" b="0" i="0" u="none" strike="noStrike">
                          <a:effectLst/>
                          <a:latin typeface="Aptos  "/>
                        </a:rPr>
                        <a:t>One-Time Expenses</a:t>
                      </a:r>
                    </a:p>
                  </a:txBody>
                  <a:tcPr marL="8364" marR="8364" marT="8364" marB="401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50" b="0" i="0" u="none" strike="noStrike">
                          <a:effectLst/>
                          <a:latin typeface="Aptos  "/>
                        </a:rPr>
                        <a:t>($12,780,269)</a:t>
                      </a:r>
                    </a:p>
                  </a:txBody>
                  <a:tcPr marL="8364" marR="8364" marT="8364" marB="401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3054970"/>
                  </a:ext>
                </a:extLst>
              </a:tr>
              <a:tr h="24841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350" b="0" i="0" u="none" strike="noStrike">
                          <a:effectLst/>
                          <a:latin typeface="Aptos  "/>
                        </a:rPr>
                        <a:t>Recapture (2)</a:t>
                      </a:r>
                    </a:p>
                  </a:txBody>
                  <a:tcPr marL="8364" marR="8364" marT="8364" marB="401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50" b="0" i="0" u="none" strike="noStrike">
                          <a:effectLst/>
                          <a:latin typeface="Aptos  "/>
                        </a:rPr>
                        <a:t>($44,468,370)</a:t>
                      </a:r>
                    </a:p>
                  </a:txBody>
                  <a:tcPr marL="8364" marR="8364" marT="8364" marB="401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844462"/>
                  </a:ext>
                </a:extLst>
              </a:tr>
              <a:tr h="25238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n-US" sz="1350" b="0" i="0" u="none" strike="noStrike">
                        <a:effectLst/>
                        <a:latin typeface="Aptos  "/>
                      </a:endParaRPr>
                    </a:p>
                  </a:txBody>
                  <a:tcPr marL="8364" marR="8364" marT="8364" marB="40145"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350" b="0" i="0" u="none" strike="noStrike">
                        <a:effectLst/>
                        <a:latin typeface="Aptos  "/>
                      </a:endParaRPr>
                    </a:p>
                  </a:txBody>
                  <a:tcPr marL="8364" marR="8364" marT="8364" marB="40145"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6988710"/>
                  </a:ext>
                </a:extLst>
              </a:tr>
              <a:tr h="24841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350" b="1" i="0" u="none" strike="noStrike">
                          <a:effectLst/>
                          <a:latin typeface="Aptos  "/>
                        </a:rPr>
                        <a:t>Reductions  in expenditures</a:t>
                      </a:r>
                    </a:p>
                  </a:txBody>
                  <a:tcPr marL="8364" marR="8364" marT="8364" marB="401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50" b="1" i="0" u="none" strike="noStrike">
                          <a:effectLst/>
                          <a:latin typeface="Aptos  "/>
                        </a:rPr>
                        <a:t>($122,107,666)</a:t>
                      </a:r>
                    </a:p>
                  </a:txBody>
                  <a:tcPr marL="8364" marR="8364" marT="8364" marB="401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10343"/>
                  </a:ext>
                </a:extLst>
              </a:tr>
              <a:tr h="24841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350" b="1" i="0" u="none" strike="noStrike">
                          <a:effectLst/>
                          <a:latin typeface="Aptos  "/>
                        </a:rPr>
                        <a:t>Expenditures </a:t>
                      </a:r>
                      <a:r>
                        <a:rPr lang="en-US" sz="1350" b="1" i="0" u="none" strike="noStrike">
                          <a:solidFill>
                            <a:srgbClr val="FF0000"/>
                          </a:solidFill>
                          <a:effectLst/>
                          <a:latin typeface="Aptos  "/>
                        </a:rPr>
                        <a:t>(decrease)</a:t>
                      </a:r>
                      <a:endParaRPr lang="en-US" sz="1350" b="1" i="0" u="none" strike="noStrike">
                        <a:effectLst/>
                        <a:latin typeface="Aptos  "/>
                      </a:endParaRPr>
                    </a:p>
                  </a:txBody>
                  <a:tcPr marL="8364" marR="8364" marT="8364" marB="401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50" b="1" i="0" u="none" strike="noStrike">
                          <a:effectLst/>
                          <a:latin typeface="Aptos  "/>
                        </a:rPr>
                        <a:t>($54,338,576)</a:t>
                      </a:r>
                    </a:p>
                  </a:txBody>
                  <a:tcPr marL="8364" marR="8364" marT="8364" marB="401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174197"/>
                  </a:ext>
                </a:extLst>
              </a:tr>
              <a:tr h="24841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50" b="1" i="0" u="none" strike="noStrike">
                          <a:effectLst/>
                          <a:latin typeface="Aptos  "/>
                        </a:rPr>
                        <a:t>Estimated Expenditure F20Y26</a:t>
                      </a:r>
                    </a:p>
                  </a:txBody>
                  <a:tcPr marL="8364" marR="8364" marT="8364" marB="401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350" b="1" i="0" u="none" strike="noStrike">
                          <a:effectLst/>
                          <a:latin typeface="Aptos  "/>
                        </a:rPr>
                        <a:t>$2,121,893,114</a:t>
                      </a:r>
                    </a:p>
                  </a:txBody>
                  <a:tcPr marL="8364" marR="8364" marT="8364" marB="401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7797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5753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F6A205-A9A4-543E-CA1F-F8DF56124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F9119-AD40-E7E8-B82F-B0226A7FF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672" y="2669071"/>
            <a:ext cx="4011084" cy="759929"/>
          </a:xfrm>
        </p:spPr>
        <p:txBody>
          <a:bodyPr wrap="square" anchor="b">
            <a:noAutofit/>
          </a:bodyPr>
          <a:lstStyle/>
          <a:p>
            <a:r>
              <a:rPr lang="en-US" sz="4500" b="0"/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444226-8AC6-2371-BE46-890B5040C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D52C1F8-3BA5-F24E-8618-E52498D87186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8E36FD5-EFEC-1091-174D-06D9E5ADED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78079"/>
              </p:ext>
            </p:extLst>
          </p:nvPr>
        </p:nvGraphicFramePr>
        <p:xfrm>
          <a:off x="4766733" y="447952"/>
          <a:ext cx="6815668" cy="550331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923499">
                  <a:extLst>
                    <a:ext uri="{9D8B030D-6E8A-4147-A177-3AD203B41FA5}">
                      <a16:colId xmlns:a16="http://schemas.microsoft.com/office/drawing/2014/main" val="2815222584"/>
                    </a:ext>
                  </a:extLst>
                </a:gridCol>
                <a:gridCol w="1892169">
                  <a:extLst>
                    <a:ext uri="{9D8B030D-6E8A-4147-A177-3AD203B41FA5}">
                      <a16:colId xmlns:a16="http://schemas.microsoft.com/office/drawing/2014/main" val="1850682220"/>
                    </a:ext>
                  </a:extLst>
                </a:gridCol>
              </a:tblGrid>
              <a:tr h="417629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US" sz="1800">
                          <a:effectLst/>
                          <a:latin typeface="Aptos  "/>
                        </a:rPr>
                        <a:t>Estimated Revenue  FY2026</a:t>
                      </a:r>
                    </a:p>
                  </a:txBody>
                  <a:tcPr marL="14481" marR="14481" marT="14481" marB="695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>
                          <a:effectLst/>
                          <a:latin typeface="Aptos  "/>
                        </a:rPr>
                        <a:t>$2,082,033,203</a:t>
                      </a:r>
                    </a:p>
                  </a:txBody>
                  <a:tcPr marL="14481" marR="14481" marT="14481" marB="695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310451"/>
                  </a:ext>
                </a:extLst>
              </a:tr>
              <a:tr h="417629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US" sz="1800">
                          <a:effectLst/>
                          <a:latin typeface="Aptos  "/>
                        </a:rPr>
                        <a:t>Estimated Expenditure F20Y26</a:t>
                      </a:r>
                    </a:p>
                  </a:txBody>
                  <a:tcPr marL="14481" marR="14481" marT="14481" marB="695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>
                          <a:effectLst/>
                          <a:latin typeface="Aptos  "/>
                        </a:rPr>
                        <a:t>$2,121,893,114</a:t>
                      </a:r>
                    </a:p>
                  </a:txBody>
                  <a:tcPr marL="14481" marR="14481" marT="14481" marB="695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114005"/>
                  </a:ext>
                </a:extLst>
              </a:tr>
              <a:tr h="417629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US" sz="1800">
                          <a:effectLst/>
                          <a:latin typeface="Aptos  "/>
                        </a:rPr>
                        <a:t>Revenue - Expenditures FY2026</a:t>
                      </a:r>
                    </a:p>
                  </a:txBody>
                  <a:tcPr marL="14481" marR="14481" marT="14481" marB="695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>
                          <a:effectLst/>
                          <a:latin typeface="Aptos  "/>
                        </a:rPr>
                        <a:t>($39,859,911)</a:t>
                      </a:r>
                    </a:p>
                  </a:txBody>
                  <a:tcPr marL="14481" marR="14481" marT="14481" marB="695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035862"/>
                  </a:ext>
                </a:extLst>
              </a:tr>
              <a:tr h="454700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endParaRPr lang="en-US" sz="1800" b="1">
                        <a:effectLst/>
                        <a:latin typeface="Aptos  "/>
                      </a:endParaRPr>
                    </a:p>
                  </a:txBody>
                  <a:tcPr marL="14481" marR="14481" marT="14481" marB="69508"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800">
                        <a:effectLst/>
                        <a:latin typeface="Aptos  "/>
                      </a:endParaRPr>
                    </a:p>
                  </a:txBody>
                  <a:tcPr marL="14481" marR="14481" marT="14481" marB="69508"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1150486"/>
                  </a:ext>
                </a:extLst>
              </a:tr>
              <a:tr h="417629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US" sz="1800" b="1">
                          <a:effectLst/>
                          <a:latin typeface="Aptos  "/>
                        </a:rPr>
                        <a:t>Other Sources</a:t>
                      </a:r>
                    </a:p>
                  </a:txBody>
                  <a:tcPr marL="14481" marR="14481" marT="14481" marB="695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800">
                        <a:effectLst/>
                        <a:latin typeface="Aptos  "/>
                      </a:endParaRPr>
                    </a:p>
                  </a:txBody>
                  <a:tcPr marL="14481" marR="14481" marT="14481" marB="695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2791540"/>
                  </a:ext>
                </a:extLst>
              </a:tr>
              <a:tr h="417629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US" sz="1800">
                          <a:effectLst/>
                          <a:latin typeface="Aptos  "/>
                        </a:rPr>
                        <a:t>Transfers In Other Funds (6)</a:t>
                      </a:r>
                    </a:p>
                  </a:txBody>
                  <a:tcPr marL="130328" marR="14481" marT="14481" marB="695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>
                          <a:effectLst/>
                          <a:latin typeface="Aptos  "/>
                        </a:rPr>
                        <a:t>$25,000,000 </a:t>
                      </a:r>
                    </a:p>
                  </a:txBody>
                  <a:tcPr marL="14481" marR="14481" marT="14481" marB="695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0211883"/>
                  </a:ext>
                </a:extLst>
              </a:tr>
              <a:tr h="417629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US" sz="1800">
                          <a:effectLst/>
                          <a:latin typeface="Aptos  "/>
                        </a:rPr>
                        <a:t>Sale of Property</a:t>
                      </a:r>
                    </a:p>
                  </a:txBody>
                  <a:tcPr marL="130328" marR="14481" marT="14481" marB="695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>
                          <a:effectLst/>
                          <a:latin typeface="Aptos  "/>
                        </a:rPr>
                        <a:t>$20,000,000 </a:t>
                      </a:r>
                    </a:p>
                  </a:txBody>
                  <a:tcPr marL="14481" marR="14481" marT="14481" marB="695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3719655"/>
                  </a:ext>
                </a:extLst>
              </a:tr>
              <a:tr h="417629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US" sz="1800">
                          <a:effectLst/>
                          <a:latin typeface="Aptos  "/>
                        </a:rPr>
                        <a:t>Transfers (Out) Debt (3)</a:t>
                      </a:r>
                    </a:p>
                  </a:txBody>
                  <a:tcPr marL="130328" marR="14481" marT="14481" marB="695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>
                          <a:effectLst/>
                          <a:latin typeface="Aptos  "/>
                        </a:rPr>
                        <a:t>($19,823,927)</a:t>
                      </a:r>
                    </a:p>
                  </a:txBody>
                  <a:tcPr marL="14481" marR="14481" marT="14481" marB="695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8885228"/>
                  </a:ext>
                </a:extLst>
              </a:tr>
              <a:tr h="417629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US" sz="1800" b="1">
                          <a:effectLst/>
                          <a:latin typeface="Aptos  "/>
                        </a:rPr>
                        <a:t>Total Other sources/uses</a:t>
                      </a:r>
                    </a:p>
                  </a:txBody>
                  <a:tcPr marL="14481" marR="14481" marT="14481" marB="695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>
                          <a:effectLst/>
                          <a:latin typeface="Aptos  "/>
                        </a:rPr>
                        <a:t>$25,176,073 </a:t>
                      </a:r>
                    </a:p>
                  </a:txBody>
                  <a:tcPr marL="14481" marR="14481" marT="14481" marB="695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547854"/>
                  </a:ext>
                </a:extLst>
              </a:tr>
              <a:tr h="417629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US" sz="1800" b="1">
                          <a:effectLst/>
                          <a:latin typeface="Aptos  "/>
                        </a:rPr>
                        <a:t>Net change in Fund Balance</a:t>
                      </a:r>
                    </a:p>
                  </a:txBody>
                  <a:tcPr marL="14481" marR="14481" marT="14481" marB="695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>
                          <a:effectLst/>
                          <a:latin typeface="Aptos  "/>
                        </a:rPr>
                        <a:t>($14,683,838)</a:t>
                      </a:r>
                    </a:p>
                  </a:txBody>
                  <a:tcPr marL="14481" marR="14481" marT="14481" marB="695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377034"/>
                  </a:ext>
                </a:extLst>
              </a:tr>
              <a:tr h="454700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endParaRPr lang="en-US" sz="1800">
                        <a:effectLst/>
                        <a:latin typeface="Aptos  "/>
                      </a:endParaRPr>
                    </a:p>
                  </a:txBody>
                  <a:tcPr marL="14481" marR="14481" marT="14481" marB="69508"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800">
                        <a:effectLst/>
                        <a:latin typeface="Aptos  "/>
                      </a:endParaRPr>
                    </a:p>
                  </a:txBody>
                  <a:tcPr marL="14481" marR="14481" marT="14481" marB="69508"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1323924"/>
                  </a:ext>
                </a:extLst>
              </a:tr>
              <a:tr h="41762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>
                          <a:effectLst/>
                          <a:latin typeface="Aptos  "/>
                        </a:rPr>
                        <a:t>Forecasted FY 2025 Fund Balance </a:t>
                      </a:r>
                    </a:p>
                  </a:txBody>
                  <a:tcPr marL="14481" marR="14481" marT="14481" marB="695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>
                          <a:effectLst/>
                          <a:latin typeface="Aptos  "/>
                        </a:rPr>
                        <a:t>$799,864,486 </a:t>
                      </a:r>
                    </a:p>
                  </a:txBody>
                  <a:tcPr marL="14481" marR="14481" marT="14481" marB="695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3010272"/>
                  </a:ext>
                </a:extLst>
              </a:tr>
              <a:tr h="41762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>
                          <a:effectLst/>
                          <a:latin typeface="Aptos  "/>
                        </a:rPr>
                        <a:t>Forecasted FY 2026 Fund Balance </a:t>
                      </a:r>
                    </a:p>
                  </a:txBody>
                  <a:tcPr marL="14481" marR="14481" marT="14481" marB="695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>
                          <a:effectLst/>
                          <a:latin typeface="Aptos  "/>
                        </a:rPr>
                        <a:t>$785,180,648 </a:t>
                      </a:r>
                    </a:p>
                  </a:txBody>
                  <a:tcPr marL="14481" marR="14481" marT="14481" marB="695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4189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3269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F2DD14-573B-2E8B-35AA-531FEC9DB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0CE64-AF15-1E4C-7BAE-AB893065B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300">
                <a:solidFill>
                  <a:schemeClr val="bg1"/>
                </a:solidFill>
              </a:rPr>
              <a:t>Debt Services Fund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993774-0BDE-EDFA-A5E4-D279CF76C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52C1F8-3BA5-F24E-8618-E52498D8718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4910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63DF89-405B-B36A-7C2C-DDD2AEE8E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4F40A-12D3-D989-AFB1-C14F550A0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300">
                <a:latin typeface="Rockwell"/>
              </a:rPr>
              <a:t>Debt Service Fund (I&amp;S)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FF1B1-DEDE-DBDA-CF74-65D2E0D4E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24013"/>
            <a:ext cx="109728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latin typeface="Montserrat"/>
              </a:rPr>
              <a:t>The Debt Service Fund pays back the district's principal and interest on long-term, general debt obligations.</a:t>
            </a:r>
            <a:endParaRPr lang="en-US"/>
          </a:p>
          <a:p>
            <a:r>
              <a:rPr lang="en-US" sz="2400">
                <a:latin typeface="Montserrat"/>
              </a:rPr>
              <a:t>Primary source of revenues – Property Taxes</a:t>
            </a:r>
          </a:p>
          <a:p>
            <a:r>
              <a:rPr lang="en-US" sz="2400">
                <a:latin typeface="Montserrat"/>
              </a:rPr>
              <a:t>Proposed Interest &amp; Sinking (I&amp;S) tax rate – 0.1667</a:t>
            </a:r>
          </a:p>
          <a:p>
            <a:pPr lvl="1">
              <a:buFont typeface="Courier New"/>
              <a:buChar char="o"/>
            </a:pPr>
            <a:r>
              <a:rPr lang="en-US" sz="2000">
                <a:latin typeface="Montserrat"/>
              </a:rPr>
              <a:t>This is the same tax rate as the prior year.</a:t>
            </a:r>
          </a:p>
          <a:p>
            <a:pPr lvl="1">
              <a:buFont typeface="Courier New"/>
              <a:buChar char="o"/>
            </a:pPr>
            <a:r>
              <a:rPr lang="en-US" sz="2000">
                <a:latin typeface="Montserrat"/>
              </a:rPr>
              <a:t>The school board will adopt an I&amp;S tax rate in September or October.</a:t>
            </a:r>
          </a:p>
          <a:p>
            <a:r>
              <a:rPr lang="en-US" sz="2400">
                <a:latin typeface="Montserrat"/>
              </a:rPr>
              <a:t>Current bond ratings: </a:t>
            </a:r>
          </a:p>
          <a:p>
            <a:pPr lvl="1">
              <a:buFont typeface="Courier New"/>
              <a:buChar char="o"/>
            </a:pPr>
            <a:r>
              <a:rPr lang="en-US" sz="2000">
                <a:latin typeface="Montserrat"/>
              </a:rPr>
              <a:t>Moody's: AAA (highest possible rating)</a:t>
            </a:r>
          </a:p>
          <a:p>
            <a:pPr lvl="1">
              <a:buFont typeface="Courier New"/>
              <a:buChar char="o"/>
            </a:pPr>
            <a:r>
              <a:rPr lang="en-US" sz="2000">
                <a:latin typeface="Montserrat"/>
              </a:rPr>
              <a:t>Standard and Poor's: AA+ </a:t>
            </a:r>
            <a:endParaRPr lang="en-US" sz="2000" b="1">
              <a:latin typeface="Montserra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125826-ABCB-AC9C-018B-2DBA6AED2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884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4EE03D-9C7F-996A-87DE-B66BD448D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7C97F-5B08-775B-AE7D-B3A736EE4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300">
                <a:latin typeface="Rockwell"/>
              </a:rPr>
              <a:t>Bond Profile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57D33F-0CC6-7641-F951-C9B495A9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18</a:t>
            </a:fld>
            <a:endParaRPr lang="en-US"/>
          </a:p>
        </p:txBody>
      </p:sp>
      <p:pic>
        <p:nvPicPr>
          <p:cNvPr id="7" name="Content Placeholder 6" descr="A screenshot of a graph&#10;&#10;AI-generated content may be incorrect.">
            <a:extLst>
              <a:ext uri="{FF2B5EF4-FFF2-40B4-BE49-F238E27FC236}">
                <a16:creationId xmlns:a16="http://schemas.microsoft.com/office/drawing/2014/main" id="{3BE7414E-0E57-ACB1-77CB-2421B06EFD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2096" y="1320480"/>
            <a:ext cx="7758163" cy="4805684"/>
          </a:xfrm>
        </p:spPr>
      </p:pic>
    </p:spTree>
    <p:extLst>
      <p:ext uri="{BB962C8B-B14F-4D97-AF65-F5344CB8AC3E}">
        <p14:creationId xmlns:p14="http://schemas.microsoft.com/office/powerpoint/2010/main" val="262686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369CF8-09E0-B9CA-CB81-A837A23847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E9726-C7D3-B3A4-2A31-E5323F4A6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>
                <a:latin typeface="Rockwell"/>
              </a:rPr>
              <a:t>FY26 Recommended Debt Service Fund (I&amp;S) Statement of Revenues &amp; Expenditures</a:t>
            </a:r>
            <a:endParaRPr lang="en-US" sz="36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B593C8-1F46-A9DA-767A-419425179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44F5273-4769-2DE5-A141-CA27FEBDE3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83021"/>
              </p:ext>
            </p:extLst>
          </p:nvPr>
        </p:nvGraphicFramePr>
        <p:xfrm>
          <a:off x="864577" y="1533071"/>
          <a:ext cx="8056256" cy="456160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36472">
                  <a:extLst>
                    <a:ext uri="{9D8B030D-6E8A-4147-A177-3AD203B41FA5}">
                      <a16:colId xmlns:a16="http://schemas.microsoft.com/office/drawing/2014/main" val="207329610"/>
                    </a:ext>
                  </a:extLst>
                </a:gridCol>
                <a:gridCol w="4036785">
                  <a:extLst>
                    <a:ext uri="{9D8B030D-6E8A-4147-A177-3AD203B41FA5}">
                      <a16:colId xmlns:a16="http://schemas.microsoft.com/office/drawing/2014/main" val="3434262636"/>
                    </a:ext>
                  </a:extLst>
                </a:gridCol>
                <a:gridCol w="1877785">
                  <a:extLst>
                    <a:ext uri="{9D8B030D-6E8A-4147-A177-3AD203B41FA5}">
                      <a16:colId xmlns:a16="http://schemas.microsoft.com/office/drawing/2014/main" val="291334158"/>
                    </a:ext>
                  </a:extLst>
                </a:gridCol>
                <a:gridCol w="1805214">
                  <a:extLst>
                    <a:ext uri="{9D8B030D-6E8A-4147-A177-3AD203B41FA5}">
                      <a16:colId xmlns:a16="http://schemas.microsoft.com/office/drawing/2014/main" val="1870447652"/>
                    </a:ext>
                  </a:extLst>
                </a:gridCol>
              </a:tblGrid>
              <a:tr h="194013">
                <a:tc>
                  <a:txBody>
                    <a:bodyPr/>
                    <a:lstStyle/>
                    <a:p>
                      <a:pPr marL="0" algn="l" defTabSz="457200" rtl="0" eaLnBrk="1" fontAlgn="auto" latinLnBrk="0" hangingPunct="1">
                        <a:lnSpc>
                          <a:spcPts val="1350"/>
                        </a:lnSpc>
                        <a:buNone/>
                      </a:pPr>
                      <a:endParaRPr lang="en-US" sz="1100" b="1" kern="120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5201" marR="5201" marT="520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auto" latinLnBrk="0" hangingPunct="1">
                        <a:lnSpc>
                          <a:spcPts val="1350"/>
                        </a:lnSpc>
                        <a:buNone/>
                      </a:pPr>
                      <a:r>
                        <a:rPr lang="en-US" sz="1100" b="1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REVENUES</a:t>
                      </a:r>
                    </a:p>
                  </a:txBody>
                  <a:tcPr marL="5201" marR="5201" marT="520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auto" latinLnBrk="0" hangingPunct="1">
                        <a:lnSpc>
                          <a:spcPts val="1350"/>
                        </a:lnSpc>
                        <a:buNone/>
                      </a:pPr>
                      <a:r>
                        <a:rPr lang="en-US" sz="1100" b="1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Projected FYE 2025 Budget </a:t>
                      </a:r>
                    </a:p>
                  </a:txBody>
                  <a:tcPr marL="5201" marR="5201" marT="520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auto" latinLnBrk="0" hangingPunct="1">
                        <a:lnSpc>
                          <a:spcPts val="1350"/>
                        </a:lnSpc>
                        <a:buNone/>
                      </a:pPr>
                      <a:r>
                        <a:rPr lang="en-US" sz="1100" b="1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Projected FY2026 Budget </a:t>
                      </a:r>
                    </a:p>
                  </a:txBody>
                  <a:tcPr marL="5201" marR="5201" marT="520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149596"/>
                  </a:ext>
                </a:extLst>
              </a:tr>
              <a:tr h="194013">
                <a:tc>
                  <a:txBody>
                    <a:bodyPr/>
                    <a:lstStyle/>
                    <a:p>
                      <a:pPr fontAlgn="auto">
                        <a:lnSpc>
                          <a:spcPts val="1350"/>
                        </a:lnSpc>
                        <a:buNone/>
                      </a:pPr>
                      <a:endParaRPr lang="en-US" sz="1100">
                        <a:effectLst/>
                        <a:latin typeface="Arial"/>
                      </a:endParaRPr>
                    </a:p>
                  </a:txBody>
                  <a:tcPr marL="5201" marR="5201" marT="520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100">
                          <a:effectLst/>
                          <a:latin typeface="Arial"/>
                        </a:rPr>
                        <a:t>Local sources</a:t>
                      </a:r>
                    </a:p>
                  </a:txBody>
                  <a:tcPr marL="93736" marR="5201" marT="520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100">
                          <a:effectLst/>
                          <a:latin typeface="Arial"/>
                        </a:rPr>
                        <a:t>369,108,048 </a:t>
                      </a:r>
                    </a:p>
                  </a:txBody>
                  <a:tcPr marL="5201" marR="5201" marT="520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100">
                          <a:effectLst/>
                          <a:latin typeface="Arial"/>
                        </a:rPr>
                        <a:t>374,083,733 </a:t>
                      </a:r>
                    </a:p>
                  </a:txBody>
                  <a:tcPr marL="5201" marR="5201" marT="520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6942590"/>
                  </a:ext>
                </a:extLst>
              </a:tr>
              <a:tr h="194013">
                <a:tc>
                  <a:txBody>
                    <a:bodyPr/>
                    <a:lstStyle/>
                    <a:p>
                      <a:pPr fontAlgn="auto">
                        <a:lnSpc>
                          <a:spcPts val="1350"/>
                        </a:lnSpc>
                        <a:buNone/>
                      </a:pPr>
                      <a:endParaRPr lang="en-US" sz="1100">
                        <a:effectLst/>
                        <a:latin typeface="Arial"/>
                      </a:endParaRPr>
                    </a:p>
                  </a:txBody>
                  <a:tcPr marL="5201" marR="5201" marT="520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100">
                          <a:effectLst/>
                          <a:latin typeface="Arial"/>
                        </a:rPr>
                        <a:t>State sources</a:t>
                      </a:r>
                    </a:p>
                  </a:txBody>
                  <a:tcPr marL="93736" marR="5201" marT="520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100">
                          <a:effectLst/>
                          <a:latin typeface="Arial"/>
                        </a:rPr>
                        <a:t>16,323,934 </a:t>
                      </a:r>
                    </a:p>
                  </a:txBody>
                  <a:tcPr marL="5201" marR="5201" marT="520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100">
                          <a:effectLst/>
                          <a:latin typeface="Arial"/>
                        </a:rPr>
                        <a:t>15,665,576 </a:t>
                      </a:r>
                    </a:p>
                  </a:txBody>
                  <a:tcPr marL="5201" marR="5201" marT="520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7148701"/>
                  </a:ext>
                </a:extLst>
              </a:tr>
              <a:tr h="194013">
                <a:tc>
                  <a:txBody>
                    <a:bodyPr/>
                    <a:lstStyle/>
                    <a:p>
                      <a:pPr fontAlgn="auto">
                        <a:lnSpc>
                          <a:spcPts val="1350"/>
                        </a:lnSpc>
                        <a:buNone/>
                      </a:pPr>
                      <a:endParaRPr lang="en-US" sz="1100">
                        <a:effectLst/>
                        <a:latin typeface="Arial"/>
                      </a:endParaRPr>
                    </a:p>
                  </a:txBody>
                  <a:tcPr marL="5201" marR="5201" marT="520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100">
                          <a:effectLst/>
                          <a:latin typeface="Arial"/>
                        </a:rPr>
                        <a:t>Federal sources</a:t>
                      </a:r>
                    </a:p>
                  </a:txBody>
                  <a:tcPr marL="93736" marR="5201" marT="520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100"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5201" marR="5201" marT="520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100"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5201" marR="5201" marT="520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679829"/>
                  </a:ext>
                </a:extLst>
              </a:tr>
              <a:tr h="194013">
                <a:tc>
                  <a:txBody>
                    <a:bodyPr/>
                    <a:lstStyle/>
                    <a:p>
                      <a:pPr fontAlgn="auto">
                        <a:lnSpc>
                          <a:spcPts val="1350"/>
                        </a:lnSpc>
                        <a:buNone/>
                      </a:pPr>
                      <a:endParaRPr lang="en-US" sz="1100">
                        <a:effectLst/>
                        <a:latin typeface="Arial"/>
                      </a:endParaRPr>
                    </a:p>
                  </a:txBody>
                  <a:tcPr marL="5201" marR="5201" marT="520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100">
                          <a:effectLst/>
                          <a:latin typeface="Arial"/>
                        </a:rPr>
                        <a:t>Total revenues</a:t>
                      </a:r>
                    </a:p>
                  </a:txBody>
                  <a:tcPr marL="140599" marR="5201" marT="520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100" b="1">
                          <a:effectLst/>
                          <a:latin typeface="Arial"/>
                        </a:rPr>
                        <a:t>385,431,982 </a:t>
                      </a:r>
                      <a:endParaRPr lang="en-US" sz="1100">
                        <a:effectLst/>
                        <a:latin typeface="Arial"/>
                      </a:endParaRPr>
                    </a:p>
                  </a:txBody>
                  <a:tcPr marL="5201" marR="5201" marT="520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100" b="1">
                          <a:effectLst/>
                          <a:latin typeface="Arial"/>
                        </a:rPr>
                        <a:t>389,749,309 </a:t>
                      </a:r>
                      <a:endParaRPr lang="en-US" sz="1100">
                        <a:effectLst/>
                        <a:latin typeface="Arial"/>
                      </a:endParaRPr>
                    </a:p>
                  </a:txBody>
                  <a:tcPr marL="5201" marR="5201" marT="520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4499963"/>
                  </a:ext>
                </a:extLst>
              </a:tr>
              <a:tr h="226785">
                <a:tc>
                  <a:txBody>
                    <a:bodyPr/>
                    <a:lstStyle/>
                    <a:p>
                      <a:pPr fontAlgn="auto">
                        <a:lnSpc>
                          <a:spcPts val="1350"/>
                        </a:lnSpc>
                        <a:buNone/>
                      </a:pPr>
                      <a:endParaRPr lang="en-US" sz="1100">
                        <a:effectLst/>
                        <a:latin typeface="Arial"/>
                      </a:endParaRPr>
                    </a:p>
                  </a:txBody>
                  <a:tcPr marL="5201" marR="5201" marT="5201" anchor="b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1350"/>
                        </a:lnSpc>
                        <a:buNone/>
                      </a:pPr>
                      <a:endParaRPr lang="en-US" sz="1100">
                        <a:effectLst/>
                        <a:latin typeface="Arial"/>
                      </a:endParaRPr>
                    </a:p>
                  </a:txBody>
                  <a:tcPr marL="93736" marR="5201" marT="5201" anchor="b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ts val="1350"/>
                        </a:lnSpc>
                        <a:buNone/>
                      </a:pPr>
                      <a:endParaRPr lang="en-US" sz="1100">
                        <a:effectLst/>
                        <a:latin typeface="Arial"/>
                      </a:endParaRPr>
                    </a:p>
                  </a:txBody>
                  <a:tcPr marL="5201" marR="5201" marT="5201" anchor="b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ts val="1350"/>
                        </a:lnSpc>
                        <a:buNone/>
                      </a:pPr>
                      <a:endParaRPr lang="en-US" sz="1100">
                        <a:effectLst/>
                        <a:latin typeface="Arial"/>
                      </a:endParaRPr>
                    </a:p>
                  </a:txBody>
                  <a:tcPr marL="5201" marR="5201" marT="5201" anchor="b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6826037"/>
                  </a:ext>
                </a:extLst>
              </a:tr>
              <a:tr h="226785">
                <a:tc>
                  <a:txBody>
                    <a:bodyPr/>
                    <a:lstStyle/>
                    <a:p>
                      <a:pPr marL="0" algn="l" defTabSz="457200" rtl="0" eaLnBrk="1" fontAlgn="auto" latinLnBrk="0" hangingPunct="1">
                        <a:lnSpc>
                          <a:spcPts val="1350"/>
                        </a:lnSpc>
                        <a:buNone/>
                      </a:pPr>
                      <a:endParaRPr lang="en-US" sz="1100" b="1" kern="120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5201" marR="5201" marT="520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auto" latinLnBrk="0" hangingPunct="1">
                        <a:lnSpc>
                          <a:spcPts val="1350"/>
                        </a:lnSpc>
                        <a:buNone/>
                      </a:pPr>
                      <a:r>
                        <a:rPr lang="en-US" sz="1100" b="1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APPROPRIATIONS</a:t>
                      </a:r>
                    </a:p>
                  </a:txBody>
                  <a:tcPr marL="5201" marR="5201" marT="520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auto" latinLnBrk="0" hangingPunct="1">
                        <a:lnSpc>
                          <a:spcPts val="1350"/>
                        </a:lnSpc>
                        <a:buNone/>
                      </a:pPr>
                      <a:endParaRPr lang="en-US" sz="1100" b="1" kern="120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5201" marR="5201" marT="520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auto" latinLnBrk="0" hangingPunct="1">
                        <a:lnSpc>
                          <a:spcPts val="1350"/>
                        </a:lnSpc>
                        <a:buNone/>
                      </a:pPr>
                      <a:endParaRPr lang="en-US" sz="1100" b="1" kern="120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5201" marR="5201" marT="520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275725"/>
                  </a:ext>
                </a:extLst>
              </a:tr>
              <a:tr h="194013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100">
                          <a:effectLst/>
                          <a:latin typeface="Arial"/>
                        </a:rPr>
                        <a:t>71</a:t>
                      </a:r>
                    </a:p>
                  </a:txBody>
                  <a:tcPr marL="5201" marR="5201" marT="520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100">
                          <a:effectLst/>
                          <a:latin typeface="Arial"/>
                        </a:rPr>
                        <a:t>Debt service</a:t>
                      </a:r>
                    </a:p>
                  </a:txBody>
                  <a:tcPr marL="93736" marR="5201" marT="520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100">
                          <a:effectLst/>
                          <a:latin typeface="Arial"/>
                        </a:rPr>
                        <a:t>373,118,145 </a:t>
                      </a:r>
                    </a:p>
                  </a:txBody>
                  <a:tcPr marL="5201" marR="5201" marT="520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100">
                          <a:effectLst/>
                          <a:latin typeface="Arial"/>
                        </a:rPr>
                        <a:t>397,003,334 </a:t>
                      </a:r>
                    </a:p>
                  </a:txBody>
                  <a:tcPr marL="5201" marR="5201" marT="520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9230254"/>
                  </a:ext>
                </a:extLst>
              </a:tr>
              <a:tr h="194013">
                <a:tc>
                  <a:txBody>
                    <a:bodyPr/>
                    <a:lstStyle/>
                    <a:p>
                      <a:pPr algn="ctr" fontAlgn="auto">
                        <a:lnSpc>
                          <a:spcPts val="1350"/>
                        </a:lnSpc>
                        <a:buNone/>
                      </a:pPr>
                      <a:endParaRPr lang="en-US" sz="1100">
                        <a:effectLst/>
                        <a:latin typeface="Arial"/>
                      </a:endParaRPr>
                    </a:p>
                  </a:txBody>
                  <a:tcPr marL="5201" marR="5201" marT="520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100">
                          <a:effectLst/>
                          <a:latin typeface="Arial"/>
                        </a:rPr>
                        <a:t>Total expenditures</a:t>
                      </a:r>
                    </a:p>
                  </a:txBody>
                  <a:tcPr marL="140599" marR="5201" marT="520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100" b="1">
                          <a:effectLst/>
                          <a:latin typeface="Arial"/>
                        </a:rPr>
                        <a:t>373,118,145 </a:t>
                      </a:r>
                      <a:endParaRPr lang="en-US" sz="1100">
                        <a:effectLst/>
                        <a:latin typeface="Arial"/>
                      </a:endParaRPr>
                    </a:p>
                  </a:txBody>
                  <a:tcPr marL="5201" marR="5201" marT="520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100" b="1">
                          <a:effectLst/>
                          <a:latin typeface="Arial"/>
                        </a:rPr>
                        <a:t>397,003,334 </a:t>
                      </a:r>
                      <a:endParaRPr lang="en-US" sz="1100">
                        <a:effectLst/>
                        <a:latin typeface="Arial"/>
                      </a:endParaRPr>
                    </a:p>
                  </a:txBody>
                  <a:tcPr marL="5201" marR="5201" marT="520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7975316"/>
                  </a:ext>
                </a:extLst>
              </a:tr>
              <a:tr h="194013">
                <a:tc>
                  <a:txBody>
                    <a:bodyPr/>
                    <a:lstStyle/>
                    <a:p>
                      <a:pPr algn="ctr" fontAlgn="auto">
                        <a:lnSpc>
                          <a:spcPts val="1350"/>
                        </a:lnSpc>
                        <a:buNone/>
                      </a:pPr>
                      <a:endParaRPr lang="en-US" sz="1100">
                        <a:effectLst/>
                        <a:latin typeface="Arial"/>
                      </a:endParaRPr>
                    </a:p>
                  </a:txBody>
                  <a:tcPr marL="5201" marR="5201" marT="520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100">
                          <a:effectLst/>
                          <a:latin typeface="Arial"/>
                        </a:rPr>
                        <a:t>Excess (deficiency) of revenues over (under) expenditures</a:t>
                      </a:r>
                    </a:p>
                  </a:txBody>
                  <a:tcPr marL="5201" marR="5201" marT="520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100" b="1">
                          <a:effectLst/>
                          <a:latin typeface="Arial"/>
                        </a:rPr>
                        <a:t>12,313,837</a:t>
                      </a:r>
                      <a:endParaRPr lang="en-US" sz="1100">
                        <a:effectLst/>
                        <a:latin typeface="Arial"/>
                      </a:endParaRPr>
                    </a:p>
                  </a:txBody>
                  <a:tcPr marL="5201" marR="5201" marT="520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100" b="1">
                          <a:effectLst/>
                          <a:latin typeface="Arial"/>
                        </a:rPr>
                        <a:t>(7,254,025) </a:t>
                      </a:r>
                      <a:endParaRPr lang="en-US" sz="1100">
                        <a:effectLst/>
                        <a:latin typeface="Arial"/>
                      </a:endParaRPr>
                    </a:p>
                  </a:txBody>
                  <a:tcPr marL="5201" marR="5201" marT="520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9220404"/>
                  </a:ext>
                </a:extLst>
              </a:tr>
              <a:tr h="194013">
                <a:tc>
                  <a:txBody>
                    <a:bodyPr/>
                    <a:lstStyle/>
                    <a:p>
                      <a:pPr algn="ctr" fontAlgn="auto">
                        <a:lnSpc>
                          <a:spcPts val="1350"/>
                        </a:lnSpc>
                        <a:buNone/>
                      </a:pPr>
                      <a:endParaRPr lang="en-US" sz="1100">
                        <a:effectLst/>
                        <a:latin typeface="Arial"/>
                      </a:endParaRPr>
                    </a:p>
                  </a:txBody>
                  <a:tcPr marL="5201" marR="5201" marT="5201" anchor="b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1350"/>
                        </a:lnSpc>
                        <a:buNone/>
                      </a:pPr>
                      <a:endParaRPr lang="en-US" sz="1100">
                        <a:effectLst/>
                        <a:latin typeface="Arial"/>
                      </a:endParaRPr>
                    </a:p>
                  </a:txBody>
                  <a:tcPr marL="93736" marR="5201" marT="5201" anchor="b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ts val="1350"/>
                        </a:lnSpc>
                        <a:buNone/>
                      </a:pPr>
                      <a:endParaRPr lang="en-US" sz="1100">
                        <a:effectLst/>
                        <a:latin typeface="Arial"/>
                      </a:endParaRPr>
                    </a:p>
                  </a:txBody>
                  <a:tcPr marL="5201" marR="5201" marT="5201" anchor="b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ts val="1350"/>
                        </a:lnSpc>
                        <a:buNone/>
                      </a:pPr>
                      <a:endParaRPr lang="en-US" sz="1100">
                        <a:effectLst/>
                        <a:latin typeface="Arial"/>
                      </a:endParaRPr>
                    </a:p>
                  </a:txBody>
                  <a:tcPr marL="5201" marR="5201" marT="5201" anchor="b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9377228"/>
                  </a:ext>
                </a:extLst>
              </a:tr>
              <a:tr h="194013">
                <a:tc>
                  <a:txBody>
                    <a:bodyPr/>
                    <a:lstStyle/>
                    <a:p>
                      <a:pPr algn="ctr" fontAlgn="auto">
                        <a:lnSpc>
                          <a:spcPts val="1350"/>
                        </a:lnSpc>
                        <a:buNone/>
                      </a:pPr>
                      <a:endParaRPr lang="en-US" sz="1100">
                        <a:effectLst/>
                        <a:latin typeface="Arial"/>
                      </a:endParaRPr>
                    </a:p>
                  </a:txBody>
                  <a:tcPr marL="5201" marR="5201" marT="520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100" b="1">
                          <a:effectLst/>
                          <a:latin typeface="Arial"/>
                        </a:rPr>
                        <a:t>OTHER FINANCING SOURCES (USES)</a:t>
                      </a:r>
                      <a:endParaRPr lang="en-US" sz="1100">
                        <a:effectLst/>
                        <a:latin typeface="Arial"/>
                      </a:endParaRPr>
                    </a:p>
                  </a:txBody>
                  <a:tcPr marL="5201" marR="5201" marT="520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ts val="1350"/>
                        </a:lnSpc>
                        <a:buNone/>
                      </a:pPr>
                      <a:endParaRPr lang="en-US" sz="1100">
                        <a:effectLst/>
                        <a:latin typeface="Arial"/>
                      </a:endParaRPr>
                    </a:p>
                  </a:txBody>
                  <a:tcPr marL="5201" marR="5201" marT="520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ts val="1350"/>
                        </a:lnSpc>
                        <a:buNone/>
                      </a:pPr>
                      <a:endParaRPr lang="en-US" sz="1100">
                        <a:effectLst/>
                        <a:latin typeface="Arial"/>
                      </a:endParaRPr>
                    </a:p>
                  </a:txBody>
                  <a:tcPr marL="5201" marR="5201" marT="520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4615686"/>
                  </a:ext>
                </a:extLst>
              </a:tr>
              <a:tr h="194013">
                <a:tc>
                  <a:txBody>
                    <a:bodyPr/>
                    <a:lstStyle/>
                    <a:p>
                      <a:pPr algn="ctr" fontAlgn="auto">
                        <a:lnSpc>
                          <a:spcPts val="1350"/>
                        </a:lnSpc>
                        <a:buNone/>
                      </a:pPr>
                      <a:endParaRPr lang="en-US" sz="1100">
                        <a:effectLst/>
                        <a:latin typeface="Arial"/>
                      </a:endParaRPr>
                    </a:p>
                  </a:txBody>
                  <a:tcPr marL="5201" marR="5201" marT="520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100">
                          <a:effectLst/>
                          <a:latin typeface="Arial"/>
                        </a:rPr>
                        <a:t>Transfers in</a:t>
                      </a:r>
                    </a:p>
                  </a:txBody>
                  <a:tcPr marL="5201" marR="5201" marT="520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100">
                          <a:effectLst/>
                          <a:latin typeface="Arial"/>
                        </a:rPr>
                        <a:t>20,977,900 </a:t>
                      </a:r>
                    </a:p>
                  </a:txBody>
                  <a:tcPr marL="5201" marR="5201" marT="520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100">
                          <a:effectLst/>
                          <a:latin typeface="Arial"/>
                        </a:rPr>
                        <a:t>20,643,677 </a:t>
                      </a:r>
                    </a:p>
                  </a:txBody>
                  <a:tcPr marL="5201" marR="5201" marT="520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8038519"/>
                  </a:ext>
                </a:extLst>
              </a:tr>
              <a:tr h="194013">
                <a:tc>
                  <a:txBody>
                    <a:bodyPr/>
                    <a:lstStyle/>
                    <a:p>
                      <a:pPr algn="ctr" fontAlgn="auto">
                        <a:lnSpc>
                          <a:spcPts val="1350"/>
                        </a:lnSpc>
                        <a:buNone/>
                      </a:pPr>
                      <a:endParaRPr lang="en-US" sz="1100">
                        <a:effectLst/>
                        <a:latin typeface="Arial"/>
                      </a:endParaRPr>
                    </a:p>
                  </a:txBody>
                  <a:tcPr marL="5201" marR="5201" marT="520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100">
                          <a:effectLst/>
                          <a:latin typeface="Arial"/>
                        </a:rPr>
                        <a:t>Issuance of refunding debt</a:t>
                      </a:r>
                    </a:p>
                  </a:txBody>
                  <a:tcPr marL="5201" marR="5201" marT="520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100">
                          <a:effectLst/>
                          <a:latin typeface="Arial"/>
                        </a:rPr>
                        <a:t>435,175,000</a:t>
                      </a:r>
                    </a:p>
                  </a:txBody>
                  <a:tcPr marL="5201" marR="5201" marT="520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100"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5201" marR="5201" marT="520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7857929"/>
                  </a:ext>
                </a:extLst>
              </a:tr>
              <a:tr h="194013">
                <a:tc>
                  <a:txBody>
                    <a:bodyPr/>
                    <a:lstStyle/>
                    <a:p>
                      <a:pPr algn="ctr" fontAlgn="auto">
                        <a:lnSpc>
                          <a:spcPts val="1350"/>
                        </a:lnSpc>
                        <a:buNone/>
                      </a:pPr>
                      <a:endParaRPr lang="en-US" sz="1100">
                        <a:effectLst/>
                        <a:latin typeface="Arial"/>
                      </a:endParaRPr>
                    </a:p>
                  </a:txBody>
                  <a:tcPr marL="5201" marR="5201" marT="520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100">
                          <a:effectLst/>
                          <a:latin typeface="Arial"/>
                        </a:rPr>
                        <a:t>Premium on the sale of refunding debt</a:t>
                      </a:r>
                    </a:p>
                  </a:txBody>
                  <a:tcPr marL="5201" marR="5201" marT="520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100">
                          <a:effectLst/>
                          <a:latin typeface="Arial"/>
                        </a:rPr>
                        <a:t>26,483,255</a:t>
                      </a:r>
                    </a:p>
                  </a:txBody>
                  <a:tcPr marL="5201" marR="5201" marT="520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100"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5201" marR="5201" marT="520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2708948"/>
                  </a:ext>
                </a:extLst>
              </a:tr>
              <a:tr h="194012">
                <a:tc>
                  <a:txBody>
                    <a:bodyPr/>
                    <a:lstStyle/>
                    <a:p>
                      <a:pPr algn="ctr" fontAlgn="auto">
                        <a:lnSpc>
                          <a:spcPts val="1350"/>
                        </a:lnSpc>
                        <a:buNone/>
                      </a:pPr>
                      <a:endParaRPr lang="en-US" sz="1100">
                        <a:effectLst/>
                        <a:latin typeface="Arial"/>
                      </a:endParaRPr>
                    </a:p>
                  </a:txBody>
                  <a:tcPr marL="5201" marR="5201" marT="520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100">
                          <a:effectLst/>
                          <a:latin typeface="Arial"/>
                        </a:rPr>
                        <a:t>Payment of refunding bonds to escrow agent</a:t>
                      </a:r>
                    </a:p>
                  </a:txBody>
                  <a:tcPr marL="5201" marR="5201" marT="520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100">
                          <a:effectLst/>
                          <a:latin typeface="Arial"/>
                        </a:rPr>
                        <a:t>(452,435,000)</a:t>
                      </a:r>
                    </a:p>
                  </a:txBody>
                  <a:tcPr marL="5201" marR="5201" marT="520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100"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5201" marR="5201" marT="520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5204363"/>
                  </a:ext>
                </a:extLst>
              </a:tr>
              <a:tr h="194013">
                <a:tc>
                  <a:txBody>
                    <a:bodyPr/>
                    <a:lstStyle/>
                    <a:p>
                      <a:pPr fontAlgn="auto">
                        <a:lnSpc>
                          <a:spcPts val="1350"/>
                        </a:lnSpc>
                        <a:buNone/>
                      </a:pPr>
                      <a:endParaRPr lang="en-US" sz="1100">
                        <a:effectLst/>
                        <a:latin typeface="Arial"/>
                      </a:endParaRPr>
                    </a:p>
                  </a:txBody>
                  <a:tcPr marL="5201" marR="5201" marT="520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100">
                          <a:effectLst/>
                          <a:latin typeface="Arial"/>
                        </a:rPr>
                        <a:t>Total other financing sources (uses)</a:t>
                      </a:r>
                    </a:p>
                  </a:txBody>
                  <a:tcPr marL="140599" marR="5201" marT="520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100">
                          <a:effectLst/>
                          <a:latin typeface="Arial"/>
                        </a:rPr>
                        <a:t>30,201,155 </a:t>
                      </a:r>
                    </a:p>
                  </a:txBody>
                  <a:tcPr marL="5201" marR="5201" marT="520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100">
                          <a:effectLst/>
                          <a:latin typeface="Arial"/>
                        </a:rPr>
                        <a:t>20,643,677 </a:t>
                      </a:r>
                    </a:p>
                  </a:txBody>
                  <a:tcPr marL="5201" marR="5201" marT="520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7671994"/>
                  </a:ext>
                </a:extLst>
              </a:tr>
              <a:tr h="194013">
                <a:tc>
                  <a:txBody>
                    <a:bodyPr/>
                    <a:lstStyle/>
                    <a:p>
                      <a:pPr fontAlgn="auto">
                        <a:lnSpc>
                          <a:spcPts val="1350"/>
                        </a:lnSpc>
                        <a:buNone/>
                      </a:pPr>
                      <a:endParaRPr lang="en-US" sz="1100">
                        <a:effectLst/>
                        <a:latin typeface="Arial"/>
                      </a:endParaRPr>
                    </a:p>
                  </a:txBody>
                  <a:tcPr marL="5201" marR="5201" marT="5201" anchor="b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1350"/>
                        </a:lnSpc>
                        <a:buNone/>
                      </a:pPr>
                      <a:endParaRPr lang="en-US" sz="1100">
                        <a:effectLst/>
                        <a:latin typeface="Arial"/>
                      </a:endParaRPr>
                    </a:p>
                  </a:txBody>
                  <a:tcPr marL="93736" marR="5201" marT="5201" anchor="b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ts val="1350"/>
                        </a:lnSpc>
                        <a:buNone/>
                      </a:pPr>
                      <a:endParaRPr lang="en-US" sz="1100">
                        <a:effectLst/>
                        <a:latin typeface="Arial"/>
                      </a:endParaRPr>
                    </a:p>
                  </a:txBody>
                  <a:tcPr marL="5201" marR="5201" marT="5201" anchor="b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ts val="1350"/>
                        </a:lnSpc>
                        <a:buNone/>
                      </a:pPr>
                      <a:endParaRPr lang="en-US" sz="1100">
                        <a:effectLst/>
                        <a:latin typeface="Arial"/>
                      </a:endParaRPr>
                    </a:p>
                  </a:txBody>
                  <a:tcPr marL="5201" marR="5201" marT="5201" anchor="b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6008910"/>
                  </a:ext>
                </a:extLst>
              </a:tr>
              <a:tr h="194013">
                <a:tc>
                  <a:txBody>
                    <a:bodyPr/>
                    <a:lstStyle/>
                    <a:p>
                      <a:pPr fontAlgn="auto">
                        <a:lnSpc>
                          <a:spcPts val="1350"/>
                        </a:lnSpc>
                        <a:buNone/>
                      </a:pPr>
                      <a:endParaRPr lang="en-US" sz="1100">
                        <a:effectLst/>
                        <a:latin typeface="Arial"/>
                      </a:endParaRPr>
                    </a:p>
                  </a:txBody>
                  <a:tcPr marL="5201" marR="5201" marT="520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100">
                          <a:effectLst/>
                          <a:latin typeface="Arial"/>
                        </a:rPr>
                        <a:t>Net change in fund balances</a:t>
                      </a:r>
                    </a:p>
                  </a:txBody>
                  <a:tcPr marL="93736" marR="5201" marT="520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100">
                          <a:effectLst/>
                          <a:latin typeface="Arial"/>
                        </a:rPr>
                        <a:t>42,514,991 </a:t>
                      </a:r>
                    </a:p>
                  </a:txBody>
                  <a:tcPr marL="5201" marR="5201" marT="520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100">
                          <a:effectLst/>
                          <a:latin typeface="Arial"/>
                        </a:rPr>
                        <a:t>13,389,653 </a:t>
                      </a:r>
                    </a:p>
                  </a:txBody>
                  <a:tcPr marL="5201" marR="5201" marT="520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1818096"/>
                  </a:ext>
                </a:extLst>
              </a:tr>
              <a:tr h="217295">
                <a:tc>
                  <a:txBody>
                    <a:bodyPr/>
                    <a:lstStyle/>
                    <a:p>
                      <a:pPr fontAlgn="auto">
                        <a:lnSpc>
                          <a:spcPts val="1350"/>
                        </a:lnSpc>
                        <a:buNone/>
                      </a:pPr>
                      <a:endParaRPr lang="en-US" sz="1100">
                        <a:effectLst/>
                        <a:latin typeface="Arial"/>
                      </a:endParaRPr>
                    </a:p>
                  </a:txBody>
                  <a:tcPr marL="5201" marR="5201" marT="520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100">
                          <a:effectLst/>
                          <a:latin typeface="Arial"/>
                        </a:rPr>
                        <a:t>Estimated fund balances–beginning July 1, 2024 or 2025 </a:t>
                      </a:r>
                      <a:r>
                        <a:rPr lang="en-US" sz="1100" baseline="30000">
                          <a:effectLst/>
                          <a:latin typeface="Arial"/>
                        </a:rPr>
                        <a:t>(1)</a:t>
                      </a:r>
                      <a:r>
                        <a:rPr lang="en-US" sz="110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01" marR="5201" marT="520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100">
                          <a:effectLst/>
                          <a:latin typeface="Arial"/>
                        </a:rPr>
                        <a:t>126,657,122 </a:t>
                      </a:r>
                    </a:p>
                  </a:txBody>
                  <a:tcPr marL="5201" marR="5201" marT="520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100">
                          <a:effectLst/>
                          <a:latin typeface="Arial"/>
                        </a:rPr>
                        <a:t>169,172,113 </a:t>
                      </a:r>
                    </a:p>
                  </a:txBody>
                  <a:tcPr marL="5201" marR="5201" marT="520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6557890"/>
                  </a:ext>
                </a:extLst>
              </a:tr>
              <a:tr h="217295">
                <a:tc>
                  <a:txBody>
                    <a:bodyPr/>
                    <a:lstStyle/>
                    <a:p>
                      <a:pPr fontAlgn="auto">
                        <a:lnSpc>
                          <a:spcPts val="1350"/>
                        </a:lnSpc>
                        <a:buNone/>
                      </a:pPr>
                      <a:endParaRPr lang="en-US" sz="1100">
                        <a:effectLst/>
                        <a:latin typeface="Arial"/>
                      </a:endParaRPr>
                    </a:p>
                  </a:txBody>
                  <a:tcPr marL="5201" marR="5201" marT="520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100">
                          <a:effectLst/>
                          <a:latin typeface="Arial"/>
                        </a:rPr>
                        <a:t>Estimated Fund balances–ending June 30, 2025 or 2026 </a:t>
                      </a:r>
                      <a:r>
                        <a:rPr lang="en-US" sz="1100" baseline="30000">
                          <a:effectLst/>
                          <a:latin typeface="Arial"/>
                        </a:rPr>
                        <a:t>(1)</a:t>
                      </a:r>
                      <a:endParaRPr lang="en-US" sz="1100">
                        <a:effectLst/>
                        <a:latin typeface="Arial"/>
                      </a:endParaRPr>
                    </a:p>
                  </a:txBody>
                  <a:tcPr marL="5201" marR="5201" marT="520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100" b="1">
                          <a:effectLst/>
                          <a:latin typeface="Arial"/>
                        </a:rPr>
                        <a:t>169,172,113 </a:t>
                      </a:r>
                      <a:endParaRPr lang="en-US" sz="1100">
                        <a:effectLst/>
                        <a:latin typeface="Arial"/>
                      </a:endParaRPr>
                    </a:p>
                  </a:txBody>
                  <a:tcPr marL="5201" marR="5201" marT="520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100" b="1">
                          <a:effectLst/>
                          <a:latin typeface="Arial"/>
                        </a:rPr>
                        <a:t>182,561,766 </a:t>
                      </a:r>
                      <a:endParaRPr lang="en-US" sz="1100">
                        <a:effectLst/>
                        <a:latin typeface="Arial"/>
                      </a:endParaRPr>
                    </a:p>
                  </a:txBody>
                  <a:tcPr marL="5201" marR="5201" marT="520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315704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4A7D3FD-1046-B5C8-1838-25CC401C38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060903"/>
              </p:ext>
            </p:extLst>
          </p:nvPr>
        </p:nvGraphicFramePr>
        <p:xfrm>
          <a:off x="9098643" y="5279571"/>
          <a:ext cx="2612472" cy="95897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12472">
                  <a:extLst>
                    <a:ext uri="{9D8B030D-6E8A-4147-A177-3AD203B41FA5}">
                      <a16:colId xmlns:a16="http://schemas.microsoft.com/office/drawing/2014/main" val="3410178376"/>
                    </a:ext>
                  </a:extLst>
                </a:gridCol>
              </a:tblGrid>
              <a:tr h="266065">
                <a:tc>
                  <a:txBody>
                    <a:bodyPr/>
                    <a:lstStyle/>
                    <a:p>
                      <a:pPr marL="0" indent="0" algn="l" rtl="0" fontAlgn="base">
                        <a:lnSpc>
                          <a:spcPts val="1418"/>
                        </a:lnSpc>
                        <a:buNone/>
                      </a:pPr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(1) Fund balances will be updated once the 2024-2025 Annual Comprehensive Financial Report (ACFR) is complete.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8" marR="5458" marT="5458" marB="48006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5272746"/>
                  </a:ext>
                </a:extLst>
              </a:tr>
              <a:tr h="260281">
                <a:tc>
                  <a:txBody>
                    <a:bodyPr/>
                    <a:lstStyle/>
                    <a:p>
                      <a:pPr marL="0" indent="0" algn="l" rtl="0" fontAlgn="base">
                        <a:lnSpc>
                          <a:spcPts val="1418"/>
                        </a:lnSpc>
                        <a:buNone/>
                      </a:pPr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Estimates based on current data; subject to change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8" marR="5458" marT="5458" marB="48006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7884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7161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7AF00-AE0B-DF97-9433-D97CC9303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Rockwell" panose="02060603020205020403" pitchFamily="18" charset="0"/>
              </a:rPr>
              <a:t>School Year 25-26 Budget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B1554-1978-50EF-07AF-E90C42790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24013"/>
            <a:ext cx="109728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>
                <a:latin typeface="Montserrat"/>
              </a:rPr>
              <a:t>Prioritize district resources to sustain transformation:       </a:t>
            </a:r>
            <a:r>
              <a:rPr lang="en-US" sz="2400">
                <a:latin typeface="Montserrat"/>
              </a:rPr>
              <a:t>Resource key district priorities to sustain early transformation progress, accomplish Board Goals</a:t>
            </a:r>
            <a:endParaRPr lang="en-US"/>
          </a:p>
          <a:p>
            <a:pPr marL="0" indent="0">
              <a:buNone/>
            </a:pPr>
            <a:endParaRPr lang="en-US" sz="2400">
              <a:latin typeface="Montserrat" panose="00000500000000000000" pitchFamily="2" charset="0"/>
            </a:endParaRPr>
          </a:p>
          <a:p>
            <a:r>
              <a:rPr lang="en-US" sz="2400" b="1">
                <a:latin typeface="Montserrat"/>
              </a:rPr>
              <a:t>Align resources to enrollment to ensure sustainability:          </a:t>
            </a:r>
            <a:r>
              <a:rPr lang="en-US" sz="2400">
                <a:latin typeface="Montserrat"/>
              </a:rPr>
              <a:t>Create central office department budgets and ensure direct-to-school budget allocations align to the Action Plan and account for enrollment decreases. Ultimately, these allocations aim to ensure minimal disruptions to programming.</a:t>
            </a:r>
            <a:endParaRPr lang="en-US" sz="2400">
              <a:latin typeface="Montserrat" panose="00000500000000000000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793B64-C8F8-B552-F688-F85D32276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942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F83E1E-9D3D-6E5D-3F9C-C111B3320B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B7E46-4F02-64EC-6626-9CC9D2A8E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300">
                <a:solidFill>
                  <a:schemeClr val="bg1"/>
                </a:solidFill>
              </a:rPr>
              <a:t>Nutrition Services Fund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7C2727-340E-15C7-5746-3A849A640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52C1F8-3BA5-F24E-8618-E52498D8718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84597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4DAFC2-7C41-6285-8F2B-F7E15071C6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576F7-9D4B-52F8-EB4A-2357A9C80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>
                <a:latin typeface="Rockwell"/>
              </a:rPr>
              <a:t>FY26 Recommended Nutrition Services Fund Statement of Revenues &amp; Expenditures</a:t>
            </a:r>
            <a:endParaRPr lang="en-US" sz="36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C321F7-E3CF-A30A-E794-EF2140D03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C7116B5-7FD2-FE26-F7F7-A8617DA356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062175"/>
              </p:ext>
            </p:extLst>
          </p:nvPr>
        </p:nvGraphicFramePr>
        <p:xfrm>
          <a:off x="1671313" y="1711798"/>
          <a:ext cx="8862761" cy="438321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38317">
                  <a:extLst>
                    <a:ext uri="{9D8B030D-6E8A-4147-A177-3AD203B41FA5}">
                      <a16:colId xmlns:a16="http://schemas.microsoft.com/office/drawing/2014/main" val="1286263542"/>
                    </a:ext>
                  </a:extLst>
                </a:gridCol>
                <a:gridCol w="4326548">
                  <a:extLst>
                    <a:ext uri="{9D8B030D-6E8A-4147-A177-3AD203B41FA5}">
                      <a16:colId xmlns:a16="http://schemas.microsoft.com/office/drawing/2014/main" val="521838996"/>
                    </a:ext>
                  </a:extLst>
                </a:gridCol>
                <a:gridCol w="2098948">
                  <a:extLst>
                    <a:ext uri="{9D8B030D-6E8A-4147-A177-3AD203B41FA5}">
                      <a16:colId xmlns:a16="http://schemas.microsoft.com/office/drawing/2014/main" val="1097124586"/>
                    </a:ext>
                  </a:extLst>
                </a:gridCol>
                <a:gridCol w="2098948">
                  <a:extLst>
                    <a:ext uri="{9D8B030D-6E8A-4147-A177-3AD203B41FA5}">
                      <a16:colId xmlns:a16="http://schemas.microsoft.com/office/drawing/2014/main" val="4216155513"/>
                    </a:ext>
                  </a:extLst>
                </a:gridCol>
              </a:tblGrid>
              <a:tr h="226473">
                <a:tc>
                  <a:txBody>
                    <a:bodyPr/>
                    <a:lstStyle/>
                    <a:p>
                      <a:pPr fontAlgn="auto">
                        <a:lnSpc>
                          <a:spcPts val="1350"/>
                        </a:lnSpc>
                        <a:buNone/>
                      </a:pPr>
                      <a:endParaRPr lang="en-US" sz="1100">
                        <a:effectLst/>
                        <a:latin typeface="Arial"/>
                      </a:endParaRPr>
                    </a:p>
                  </a:txBody>
                  <a:tcPr marL="5229" marR="5229" marT="522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100" b="1">
                          <a:effectLst/>
                          <a:latin typeface="Arial"/>
                        </a:rPr>
                        <a:t>REVENUES</a:t>
                      </a:r>
                      <a:endParaRPr lang="en-US" sz="1100">
                        <a:effectLst/>
                        <a:latin typeface="Arial"/>
                      </a:endParaRPr>
                    </a:p>
                  </a:txBody>
                  <a:tcPr marL="5229" marR="5229" marT="522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100" b="1">
                          <a:effectLst/>
                          <a:latin typeface="Arial"/>
                        </a:rPr>
                        <a:t>Projected FYE 2025 Budget </a:t>
                      </a:r>
                      <a:endParaRPr lang="en-US" sz="1100">
                        <a:effectLst/>
                        <a:latin typeface="Arial"/>
                      </a:endParaRPr>
                    </a:p>
                  </a:txBody>
                  <a:tcPr marL="5229" marR="5229" marT="522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100" b="1">
                          <a:effectLst/>
                          <a:latin typeface="Arial"/>
                        </a:rPr>
                        <a:t>Projected FY2026 Budget </a:t>
                      </a:r>
                      <a:endParaRPr lang="en-US" sz="1100">
                        <a:effectLst/>
                        <a:latin typeface="Arial"/>
                      </a:endParaRPr>
                    </a:p>
                  </a:txBody>
                  <a:tcPr marL="5229" marR="5229" marT="522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902095"/>
                  </a:ext>
                </a:extLst>
              </a:tr>
              <a:tr h="226473">
                <a:tc>
                  <a:txBody>
                    <a:bodyPr/>
                    <a:lstStyle/>
                    <a:p>
                      <a:pPr fontAlgn="auto">
                        <a:lnSpc>
                          <a:spcPts val="1350"/>
                        </a:lnSpc>
                        <a:buNone/>
                      </a:pPr>
                      <a:endParaRPr lang="en-US" sz="1100">
                        <a:effectLst/>
                        <a:latin typeface="Arial"/>
                      </a:endParaRPr>
                    </a:p>
                  </a:txBody>
                  <a:tcPr marL="5229" marR="5229" marT="522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100">
                          <a:effectLst/>
                          <a:latin typeface="Arial"/>
                        </a:rPr>
                        <a:t>Local sources</a:t>
                      </a:r>
                    </a:p>
                  </a:txBody>
                  <a:tcPr marL="94183" marR="5229" marT="522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100">
                          <a:effectLst/>
                          <a:latin typeface="Arial"/>
                        </a:rPr>
                        <a:t>8,739,835 </a:t>
                      </a:r>
                    </a:p>
                  </a:txBody>
                  <a:tcPr marL="5229" marR="5229" marT="522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100">
                          <a:effectLst/>
                          <a:latin typeface="Arial"/>
                        </a:rPr>
                        <a:t>9,966,373 </a:t>
                      </a:r>
                    </a:p>
                  </a:txBody>
                  <a:tcPr marL="5229" marR="5229" marT="522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0007748"/>
                  </a:ext>
                </a:extLst>
              </a:tr>
              <a:tr h="226473">
                <a:tc>
                  <a:txBody>
                    <a:bodyPr/>
                    <a:lstStyle/>
                    <a:p>
                      <a:pPr fontAlgn="auto">
                        <a:lnSpc>
                          <a:spcPts val="1350"/>
                        </a:lnSpc>
                        <a:buNone/>
                      </a:pPr>
                      <a:endParaRPr lang="en-US" sz="1100">
                        <a:effectLst/>
                        <a:latin typeface="Arial"/>
                      </a:endParaRPr>
                    </a:p>
                  </a:txBody>
                  <a:tcPr marL="5229" marR="5229" marT="522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100">
                          <a:effectLst/>
                          <a:latin typeface="Arial"/>
                        </a:rPr>
                        <a:t>State sources</a:t>
                      </a:r>
                    </a:p>
                  </a:txBody>
                  <a:tcPr marL="94183" marR="5229" marT="522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100">
                          <a:effectLst/>
                          <a:latin typeface="Arial"/>
                        </a:rPr>
                        <a:t>458,239 </a:t>
                      </a:r>
                    </a:p>
                  </a:txBody>
                  <a:tcPr marL="5229" marR="5229" marT="522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100">
                          <a:effectLst/>
                          <a:latin typeface="Arial"/>
                        </a:rPr>
                        <a:t>491,957 </a:t>
                      </a:r>
                    </a:p>
                  </a:txBody>
                  <a:tcPr marL="5229" marR="5229" marT="522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5154689"/>
                  </a:ext>
                </a:extLst>
              </a:tr>
              <a:tr h="226473">
                <a:tc>
                  <a:txBody>
                    <a:bodyPr/>
                    <a:lstStyle/>
                    <a:p>
                      <a:pPr fontAlgn="auto">
                        <a:lnSpc>
                          <a:spcPts val="1350"/>
                        </a:lnSpc>
                        <a:buNone/>
                      </a:pPr>
                      <a:endParaRPr lang="en-US" sz="1100">
                        <a:effectLst/>
                        <a:latin typeface="Arial"/>
                      </a:endParaRPr>
                    </a:p>
                  </a:txBody>
                  <a:tcPr marL="5229" marR="5229" marT="522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100">
                          <a:effectLst/>
                          <a:latin typeface="Arial"/>
                        </a:rPr>
                        <a:t>Federal sources</a:t>
                      </a:r>
                    </a:p>
                  </a:txBody>
                  <a:tcPr marL="94183" marR="5229" marT="522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100">
                          <a:effectLst/>
                          <a:latin typeface="Arial"/>
                        </a:rPr>
                        <a:t>133,280,661 </a:t>
                      </a:r>
                    </a:p>
                  </a:txBody>
                  <a:tcPr marL="5229" marR="5229" marT="522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100">
                          <a:effectLst/>
                          <a:latin typeface="Arial"/>
                        </a:rPr>
                        <a:t>136,992,532 </a:t>
                      </a:r>
                    </a:p>
                  </a:txBody>
                  <a:tcPr marL="5229" marR="5229" marT="522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5987882"/>
                  </a:ext>
                </a:extLst>
              </a:tr>
              <a:tr h="226473">
                <a:tc>
                  <a:txBody>
                    <a:bodyPr/>
                    <a:lstStyle/>
                    <a:p>
                      <a:pPr fontAlgn="auto">
                        <a:lnSpc>
                          <a:spcPts val="1350"/>
                        </a:lnSpc>
                        <a:buNone/>
                      </a:pPr>
                      <a:endParaRPr lang="en-US" sz="1100">
                        <a:effectLst/>
                        <a:latin typeface="Arial"/>
                      </a:endParaRPr>
                    </a:p>
                  </a:txBody>
                  <a:tcPr marL="5229" marR="5229" marT="522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100">
                          <a:effectLst/>
                          <a:latin typeface="Arial"/>
                        </a:rPr>
                        <a:t>Total revenues</a:t>
                      </a:r>
                    </a:p>
                  </a:txBody>
                  <a:tcPr marL="141284" marR="5229" marT="522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100" b="1">
                          <a:effectLst/>
                          <a:latin typeface="Arial"/>
                        </a:rPr>
                        <a:t>142,478,735 </a:t>
                      </a:r>
                      <a:endParaRPr lang="en-US" sz="1100">
                        <a:effectLst/>
                        <a:latin typeface="Arial"/>
                      </a:endParaRPr>
                    </a:p>
                  </a:txBody>
                  <a:tcPr marL="5229" marR="5229" marT="522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100" b="1">
                          <a:effectLst/>
                          <a:latin typeface="Arial"/>
                        </a:rPr>
                        <a:t>147,450,862</a:t>
                      </a:r>
                      <a:endParaRPr lang="en-US" sz="1100">
                        <a:effectLst/>
                        <a:latin typeface="Arial"/>
                      </a:endParaRPr>
                    </a:p>
                  </a:txBody>
                  <a:tcPr marL="5229" marR="5229" marT="522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7323995"/>
                  </a:ext>
                </a:extLst>
              </a:tr>
              <a:tr h="226473">
                <a:tc>
                  <a:txBody>
                    <a:bodyPr/>
                    <a:lstStyle/>
                    <a:p>
                      <a:pPr fontAlgn="auto">
                        <a:lnSpc>
                          <a:spcPts val="1350"/>
                        </a:lnSpc>
                        <a:buNone/>
                      </a:pPr>
                      <a:endParaRPr lang="en-US" sz="1100">
                        <a:effectLst/>
                        <a:latin typeface="Arial"/>
                      </a:endParaRPr>
                    </a:p>
                  </a:txBody>
                  <a:tcPr marL="5229" marR="5229" marT="5229" anchor="b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1350"/>
                        </a:lnSpc>
                        <a:buNone/>
                      </a:pPr>
                      <a:endParaRPr lang="en-US" sz="1100">
                        <a:effectLst/>
                        <a:latin typeface="Arial"/>
                      </a:endParaRPr>
                    </a:p>
                  </a:txBody>
                  <a:tcPr marL="94183" marR="5229" marT="5229" anchor="b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ts val="1350"/>
                        </a:lnSpc>
                        <a:buNone/>
                      </a:pPr>
                      <a:endParaRPr lang="en-US" sz="1100">
                        <a:effectLst/>
                        <a:latin typeface="Arial"/>
                      </a:endParaRPr>
                    </a:p>
                  </a:txBody>
                  <a:tcPr marL="5229" marR="5229" marT="5229" anchor="b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ts val="1350"/>
                        </a:lnSpc>
                        <a:buNone/>
                      </a:pPr>
                      <a:endParaRPr lang="en-US" sz="1100">
                        <a:effectLst/>
                        <a:latin typeface="Arial"/>
                      </a:endParaRPr>
                    </a:p>
                  </a:txBody>
                  <a:tcPr marL="5229" marR="5229" marT="5229" anchor="b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5025731"/>
                  </a:ext>
                </a:extLst>
              </a:tr>
              <a:tr h="226473">
                <a:tc>
                  <a:txBody>
                    <a:bodyPr/>
                    <a:lstStyle/>
                    <a:p>
                      <a:pPr fontAlgn="auto">
                        <a:lnSpc>
                          <a:spcPts val="1350"/>
                        </a:lnSpc>
                        <a:buNone/>
                      </a:pPr>
                      <a:endParaRPr lang="en-US" sz="1100">
                        <a:effectLst/>
                        <a:latin typeface="Arial"/>
                      </a:endParaRPr>
                    </a:p>
                  </a:txBody>
                  <a:tcPr marL="5229" marR="5229" marT="522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100" b="1">
                          <a:effectLst/>
                          <a:latin typeface="Arial"/>
                        </a:rPr>
                        <a:t>APPROPRIATIONS</a:t>
                      </a:r>
                      <a:endParaRPr lang="en-US" sz="1100">
                        <a:effectLst/>
                        <a:latin typeface="Arial"/>
                      </a:endParaRPr>
                    </a:p>
                  </a:txBody>
                  <a:tcPr marL="5229" marR="5229" marT="522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350"/>
                        </a:lnSpc>
                        <a:buNone/>
                      </a:pPr>
                      <a:r>
                        <a:rPr lang="en-US" sz="1100" b="1">
                          <a:effectLst/>
                          <a:latin typeface="Arial"/>
                        </a:rPr>
                        <a:t>Projected FYE 2025 Budget</a:t>
                      </a:r>
                    </a:p>
                  </a:txBody>
                  <a:tcPr marL="5229" marR="5229" marT="522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350"/>
                        </a:lnSpc>
                        <a:buNone/>
                      </a:pPr>
                      <a:r>
                        <a:rPr lang="en-US" sz="1100" b="1">
                          <a:effectLst/>
                          <a:latin typeface="Arial"/>
                        </a:rPr>
                        <a:t>Projected FY2026 Budget</a:t>
                      </a:r>
                    </a:p>
                  </a:txBody>
                  <a:tcPr marL="5229" marR="5229" marT="522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565192"/>
                  </a:ext>
                </a:extLst>
              </a:tr>
              <a:tr h="226473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100">
                          <a:effectLst/>
                          <a:latin typeface="Arial"/>
                        </a:rPr>
                        <a:t>35</a:t>
                      </a:r>
                    </a:p>
                  </a:txBody>
                  <a:tcPr marL="5229" marR="5229" marT="522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100">
                          <a:effectLst/>
                          <a:latin typeface="Arial"/>
                        </a:rPr>
                        <a:t>Food services</a:t>
                      </a:r>
                    </a:p>
                  </a:txBody>
                  <a:tcPr marL="94183" marR="5229" marT="522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100">
                          <a:effectLst/>
                          <a:latin typeface="Arial"/>
                        </a:rPr>
                        <a:t>149,632,418 </a:t>
                      </a:r>
                    </a:p>
                  </a:txBody>
                  <a:tcPr marL="5229" marR="5229" marT="522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100">
                          <a:effectLst/>
                          <a:latin typeface="Arial"/>
                        </a:rPr>
                        <a:t>134,844,512 </a:t>
                      </a:r>
                    </a:p>
                  </a:txBody>
                  <a:tcPr marL="5229" marR="5229" marT="522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0046236"/>
                  </a:ext>
                </a:extLst>
              </a:tr>
              <a:tr h="226473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100">
                          <a:effectLst/>
                          <a:latin typeface="Arial"/>
                        </a:rPr>
                        <a:t>41</a:t>
                      </a:r>
                    </a:p>
                  </a:txBody>
                  <a:tcPr marL="5229" marR="5229" marT="522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100">
                          <a:effectLst/>
                          <a:latin typeface="Arial"/>
                        </a:rPr>
                        <a:t>General administration</a:t>
                      </a:r>
                    </a:p>
                  </a:txBody>
                  <a:tcPr marL="94183" marR="5229" marT="522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100">
                          <a:effectLst/>
                          <a:latin typeface="Arial"/>
                        </a:rPr>
                        <a:t>655,308 </a:t>
                      </a:r>
                    </a:p>
                  </a:txBody>
                  <a:tcPr marL="5229" marR="5229" marT="522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100">
                          <a:effectLst/>
                          <a:latin typeface="Arial"/>
                        </a:rPr>
                        <a:t>427,672</a:t>
                      </a:r>
                    </a:p>
                  </a:txBody>
                  <a:tcPr marL="5229" marR="5229" marT="522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2385680"/>
                  </a:ext>
                </a:extLst>
              </a:tr>
              <a:tr h="226473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100">
                          <a:effectLst/>
                          <a:latin typeface="Arial"/>
                        </a:rPr>
                        <a:t>51</a:t>
                      </a:r>
                    </a:p>
                  </a:txBody>
                  <a:tcPr marL="5229" marR="5229" marT="522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100">
                          <a:effectLst/>
                          <a:latin typeface="Arial"/>
                        </a:rPr>
                        <a:t>Facilities maintenance and operations</a:t>
                      </a:r>
                    </a:p>
                  </a:txBody>
                  <a:tcPr marL="94183" marR="5229" marT="522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100">
                          <a:effectLst/>
                          <a:latin typeface="Arial"/>
                        </a:rPr>
                        <a:t>2,443,723 </a:t>
                      </a:r>
                    </a:p>
                  </a:txBody>
                  <a:tcPr marL="5229" marR="5229" marT="522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100">
                          <a:effectLst/>
                          <a:latin typeface="Arial"/>
                        </a:rPr>
                        <a:t>10,147,005 </a:t>
                      </a:r>
                    </a:p>
                  </a:txBody>
                  <a:tcPr marL="5229" marR="5229" marT="522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4023905"/>
                  </a:ext>
                </a:extLst>
              </a:tr>
              <a:tr h="226473">
                <a:tc>
                  <a:txBody>
                    <a:bodyPr/>
                    <a:lstStyle/>
                    <a:p>
                      <a:pPr algn="ctr" fontAlgn="auto">
                        <a:lnSpc>
                          <a:spcPts val="1350"/>
                        </a:lnSpc>
                        <a:buNone/>
                      </a:pPr>
                      <a:endParaRPr lang="en-US" sz="1100">
                        <a:effectLst/>
                        <a:latin typeface="Arial"/>
                      </a:endParaRPr>
                    </a:p>
                  </a:txBody>
                  <a:tcPr marL="5229" marR="5229" marT="522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100">
                          <a:effectLst/>
                          <a:latin typeface="Arial"/>
                        </a:rPr>
                        <a:t>Total expenditures</a:t>
                      </a:r>
                    </a:p>
                  </a:txBody>
                  <a:tcPr marL="141284" marR="5229" marT="522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100" b="1">
                          <a:effectLst/>
                          <a:latin typeface="Arial"/>
                        </a:rPr>
                        <a:t>152,731,449 </a:t>
                      </a:r>
                      <a:endParaRPr lang="en-US" sz="1100">
                        <a:effectLst/>
                        <a:latin typeface="Arial"/>
                      </a:endParaRPr>
                    </a:p>
                  </a:txBody>
                  <a:tcPr marL="5229" marR="5229" marT="522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100" b="1">
                          <a:effectLst/>
                          <a:latin typeface="Arial"/>
                        </a:rPr>
                        <a:t>145,419,189 </a:t>
                      </a:r>
                      <a:endParaRPr lang="en-US" sz="1100">
                        <a:effectLst/>
                        <a:latin typeface="Arial"/>
                      </a:endParaRPr>
                    </a:p>
                  </a:txBody>
                  <a:tcPr marL="5229" marR="5229" marT="522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3964497"/>
                  </a:ext>
                </a:extLst>
              </a:tr>
              <a:tr h="226473">
                <a:tc>
                  <a:txBody>
                    <a:bodyPr/>
                    <a:lstStyle/>
                    <a:p>
                      <a:pPr algn="ctr" fontAlgn="auto">
                        <a:lnSpc>
                          <a:spcPts val="1350"/>
                        </a:lnSpc>
                        <a:buNone/>
                      </a:pPr>
                      <a:endParaRPr lang="en-US" sz="1100">
                        <a:effectLst/>
                        <a:latin typeface="Arial"/>
                      </a:endParaRPr>
                    </a:p>
                  </a:txBody>
                  <a:tcPr marL="5229" marR="5229" marT="522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100">
                          <a:effectLst/>
                          <a:latin typeface="Arial"/>
                        </a:rPr>
                        <a:t>Excess (deficiency) of revenues over (under) expenditures</a:t>
                      </a:r>
                    </a:p>
                  </a:txBody>
                  <a:tcPr marL="5229" marR="5229" marT="522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100" b="1">
                          <a:effectLst/>
                          <a:latin typeface="Arial"/>
                        </a:rPr>
                        <a:t>(10,252,714)</a:t>
                      </a:r>
                      <a:endParaRPr lang="en-US" sz="1100">
                        <a:effectLst/>
                        <a:latin typeface="Arial"/>
                      </a:endParaRPr>
                    </a:p>
                  </a:txBody>
                  <a:tcPr marL="5229" marR="5229" marT="522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100" b="1">
                          <a:effectLst/>
                          <a:latin typeface="Arial"/>
                        </a:rPr>
                        <a:t>2,031,673 </a:t>
                      </a:r>
                      <a:endParaRPr lang="en-US" sz="1100">
                        <a:effectLst/>
                        <a:latin typeface="Arial"/>
                      </a:endParaRPr>
                    </a:p>
                  </a:txBody>
                  <a:tcPr marL="5229" marR="5229" marT="522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2713268"/>
                  </a:ext>
                </a:extLst>
              </a:tr>
              <a:tr h="226473">
                <a:tc>
                  <a:txBody>
                    <a:bodyPr/>
                    <a:lstStyle/>
                    <a:p>
                      <a:pPr fontAlgn="auto">
                        <a:lnSpc>
                          <a:spcPts val="1350"/>
                        </a:lnSpc>
                        <a:buNone/>
                      </a:pPr>
                      <a:endParaRPr lang="en-US" sz="1100">
                        <a:effectLst/>
                        <a:latin typeface="Arial"/>
                      </a:endParaRPr>
                    </a:p>
                  </a:txBody>
                  <a:tcPr marL="5229" marR="5229" marT="5229" anchor="b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1350"/>
                        </a:lnSpc>
                        <a:buNone/>
                      </a:pPr>
                      <a:endParaRPr lang="en-US" sz="1100">
                        <a:effectLst/>
                        <a:latin typeface="Arial"/>
                      </a:endParaRPr>
                    </a:p>
                  </a:txBody>
                  <a:tcPr marL="94183" marR="5229" marT="5229" anchor="b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ts val="1350"/>
                        </a:lnSpc>
                        <a:buNone/>
                      </a:pPr>
                      <a:endParaRPr lang="en-US" sz="1100">
                        <a:effectLst/>
                        <a:latin typeface="Arial"/>
                      </a:endParaRPr>
                    </a:p>
                  </a:txBody>
                  <a:tcPr marL="5229" marR="5229" marT="5229" anchor="b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ts val="1350"/>
                        </a:lnSpc>
                        <a:buNone/>
                      </a:pPr>
                      <a:endParaRPr lang="en-US" sz="1100">
                        <a:effectLst/>
                        <a:latin typeface="Arial"/>
                      </a:endParaRPr>
                    </a:p>
                  </a:txBody>
                  <a:tcPr marL="5229" marR="5229" marT="5229" anchor="b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099037"/>
                  </a:ext>
                </a:extLst>
              </a:tr>
              <a:tr h="215660">
                <a:tc>
                  <a:txBody>
                    <a:bodyPr/>
                    <a:lstStyle/>
                    <a:p>
                      <a:pPr fontAlgn="auto">
                        <a:lnSpc>
                          <a:spcPts val="1350"/>
                        </a:lnSpc>
                        <a:buNone/>
                      </a:pPr>
                      <a:endParaRPr lang="en-US" sz="1100">
                        <a:effectLst/>
                        <a:latin typeface="Arial"/>
                      </a:endParaRPr>
                    </a:p>
                  </a:txBody>
                  <a:tcPr marL="5229" marR="5229" marT="522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100">
                          <a:effectLst/>
                          <a:latin typeface="Arial"/>
                        </a:rPr>
                        <a:t>Net change in fund balances</a:t>
                      </a:r>
                    </a:p>
                  </a:txBody>
                  <a:tcPr marL="94183" marR="5229" marT="522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100">
                          <a:effectLst/>
                          <a:latin typeface="Arial"/>
                        </a:rPr>
                        <a:t>(10,252,714)</a:t>
                      </a:r>
                    </a:p>
                  </a:txBody>
                  <a:tcPr marL="5229" marR="5229" marT="522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100">
                          <a:effectLst/>
                          <a:latin typeface="Arial"/>
                        </a:rPr>
                        <a:t>2,031,673</a:t>
                      </a:r>
                    </a:p>
                  </a:txBody>
                  <a:tcPr marL="5229" marR="5229" marT="522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5258104"/>
                  </a:ext>
                </a:extLst>
              </a:tr>
              <a:tr h="271768">
                <a:tc>
                  <a:txBody>
                    <a:bodyPr/>
                    <a:lstStyle/>
                    <a:p>
                      <a:pPr fontAlgn="auto">
                        <a:lnSpc>
                          <a:spcPts val="1350"/>
                        </a:lnSpc>
                        <a:buNone/>
                      </a:pPr>
                      <a:endParaRPr lang="en-US" sz="1100">
                        <a:effectLst/>
                        <a:latin typeface="Arial"/>
                      </a:endParaRPr>
                    </a:p>
                  </a:txBody>
                  <a:tcPr marL="5229" marR="5229" marT="522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100">
                          <a:effectLst/>
                          <a:latin typeface="Arial"/>
                        </a:rPr>
                        <a:t>  Estimated fund balances–beginning July 1, 2024 or 2025 </a:t>
                      </a:r>
                      <a:r>
                        <a:rPr lang="en-US" sz="1100" baseline="30000">
                          <a:effectLst/>
                          <a:latin typeface="Arial"/>
                        </a:rPr>
                        <a:t>(1)</a:t>
                      </a:r>
                      <a:r>
                        <a:rPr lang="en-US" sz="110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29" marR="5229" marT="522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100">
                          <a:effectLst/>
                          <a:latin typeface="Arial"/>
                        </a:rPr>
                        <a:t>62,689,022 </a:t>
                      </a:r>
                    </a:p>
                  </a:txBody>
                  <a:tcPr marL="5229" marR="5229" marT="522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100">
                          <a:effectLst/>
                          <a:latin typeface="Arial"/>
                        </a:rPr>
                        <a:t>52,436,308 </a:t>
                      </a:r>
                    </a:p>
                  </a:txBody>
                  <a:tcPr marL="5229" marR="5229" marT="522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6279344"/>
                  </a:ext>
                </a:extLst>
              </a:tr>
              <a:tr h="271768">
                <a:tc>
                  <a:txBody>
                    <a:bodyPr/>
                    <a:lstStyle/>
                    <a:p>
                      <a:pPr fontAlgn="auto">
                        <a:lnSpc>
                          <a:spcPts val="1350"/>
                        </a:lnSpc>
                        <a:buNone/>
                      </a:pPr>
                      <a:endParaRPr lang="en-US" sz="1100" b="1">
                        <a:effectLst/>
                        <a:latin typeface="Arial"/>
                      </a:endParaRPr>
                    </a:p>
                  </a:txBody>
                  <a:tcPr marL="5229" marR="5229" marT="522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100" b="1">
                          <a:effectLst/>
                          <a:latin typeface="Arial"/>
                        </a:rPr>
                        <a:t>  Estimated Fund balances–ending June 30, 2025 or 2026 </a:t>
                      </a:r>
                      <a:r>
                        <a:rPr lang="en-US" sz="1100" b="1" baseline="30000">
                          <a:effectLst/>
                          <a:latin typeface="Arial"/>
                        </a:rPr>
                        <a:t>(1)</a:t>
                      </a:r>
                      <a:endParaRPr lang="en-US" sz="1100" b="1">
                        <a:effectLst/>
                        <a:latin typeface="Arial"/>
                      </a:endParaRPr>
                    </a:p>
                  </a:txBody>
                  <a:tcPr marL="5229" marR="5229" marT="522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100" b="1">
                          <a:effectLst/>
                          <a:latin typeface="Arial"/>
                        </a:rPr>
                        <a:t>52,436,308 </a:t>
                      </a:r>
                      <a:endParaRPr lang="en-US" sz="1100">
                        <a:effectLst/>
                        <a:latin typeface="Arial"/>
                      </a:endParaRPr>
                    </a:p>
                  </a:txBody>
                  <a:tcPr marL="5229" marR="5229" marT="522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100" b="1">
                          <a:effectLst/>
                          <a:latin typeface="Arial"/>
                        </a:rPr>
                        <a:t>54,467,981 </a:t>
                      </a:r>
                      <a:endParaRPr lang="en-US" sz="1100">
                        <a:effectLst/>
                        <a:latin typeface="Arial"/>
                      </a:endParaRPr>
                    </a:p>
                  </a:txBody>
                  <a:tcPr marL="5229" marR="5229" marT="522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5780638"/>
                  </a:ext>
                </a:extLst>
              </a:tr>
              <a:tr h="226473">
                <a:tc>
                  <a:txBody>
                    <a:bodyPr/>
                    <a:lstStyle/>
                    <a:p>
                      <a:pPr fontAlgn="auto">
                        <a:lnSpc>
                          <a:spcPts val="1350"/>
                        </a:lnSpc>
                        <a:buNone/>
                      </a:pPr>
                      <a:endParaRPr lang="en-US" sz="1100">
                        <a:effectLst/>
                        <a:latin typeface="Arial"/>
                      </a:endParaRPr>
                    </a:p>
                  </a:txBody>
                  <a:tcPr marL="5229" marR="5229" marT="5229" anchor="b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1350"/>
                        </a:lnSpc>
                        <a:buNone/>
                      </a:pPr>
                      <a:endParaRPr lang="en-US" sz="1100">
                        <a:effectLst/>
                        <a:latin typeface="Arial"/>
                      </a:endParaRPr>
                    </a:p>
                  </a:txBody>
                  <a:tcPr marL="5229" marR="5229" marT="5229" anchor="b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ts val="1350"/>
                        </a:lnSpc>
                        <a:buNone/>
                      </a:pPr>
                      <a:endParaRPr lang="en-US" sz="1100">
                        <a:effectLst/>
                        <a:latin typeface="Arial"/>
                      </a:endParaRPr>
                    </a:p>
                  </a:txBody>
                  <a:tcPr marL="5229" marR="5229" marT="5229" anchor="b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ts val="1350"/>
                        </a:lnSpc>
                        <a:buNone/>
                      </a:pPr>
                      <a:endParaRPr lang="en-US" sz="1100">
                        <a:effectLst/>
                        <a:latin typeface="Arial"/>
                      </a:endParaRPr>
                    </a:p>
                  </a:txBody>
                  <a:tcPr marL="5229" marR="5229" marT="5229" anchor="b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217138"/>
                  </a:ext>
                </a:extLst>
              </a:tr>
              <a:tr h="226473">
                <a:tc>
                  <a:txBody>
                    <a:bodyPr/>
                    <a:lstStyle/>
                    <a:p>
                      <a:pPr fontAlgn="auto">
                        <a:lnSpc>
                          <a:spcPts val="1350"/>
                        </a:lnSpc>
                        <a:buNone/>
                      </a:pPr>
                      <a:endParaRPr lang="en-US" sz="1100">
                        <a:effectLst/>
                        <a:latin typeface="Arial"/>
                      </a:endParaRPr>
                    </a:p>
                  </a:txBody>
                  <a:tcPr marL="5229" marR="5229" marT="5229" anchor="b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100">
                          <a:effectLst/>
                          <a:latin typeface="Arial"/>
                        </a:rPr>
                        <a:t>(1) Fund balances will be updated once the 2024-2025 Annual Comprehensive Financial Report (ACFR) is complete.</a:t>
                      </a:r>
                    </a:p>
                  </a:txBody>
                  <a:tcPr marL="5229" marR="5229" marT="5229" anchor="b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89670221"/>
                  </a:ext>
                </a:extLst>
              </a:tr>
              <a:tr h="226473">
                <a:tc>
                  <a:txBody>
                    <a:bodyPr/>
                    <a:lstStyle/>
                    <a:p>
                      <a:pPr fontAlgn="auto">
                        <a:lnSpc>
                          <a:spcPts val="1350"/>
                        </a:lnSpc>
                        <a:buNone/>
                      </a:pPr>
                      <a:endParaRPr lang="en-US" sz="1100">
                        <a:effectLst/>
                        <a:latin typeface="Arial"/>
                      </a:endParaRPr>
                    </a:p>
                  </a:txBody>
                  <a:tcPr marL="5229" marR="5229" marT="5229" anchor="b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100">
                          <a:effectLst/>
                          <a:latin typeface="Arial"/>
                        </a:rPr>
                        <a:t>Estimates based on current data; subject to change</a:t>
                      </a:r>
                    </a:p>
                  </a:txBody>
                  <a:tcPr marL="5229" marR="5229" marT="5229" anchor="b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5229" marR="5229" marT="5229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5229" marR="5229" marT="5229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0606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94699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47094C-9D75-2414-AFC8-E4222F522E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8188B-67A8-BFC1-EF7F-6CC368473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300">
                <a:solidFill>
                  <a:schemeClr val="bg1"/>
                </a:solidFill>
              </a:rPr>
              <a:t>Proposed Budget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45BE68-820A-F821-6645-1F446CF8B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52C1F8-3BA5-F24E-8618-E52498D8718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92562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3E918A-05D4-981F-8322-BE2ECE9418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836EC-1AAE-814A-CCD4-BE335A536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000">
                <a:latin typeface="Rockwell"/>
              </a:rPr>
              <a:t>Proposed Budget</a:t>
            </a:r>
            <a:endParaRPr lang="en-US" sz="5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F37A59-F88A-B241-A6C7-A7FCFCC67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23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B3CDC9-4D31-5046-8E76-A823425C17F4}"/>
              </a:ext>
            </a:extLst>
          </p:cNvPr>
          <p:cNvSpPr txBox="1"/>
          <p:nvPr/>
        </p:nvSpPr>
        <p:spPr>
          <a:xfrm>
            <a:off x="8193837" y="5345168"/>
            <a:ext cx="364325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See attachment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E38023-2CE9-F937-AEC1-89BFC99EF5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324"/>
          <a:stretch/>
        </p:blipFill>
        <p:spPr>
          <a:xfrm>
            <a:off x="80682" y="2260249"/>
            <a:ext cx="12030635" cy="116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37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F4F7F8-DE6A-FD9D-D03A-F74D96B17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E428C-9EAD-AC69-C072-A8D6F9FD5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584" y="2847974"/>
            <a:ext cx="4011084" cy="1162051"/>
          </a:xfrm>
        </p:spPr>
        <p:txBody>
          <a:bodyPr wrap="square" anchor="b">
            <a:noAutofit/>
          </a:bodyPr>
          <a:lstStyle/>
          <a:p>
            <a:r>
              <a:rPr lang="en-US" sz="4000" b="0"/>
              <a:t>Proposed Budget FY26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F2444F-87A3-F393-23C1-869BC2B63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D52C1F8-3BA5-F24E-8618-E52498D87186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DFB012A-9473-9B17-2DDD-07D6F6163D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80"/>
          <a:stretch/>
        </p:blipFill>
        <p:spPr>
          <a:xfrm>
            <a:off x="5010912" y="0"/>
            <a:ext cx="7181088" cy="678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532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188959-D7B6-2ED0-0311-C65C25031D04}"/>
              </a:ext>
            </a:extLst>
          </p:cNvPr>
          <p:cNvSpPr/>
          <p:nvPr/>
        </p:nvSpPr>
        <p:spPr>
          <a:xfrm>
            <a:off x="487180" y="4793280"/>
            <a:ext cx="10972800" cy="1470724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378D2F-D170-8BD9-44A5-3C632B49D025}"/>
              </a:ext>
            </a:extLst>
          </p:cNvPr>
          <p:cNvSpPr/>
          <p:nvPr/>
        </p:nvSpPr>
        <p:spPr>
          <a:xfrm>
            <a:off x="487180" y="3347284"/>
            <a:ext cx="10972800" cy="1320384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670405-52A5-71D5-5ABD-E890CDBF803F}"/>
              </a:ext>
            </a:extLst>
          </p:cNvPr>
          <p:cNvSpPr/>
          <p:nvPr/>
        </p:nvSpPr>
        <p:spPr>
          <a:xfrm>
            <a:off x="487180" y="1573967"/>
            <a:ext cx="10972800" cy="1635178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12CE1C-C9BA-AFD1-47C5-8ABBD1AB4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ockwell" panose="02060603020205020403" pitchFamily="18" charset="0"/>
              </a:rPr>
              <a:t>Our Guiding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8D07A-74F8-80E9-36B9-C71B7FC91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95" y="1703354"/>
            <a:ext cx="10972800" cy="15719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b="1" u="sng">
                <a:solidFill>
                  <a:schemeClr val="bg1"/>
                </a:solidFill>
                <a:effectLst/>
                <a:latin typeface="Montserrat"/>
                <a:ea typeface="Calibri"/>
                <a:cs typeface="Times New Roman"/>
              </a:rPr>
              <a:t>Keep cuts as far away from the classroom as possible.</a:t>
            </a:r>
            <a:r>
              <a:rPr lang="en-US" sz="2000" b="1">
                <a:solidFill>
                  <a:schemeClr val="bg1"/>
                </a:solidFill>
                <a:effectLst/>
                <a:latin typeface="Montserrat"/>
                <a:ea typeface="Calibri"/>
                <a:cs typeface="Times New Roman"/>
              </a:rPr>
              <a:t> </a:t>
            </a:r>
            <a:r>
              <a:rPr lang="en-US" sz="2000">
                <a:solidFill>
                  <a:schemeClr val="bg1"/>
                </a:solidFill>
                <a:effectLst/>
                <a:latin typeface="Montserrat"/>
                <a:ea typeface="Calibri"/>
                <a:cs typeface="Times New Roman"/>
              </a:rPr>
              <a:t> We are ensuring that every school gets the per-pupil allowance they are supposed to receive. The District will provide the necessary </a:t>
            </a:r>
            <a:r>
              <a:rPr lang="en-US" sz="2000">
                <a:solidFill>
                  <a:schemeClr val="bg1"/>
                </a:solidFill>
                <a:latin typeface="Montserrat"/>
                <a:ea typeface="Calibri"/>
                <a:cs typeface="Times New Roman"/>
              </a:rPr>
              <a:t>funds for</a:t>
            </a:r>
            <a:r>
              <a:rPr lang="en-US" sz="2000">
                <a:solidFill>
                  <a:schemeClr val="bg1"/>
                </a:solidFill>
                <a:effectLst/>
                <a:latin typeface="Montserrat"/>
                <a:ea typeface="Calibri"/>
                <a:cs typeface="Times New Roman"/>
              </a:rPr>
              <a:t> </a:t>
            </a:r>
            <a:r>
              <a:rPr lang="en-US" sz="2000">
                <a:solidFill>
                  <a:schemeClr val="bg1"/>
                </a:solidFill>
                <a:latin typeface="Montserrat"/>
                <a:ea typeface="Calibri"/>
                <a:cs typeface="Times New Roman"/>
              </a:rPr>
              <a:t>each school to</a:t>
            </a:r>
            <a:r>
              <a:rPr lang="en-US" sz="2000">
                <a:solidFill>
                  <a:schemeClr val="bg1"/>
                </a:solidFill>
                <a:effectLst/>
                <a:latin typeface="Montserrat"/>
                <a:ea typeface="Calibri"/>
                <a:cs typeface="Times New Roman"/>
              </a:rPr>
              <a:t> maintain high quality instruction and a safe and supportive school environment. </a:t>
            </a:r>
          </a:p>
          <a:p>
            <a:pPr marL="0" marR="0" lvl="0" indent="0">
              <a:buNone/>
            </a:pPr>
            <a:endParaRPr lang="en-US" sz="2000" b="1">
              <a:solidFill>
                <a:schemeClr val="bg1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A35E6-9675-55C7-DFC0-3E4B22D73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3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AC0212-4609-A390-0971-2E6455C4B600}"/>
              </a:ext>
            </a:extLst>
          </p:cNvPr>
          <p:cNvSpPr txBox="1"/>
          <p:nvPr/>
        </p:nvSpPr>
        <p:spPr>
          <a:xfrm>
            <a:off x="596037" y="3407810"/>
            <a:ext cx="10755086" cy="129266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marR="0" lvl="0" indent="-457200">
              <a:buFont typeface="+mj-lt"/>
              <a:buAutoNum type="arabicPeriod" startAt="2"/>
            </a:pPr>
            <a:r>
              <a:rPr lang="en-US" sz="2000" b="1" u="sng">
                <a:solidFill>
                  <a:schemeClr val="bg1"/>
                </a:solidFill>
                <a:effectLst/>
                <a:latin typeface="Montserrat"/>
                <a:ea typeface="Calibri"/>
                <a:cs typeface="Times New Roman"/>
              </a:rPr>
              <a:t>Prioritize resources to meet District goals.</a:t>
            </a:r>
            <a:r>
              <a:rPr lang="en-US" sz="2000" b="1">
                <a:solidFill>
                  <a:schemeClr val="bg1"/>
                </a:solidFill>
                <a:effectLst/>
                <a:latin typeface="Montserrat"/>
                <a:ea typeface="Calibri"/>
                <a:cs typeface="Times New Roman"/>
              </a:rPr>
              <a:t> </a:t>
            </a:r>
            <a:r>
              <a:rPr lang="en-US" sz="2000">
                <a:solidFill>
                  <a:schemeClr val="bg1"/>
                </a:solidFill>
                <a:effectLst/>
                <a:latin typeface="Montserrat"/>
                <a:ea typeface="Calibri"/>
                <a:cs typeface="Times New Roman"/>
              </a:rPr>
              <a:t>The District Action Plan provides an outline of the highest priority items that will help the District accomplish the School Board’s goals and the District’s mission.  </a:t>
            </a:r>
          </a:p>
          <a:p>
            <a:pPr marL="0" marR="0" lvl="0" indent="0">
              <a:buNone/>
            </a:pPr>
            <a:endParaRPr lang="en-US" sz="1600">
              <a:solidFill>
                <a:schemeClr val="bg1"/>
              </a:solidFill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972B30-D1D7-7B74-A955-FB9560DC7A9B}"/>
              </a:ext>
            </a:extLst>
          </p:cNvPr>
          <p:cNvSpPr txBox="1"/>
          <p:nvPr/>
        </p:nvSpPr>
        <p:spPr>
          <a:xfrm>
            <a:off x="609600" y="4817929"/>
            <a:ext cx="10755086" cy="13234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marR="0" lvl="0" indent="-457200">
              <a:buFont typeface="+mj-lt"/>
              <a:buAutoNum type="arabicPeriod" startAt="3"/>
            </a:pPr>
            <a:r>
              <a:rPr lang="en-US" sz="2000" b="1" u="sng">
                <a:solidFill>
                  <a:schemeClr val="bg1"/>
                </a:solidFill>
                <a:effectLst/>
                <a:latin typeface="Montserrat"/>
                <a:ea typeface="Calibri"/>
                <a:cs typeface="Times New Roman"/>
              </a:rPr>
              <a:t>Make decisions now that </a:t>
            </a:r>
            <a:r>
              <a:rPr lang="en-US" sz="2000" b="1" u="sng">
                <a:solidFill>
                  <a:schemeClr val="bg1"/>
                </a:solidFill>
                <a:latin typeface="Montserrat"/>
                <a:ea typeface="Calibri"/>
                <a:cs typeface="Times New Roman"/>
              </a:rPr>
              <a:t>will support</a:t>
            </a:r>
            <a:r>
              <a:rPr lang="en-US" sz="2000" b="1" u="sng">
                <a:solidFill>
                  <a:schemeClr val="bg1"/>
                </a:solidFill>
                <a:effectLst/>
                <a:latin typeface="Montserrat"/>
                <a:ea typeface="Calibri"/>
                <a:cs typeface="Times New Roman"/>
              </a:rPr>
              <a:t> long term financial sustainability. </a:t>
            </a:r>
            <a:r>
              <a:rPr lang="en-US" sz="2000">
                <a:solidFill>
                  <a:schemeClr val="bg1"/>
                </a:solidFill>
                <a:effectLst/>
                <a:latin typeface="Montserrat"/>
                <a:ea typeface="Calibri"/>
                <a:cs typeface="Times New Roman"/>
              </a:rPr>
              <a:t>The District </a:t>
            </a:r>
            <a:r>
              <a:rPr lang="en-US" sz="2000">
                <a:solidFill>
                  <a:schemeClr val="bg1"/>
                </a:solidFill>
                <a:latin typeface="Montserrat"/>
                <a:ea typeface="Calibri"/>
                <a:cs typeface="Times New Roman"/>
              </a:rPr>
              <a:t>will be one step closer to a balanced budget, will allocate necessary funds to accomplish Board Goals and actualize District vision while maintaining District fiscal stability.</a:t>
            </a:r>
            <a:endParaRPr lang="en-US" sz="2000">
              <a:solidFill>
                <a:schemeClr val="bg1"/>
              </a:solidFill>
              <a:effectLst/>
              <a:latin typeface="Montserrat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06021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95EF0-5569-D5C0-125E-9B40395B4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369" y="264870"/>
            <a:ext cx="11353800" cy="1143000"/>
          </a:xfr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US" sz="4200">
                <a:latin typeface="Rockwell"/>
              </a:rPr>
              <a:t>Budget Workshop Series Scope and Sequence</a:t>
            </a:r>
            <a:endParaRPr lang="en-US" sz="4200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4" name="Google Shape;375;p14">
            <a:extLst>
              <a:ext uri="{FF2B5EF4-FFF2-40B4-BE49-F238E27FC236}">
                <a16:creationId xmlns:a16="http://schemas.microsoft.com/office/drawing/2014/main" id="{AF159A95-FB88-4E6B-45FA-7BE428D16C57}"/>
              </a:ext>
            </a:extLst>
          </p:cNvPr>
          <p:cNvSpPr txBox="1"/>
          <p:nvPr/>
        </p:nvSpPr>
        <p:spPr>
          <a:xfrm>
            <a:off x="52972" y="1542493"/>
            <a:ext cx="12086056" cy="1216338"/>
          </a:xfrm>
          <a:prstGeom prst="rect">
            <a:avLst/>
          </a:prstGeom>
          <a:solidFill>
            <a:srgbClr val="66A0B7"/>
          </a:solidFill>
          <a:ln>
            <a:noFill/>
          </a:ln>
        </p:spPr>
        <p:txBody>
          <a:bodyPr spcFirstLastPara="1" wrap="square" lIns="102850" tIns="102850" rIns="102850" bIns="102850" anchor="t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  <a:latin typeface="Rockwell"/>
              </a:rPr>
              <a:t>Workshop Series Goals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Rockwell"/>
              </a:rPr>
              <a:t>Socialize HISD’s approach to budgeting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Rockwell"/>
              </a:rPr>
              <a:t>Connect the 25-26 budget to District goals and priorities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Rockwell"/>
              </a:rPr>
              <a:t>Outline areas for proposed spending reductions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Rockwell"/>
              </a:rPr>
              <a:t>Provide transparency into the department and school budget allocations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F9A0348-3C0E-F89F-3BC5-AFB143B5ECA8}"/>
              </a:ext>
            </a:extLst>
          </p:cNvPr>
          <p:cNvGrpSpPr/>
          <p:nvPr/>
        </p:nvGrpSpPr>
        <p:grpSpPr>
          <a:xfrm>
            <a:off x="447190" y="3012647"/>
            <a:ext cx="11289067" cy="2834423"/>
            <a:chOff x="349219" y="3012647"/>
            <a:chExt cx="11289067" cy="2834423"/>
          </a:xfrm>
        </p:grpSpPr>
        <p:sp>
          <p:nvSpPr>
            <p:cNvPr id="7" name="Google Shape;366;p14">
              <a:extLst>
                <a:ext uri="{FF2B5EF4-FFF2-40B4-BE49-F238E27FC236}">
                  <a16:creationId xmlns:a16="http://schemas.microsoft.com/office/drawing/2014/main" id="{28A90BD4-D745-C350-A44D-25D99AD3218C}"/>
                </a:ext>
              </a:extLst>
            </p:cNvPr>
            <p:cNvSpPr txBox="1"/>
            <p:nvPr/>
          </p:nvSpPr>
          <p:spPr>
            <a:xfrm>
              <a:off x="349222" y="3603906"/>
              <a:ext cx="2310423" cy="2240605"/>
            </a:xfrm>
            <a:prstGeom prst="rect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216000" tIns="144000" rIns="216000" bIns="144000" anchor="ctr" anchorCtr="0">
              <a:noAutofit/>
            </a:bodyPr>
            <a:lstStyle>
              <a:defPPr>
                <a:defRPr lang="en-US"/>
              </a:defPPr>
              <a:lvl1pPr algn="ctr">
                <a:defRPr sz="2000">
                  <a:solidFill>
                    <a:schemeClr val="bg1"/>
                  </a:solidFill>
                  <a:latin typeface="Montserrat" pitchFamily="2" charset="77"/>
                  <a:cs typeface="Arial"/>
                </a:defRPr>
              </a:lvl1pPr>
            </a:lstStyle>
            <a:p>
              <a:pPr algn="l"/>
              <a:r>
                <a:rPr lang="en-US" sz="1100">
                  <a:solidFill>
                    <a:srgbClr val="000000"/>
                  </a:solidFill>
                  <a:latin typeface="Montserrat" panose="000005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Overview of District Financial Position</a:t>
              </a:r>
            </a:p>
            <a:p>
              <a:pPr algn="l"/>
              <a:endParaRPr lang="en-US" sz="1100">
                <a:solidFill>
                  <a:srgbClr val="000000"/>
                </a:solidFill>
                <a:latin typeface="Montserrat" panose="000005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algn="l"/>
              <a:r>
                <a:rPr lang="en-US" sz="1100">
                  <a:solidFill>
                    <a:srgbClr val="000000"/>
                  </a:solidFill>
                  <a:latin typeface="Montserrat" panose="000005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Overview of Best-in-Class District Budget Development Practices</a:t>
              </a:r>
            </a:p>
            <a:p>
              <a:pPr algn="l"/>
              <a:endParaRPr lang="en-US" sz="1100">
                <a:solidFill>
                  <a:srgbClr val="000000"/>
                </a:solidFill>
                <a:latin typeface="Montserrat" panose="000005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algn="l"/>
              <a:r>
                <a:rPr lang="en-US" sz="1100">
                  <a:solidFill>
                    <a:srgbClr val="000000"/>
                  </a:solidFill>
                  <a:latin typeface="Montserrat" panose="000005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HISD’s School Year 25-26 Budget Approach and Timeline, Assumptions and Methodology</a:t>
              </a:r>
            </a:p>
          </p:txBody>
        </p:sp>
        <p:sp>
          <p:nvSpPr>
            <p:cNvPr id="8" name="Google Shape;366;p14">
              <a:extLst>
                <a:ext uri="{FF2B5EF4-FFF2-40B4-BE49-F238E27FC236}">
                  <a16:creationId xmlns:a16="http://schemas.microsoft.com/office/drawing/2014/main" id="{0567BF43-C1B2-E8D7-9AA1-6657A8EDB843}"/>
                </a:ext>
              </a:extLst>
            </p:cNvPr>
            <p:cNvSpPr txBox="1"/>
            <p:nvPr/>
          </p:nvSpPr>
          <p:spPr>
            <a:xfrm>
              <a:off x="2775102" y="3599570"/>
              <a:ext cx="2121152" cy="2244941"/>
            </a:xfrm>
            <a:prstGeom prst="rect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216000" tIns="144000" rIns="216000" bIns="144000" anchor="ctr" anchorCtr="0">
              <a:noAutofit/>
            </a:bodyPr>
            <a:lstStyle>
              <a:defPPr>
                <a:defRPr lang="en-US"/>
              </a:defPPr>
              <a:lvl1pPr algn="ctr">
                <a:defRPr sz="1400" u="sng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" panose="00000500000000000000" pitchFamily="2" charset="0"/>
                  <a:ea typeface="Roboto" panose="02000000000000000000" pitchFamily="2" charset="0"/>
                  <a:cs typeface="Roboto" panose="02000000000000000000" pitchFamily="2" charset="0"/>
                </a:defRPr>
              </a:lvl1pPr>
            </a:lstStyle>
            <a:p>
              <a:pPr algn="l"/>
              <a:r>
                <a:rPr lang="en-US" sz="1200" u="none">
                  <a:solidFill>
                    <a:srgbClr val="000000"/>
                  </a:solidFill>
                </a:rPr>
                <a:t>School Year 25-26 District Action Plan and Alignment to Board Goals</a:t>
              </a:r>
            </a:p>
            <a:p>
              <a:pPr algn="l"/>
              <a:endParaRPr lang="en-US" sz="1200" u="none">
                <a:solidFill>
                  <a:srgbClr val="000000"/>
                </a:solidFill>
              </a:endParaRPr>
            </a:p>
            <a:p>
              <a:pPr algn="l"/>
              <a:r>
                <a:rPr lang="en-US" sz="1200" u="none">
                  <a:solidFill>
                    <a:srgbClr val="000000"/>
                  </a:solidFill>
                </a:rPr>
                <a:t>School Budget Approach Preview</a:t>
              </a:r>
            </a:p>
            <a:p>
              <a:pPr algn="l"/>
              <a:endParaRPr lang="en-US" sz="1200" u="none">
                <a:solidFill>
                  <a:srgbClr val="000000"/>
                </a:solidFill>
              </a:endParaRPr>
            </a:p>
            <a:p>
              <a:pPr algn="l"/>
              <a:endParaRPr lang="en-US" sz="1200" u="none">
                <a:solidFill>
                  <a:srgbClr val="000000"/>
                </a:solidFill>
              </a:endParaRPr>
            </a:p>
          </p:txBody>
        </p:sp>
        <p:sp>
          <p:nvSpPr>
            <p:cNvPr id="13" name="Google Shape;366;p14">
              <a:extLst>
                <a:ext uri="{FF2B5EF4-FFF2-40B4-BE49-F238E27FC236}">
                  <a16:creationId xmlns:a16="http://schemas.microsoft.com/office/drawing/2014/main" id="{2AE4863C-43BE-0F1F-D069-046452CE248E}"/>
                </a:ext>
              </a:extLst>
            </p:cNvPr>
            <p:cNvSpPr txBox="1"/>
            <p:nvPr/>
          </p:nvSpPr>
          <p:spPr>
            <a:xfrm>
              <a:off x="5022499" y="3603906"/>
              <a:ext cx="2121152" cy="2240605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216000" tIns="144000" rIns="216000" bIns="144000" anchor="ctr" anchorCtr="0">
              <a:noAutofit/>
            </a:bodyPr>
            <a:lstStyle>
              <a:defPPr>
                <a:defRPr lang="en-US"/>
              </a:defPPr>
              <a:lvl1pPr>
                <a:defRPr sz="1400">
                  <a:solidFill>
                    <a:schemeClr val="bg1"/>
                  </a:solidFill>
                  <a:latin typeface="Montserrat" panose="00000500000000000000" pitchFamily="2" charset="0"/>
                  <a:cs typeface="Arial"/>
                </a:defRPr>
              </a:lvl1pPr>
            </a:lstStyle>
            <a:p>
              <a:r>
                <a:rPr lang="en-US" sz="1200">
                  <a:solidFill>
                    <a:srgbClr val="000000"/>
                  </a:solidFill>
                </a:rPr>
                <a:t>Central Office Department Budget Allocations </a:t>
              </a:r>
            </a:p>
            <a:p>
              <a:endParaRPr lang="en-US" sz="1200">
                <a:solidFill>
                  <a:srgbClr val="000000"/>
                </a:solidFill>
              </a:endParaRPr>
            </a:p>
            <a:p>
              <a:r>
                <a:rPr lang="en-US" sz="1200">
                  <a:solidFill>
                    <a:srgbClr val="000000"/>
                  </a:solidFill>
                </a:rPr>
                <a:t>PUA School Budget Overview </a:t>
              </a:r>
            </a:p>
            <a:p>
              <a:endParaRPr lang="en-US" sz="1200">
                <a:solidFill>
                  <a:srgbClr val="000000"/>
                </a:solidFill>
              </a:endParaRPr>
            </a:p>
            <a:p>
              <a:r>
                <a:rPr lang="en-US" sz="1200">
                  <a:solidFill>
                    <a:srgbClr val="000000"/>
                  </a:solidFill>
                </a:rPr>
                <a:t>NES Budget Overview</a:t>
              </a:r>
            </a:p>
          </p:txBody>
        </p:sp>
        <p:sp>
          <p:nvSpPr>
            <p:cNvPr id="14" name="Google Shape;366;p14">
              <a:extLst>
                <a:ext uri="{FF2B5EF4-FFF2-40B4-BE49-F238E27FC236}">
                  <a16:creationId xmlns:a16="http://schemas.microsoft.com/office/drawing/2014/main" id="{844C4610-FCFC-5171-536E-E727C5D1CBEE}"/>
                </a:ext>
              </a:extLst>
            </p:cNvPr>
            <p:cNvSpPr txBox="1"/>
            <p:nvPr/>
          </p:nvSpPr>
          <p:spPr>
            <a:xfrm>
              <a:off x="9517134" y="3603906"/>
              <a:ext cx="2121152" cy="2240605"/>
            </a:xfrm>
            <a:prstGeom prst="rect">
              <a:avLst/>
            </a:prstGeom>
            <a:solidFill>
              <a:srgbClr val="67A2B9"/>
            </a:solidFill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216000" tIns="144000" rIns="216000" bIns="144000" anchor="ctr" anchorCtr="0">
              <a:noAutofit/>
            </a:bodyPr>
            <a:lstStyle>
              <a:defPPr>
                <a:defRPr lang="en-US"/>
              </a:defPPr>
              <a:lvl1pPr algn="ctr">
                <a:defRPr sz="2000">
                  <a:solidFill>
                    <a:schemeClr val="bg1"/>
                  </a:solidFill>
                  <a:latin typeface="Montserrat" pitchFamily="2" charset="77"/>
                  <a:cs typeface="Arial"/>
                </a:defRPr>
              </a:lvl1pPr>
            </a:lstStyle>
            <a:p>
              <a:pPr algn="l"/>
              <a:r>
                <a:rPr lang="en-US" sz="1200">
                  <a:solidFill>
                    <a:srgbClr val="000000"/>
                  </a:solidFill>
                  <a:latin typeface="Montserrat"/>
                  <a:ea typeface="Roboto"/>
                  <a:cs typeface="Roboto"/>
                </a:rPr>
                <a:t>May 22: Proposed Budget Review + Board Discussion </a:t>
              </a:r>
            </a:p>
            <a:p>
              <a:pPr algn="l"/>
              <a:endParaRPr lang="en-US" sz="1200">
                <a:solidFill>
                  <a:srgbClr val="000000"/>
                </a:solidFill>
                <a:latin typeface="Montserrat" panose="000005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algn="l"/>
              <a:r>
                <a:rPr lang="en-US" sz="1200" b="1">
                  <a:solidFill>
                    <a:srgbClr val="000000"/>
                  </a:solidFill>
                  <a:latin typeface="Montserrat"/>
                  <a:ea typeface="Roboto"/>
                  <a:cs typeface="Roboto"/>
                </a:rPr>
                <a:t>June 12: Budget Vote</a:t>
              </a:r>
            </a:p>
          </p:txBody>
        </p:sp>
        <p:sp>
          <p:nvSpPr>
            <p:cNvPr id="16" name="Google Shape;366;p14">
              <a:extLst>
                <a:ext uri="{FF2B5EF4-FFF2-40B4-BE49-F238E27FC236}">
                  <a16:creationId xmlns:a16="http://schemas.microsoft.com/office/drawing/2014/main" id="{5DD51E37-1C84-AEFA-0F75-C16DEA20ADA7}"/>
                </a:ext>
              </a:extLst>
            </p:cNvPr>
            <p:cNvSpPr txBox="1"/>
            <p:nvPr/>
          </p:nvSpPr>
          <p:spPr>
            <a:xfrm rot="10800000" flipV="1">
              <a:off x="349219" y="3016984"/>
              <a:ext cx="2310424" cy="445716"/>
            </a:xfrm>
            <a:prstGeom prst="rect">
              <a:avLst/>
            </a:prstGeom>
            <a:solidFill>
              <a:schemeClr val="accent1"/>
            </a:solidFill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216000" tIns="144000" rIns="216000" bIns="144000" anchor="ctr" anchorCtr="0">
              <a:noAutofit/>
            </a:bodyPr>
            <a:lstStyle>
              <a:defPPr>
                <a:defRPr lang="en-US"/>
              </a:defPPr>
              <a:lvl1pPr algn="ctr">
                <a:defRPr sz="2000">
                  <a:solidFill>
                    <a:schemeClr val="bg1"/>
                  </a:solidFill>
                  <a:latin typeface="Montserrat" pitchFamily="2" charset="77"/>
                  <a:cs typeface="Arial"/>
                </a:defRPr>
              </a:lvl1pPr>
            </a:lstStyle>
            <a:p>
              <a:r>
                <a:rPr lang="en-US" sz="1400" b="1">
                  <a:solidFill>
                    <a:srgbClr val="000000"/>
                  </a:solidFill>
                  <a:latin typeface="Montserrat" panose="000005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February 27</a:t>
              </a:r>
              <a:r>
                <a:rPr lang="en-US" sz="1400" b="1" baseline="30000">
                  <a:solidFill>
                    <a:srgbClr val="000000"/>
                  </a:solidFill>
                  <a:latin typeface="Montserrat" panose="000005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th</a:t>
              </a:r>
              <a:r>
                <a:rPr lang="en-US" sz="1400" b="1">
                  <a:solidFill>
                    <a:srgbClr val="000000"/>
                  </a:solidFill>
                  <a:latin typeface="Montserrat" panose="000005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</a:p>
          </p:txBody>
        </p:sp>
        <p:sp>
          <p:nvSpPr>
            <p:cNvPr id="6" name="Google Shape;366;p14">
              <a:extLst>
                <a:ext uri="{FF2B5EF4-FFF2-40B4-BE49-F238E27FC236}">
                  <a16:creationId xmlns:a16="http://schemas.microsoft.com/office/drawing/2014/main" id="{EC2E6901-ED60-FB4E-9BBB-1C437D29476F}"/>
                </a:ext>
              </a:extLst>
            </p:cNvPr>
            <p:cNvSpPr txBox="1"/>
            <p:nvPr/>
          </p:nvSpPr>
          <p:spPr>
            <a:xfrm rot="10800000" flipV="1">
              <a:off x="2775101" y="3016985"/>
              <a:ext cx="2121152" cy="445716"/>
            </a:xfrm>
            <a:prstGeom prst="rect">
              <a:avLst/>
            </a:prstGeom>
            <a:solidFill>
              <a:schemeClr val="accent1"/>
            </a:solidFill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216000" tIns="144000" rIns="216000" bIns="144000" anchor="ctr" anchorCtr="0">
              <a:noAutofit/>
            </a:bodyPr>
            <a:lstStyle>
              <a:defPPr>
                <a:defRPr lang="en-US"/>
              </a:defPPr>
              <a:lvl1pPr algn="ctr">
                <a:defRPr sz="2000">
                  <a:solidFill>
                    <a:schemeClr val="bg1"/>
                  </a:solidFill>
                  <a:latin typeface="Montserrat" pitchFamily="2" charset="77"/>
                  <a:cs typeface="Arial"/>
                </a:defRPr>
              </a:lvl1pPr>
            </a:lstStyle>
            <a:p>
              <a:r>
                <a:rPr lang="en-US" sz="1400" b="1">
                  <a:solidFill>
                    <a:srgbClr val="000000"/>
                  </a:solidFill>
                  <a:latin typeface="Montserrat" panose="000005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March 26</a:t>
              </a:r>
              <a:r>
                <a:rPr lang="en-US" sz="1400" b="1" baseline="30000">
                  <a:solidFill>
                    <a:srgbClr val="000000"/>
                  </a:solidFill>
                  <a:latin typeface="Montserrat" panose="000005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th</a:t>
              </a:r>
              <a:r>
                <a:rPr lang="en-US" sz="1400" b="1">
                  <a:solidFill>
                    <a:srgbClr val="000000"/>
                  </a:solidFill>
                  <a:latin typeface="Montserrat" panose="000005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</a:p>
          </p:txBody>
        </p:sp>
        <p:sp>
          <p:nvSpPr>
            <p:cNvPr id="9" name="Google Shape;366;p14">
              <a:extLst>
                <a:ext uri="{FF2B5EF4-FFF2-40B4-BE49-F238E27FC236}">
                  <a16:creationId xmlns:a16="http://schemas.microsoft.com/office/drawing/2014/main" id="{1526E064-B1C9-3F84-463B-6BC8754C0DD2}"/>
                </a:ext>
              </a:extLst>
            </p:cNvPr>
            <p:cNvSpPr txBox="1"/>
            <p:nvPr/>
          </p:nvSpPr>
          <p:spPr>
            <a:xfrm rot="10800000" flipV="1">
              <a:off x="5032314" y="3016984"/>
              <a:ext cx="2121152" cy="445716"/>
            </a:xfrm>
            <a:prstGeom prst="rect">
              <a:avLst/>
            </a:prstGeom>
            <a:solidFill>
              <a:schemeClr val="accent1"/>
            </a:solidFill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216000" tIns="144000" rIns="216000" bIns="144000" anchor="ctr" anchorCtr="0">
              <a:noAutofit/>
            </a:bodyPr>
            <a:lstStyle>
              <a:defPPr>
                <a:defRPr lang="en-US"/>
              </a:defPPr>
              <a:lvl1pPr algn="ctr">
                <a:defRPr sz="2000">
                  <a:solidFill>
                    <a:schemeClr val="bg1"/>
                  </a:solidFill>
                  <a:latin typeface="Montserrat" pitchFamily="2" charset="77"/>
                  <a:cs typeface="Arial"/>
                </a:defRPr>
              </a:lvl1pPr>
            </a:lstStyle>
            <a:p>
              <a:r>
                <a:rPr lang="en-US" sz="1400" b="1">
                  <a:solidFill>
                    <a:srgbClr val="000000"/>
                  </a:solidFill>
                  <a:latin typeface="Montserrat" panose="000005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April 23rd </a:t>
              </a:r>
            </a:p>
          </p:txBody>
        </p:sp>
        <p:sp>
          <p:nvSpPr>
            <p:cNvPr id="10" name="Google Shape;366;p14">
              <a:extLst>
                <a:ext uri="{FF2B5EF4-FFF2-40B4-BE49-F238E27FC236}">
                  <a16:creationId xmlns:a16="http://schemas.microsoft.com/office/drawing/2014/main" id="{D85840F0-80FD-FA10-434F-0853E04844A6}"/>
                </a:ext>
              </a:extLst>
            </p:cNvPr>
            <p:cNvSpPr txBox="1"/>
            <p:nvPr/>
          </p:nvSpPr>
          <p:spPr>
            <a:xfrm rot="10800000" flipV="1">
              <a:off x="9517132" y="3016985"/>
              <a:ext cx="2121152" cy="445716"/>
            </a:xfrm>
            <a:prstGeom prst="rect">
              <a:avLst/>
            </a:prstGeom>
            <a:solidFill>
              <a:schemeClr val="accent1"/>
            </a:solidFill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216000" tIns="144000" rIns="216000" bIns="144000" anchor="ctr" anchorCtr="0">
              <a:noAutofit/>
            </a:bodyPr>
            <a:lstStyle>
              <a:defPPr>
                <a:defRPr lang="en-US"/>
              </a:defPPr>
              <a:lvl1pPr algn="ctr">
                <a:defRPr sz="2000">
                  <a:solidFill>
                    <a:schemeClr val="bg1"/>
                  </a:solidFill>
                  <a:latin typeface="Montserrat" pitchFamily="2" charset="77"/>
                  <a:cs typeface="Arial"/>
                </a:defRPr>
              </a:lvl1pPr>
            </a:lstStyle>
            <a:p>
              <a:r>
                <a:rPr lang="en-US" sz="1300" b="1">
                  <a:solidFill>
                    <a:srgbClr val="000000"/>
                  </a:solidFill>
                  <a:latin typeface="Montserrat" panose="000005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May 22</a:t>
              </a:r>
              <a:r>
                <a:rPr lang="en-US" sz="1300" b="1" baseline="30000">
                  <a:solidFill>
                    <a:srgbClr val="000000"/>
                  </a:solidFill>
                  <a:latin typeface="Montserrat" panose="000005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nd</a:t>
              </a:r>
              <a:endParaRPr lang="en-US" sz="1300" b="1">
                <a:solidFill>
                  <a:srgbClr val="000000"/>
                </a:solidFill>
                <a:latin typeface="Montserrat" panose="000005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r>
                <a:rPr lang="en-US" sz="1300" b="1">
                  <a:solidFill>
                    <a:srgbClr val="000000"/>
                  </a:solidFill>
                  <a:latin typeface="Montserrat" panose="000005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June 12</a:t>
              </a:r>
              <a:r>
                <a:rPr lang="en-US" sz="1300" b="1" baseline="30000">
                  <a:solidFill>
                    <a:srgbClr val="000000"/>
                  </a:solidFill>
                  <a:latin typeface="Montserrat" panose="000005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th</a:t>
              </a:r>
              <a:r>
                <a:rPr lang="en-US" sz="1300" b="1">
                  <a:solidFill>
                    <a:srgbClr val="000000"/>
                  </a:solidFill>
                  <a:latin typeface="Montserrat" panose="000005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</a:p>
          </p:txBody>
        </p:sp>
        <p:sp>
          <p:nvSpPr>
            <p:cNvPr id="3" name="Google Shape;366;p14">
              <a:extLst>
                <a:ext uri="{FF2B5EF4-FFF2-40B4-BE49-F238E27FC236}">
                  <a16:creationId xmlns:a16="http://schemas.microsoft.com/office/drawing/2014/main" id="{18B0A295-D5BD-7DA5-1606-5DF28B41B9EB}"/>
                </a:ext>
              </a:extLst>
            </p:cNvPr>
            <p:cNvSpPr txBox="1"/>
            <p:nvPr/>
          </p:nvSpPr>
          <p:spPr>
            <a:xfrm>
              <a:off x="7264373" y="3606465"/>
              <a:ext cx="2121152" cy="2240605"/>
            </a:xfrm>
            <a:prstGeom prst="rect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216000" tIns="144000" rIns="216000" bIns="144000" anchor="ctr" anchorCtr="0">
              <a:noAutofit/>
            </a:bodyPr>
            <a:lstStyle>
              <a:defPPr>
                <a:defRPr lang="en-US"/>
              </a:defPPr>
              <a:lvl1pPr algn="ctr">
                <a:defRPr sz="2000">
                  <a:solidFill>
                    <a:schemeClr val="bg1"/>
                  </a:solidFill>
                  <a:latin typeface="Montserrat" pitchFamily="2" charset="77"/>
                  <a:cs typeface="Arial"/>
                </a:defRPr>
              </a:lvl1pPr>
            </a:lstStyle>
            <a:p>
              <a:pPr algn="l"/>
              <a:r>
                <a:rPr lang="en-US" sz="1200">
                  <a:solidFill>
                    <a:srgbClr val="000000"/>
                  </a:solidFill>
                  <a:latin typeface="Montserrat"/>
                  <a:ea typeface="Roboto"/>
                  <a:cs typeface="Roboto"/>
                </a:rPr>
                <a:t>Preliminary high-level budget </a:t>
              </a:r>
            </a:p>
            <a:p>
              <a:pPr algn="l"/>
              <a:endParaRPr lang="en-US" sz="1200">
                <a:solidFill>
                  <a:srgbClr val="000000"/>
                </a:solidFill>
                <a:latin typeface="Montserrat" panose="000005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algn="l"/>
              <a:r>
                <a:rPr lang="en-US" sz="1200">
                  <a:solidFill>
                    <a:srgbClr val="000000"/>
                  </a:solidFill>
                  <a:latin typeface="Montserrat"/>
                  <a:ea typeface="Roboto"/>
                  <a:cs typeface="Roboto"/>
                </a:rPr>
                <a:t>PUA | NES Campus Budget Update </a:t>
              </a:r>
            </a:p>
            <a:p>
              <a:pPr algn="l"/>
              <a:endParaRPr lang="en-US" sz="1200">
                <a:solidFill>
                  <a:srgbClr val="000000"/>
                </a:solidFill>
                <a:latin typeface="Montserrat" panose="000005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algn="l"/>
              <a:r>
                <a:rPr lang="en-US" sz="1200">
                  <a:solidFill>
                    <a:srgbClr val="000000"/>
                  </a:solidFill>
                  <a:latin typeface="Montserrat"/>
                  <a:ea typeface="Roboto"/>
                  <a:cs typeface="Roboto"/>
                </a:rPr>
                <a:t>Facilities Review</a:t>
              </a:r>
            </a:p>
            <a:p>
              <a:pPr algn="l"/>
              <a:endParaRPr lang="en-US" sz="1200" b="1">
                <a:solidFill>
                  <a:srgbClr val="000000"/>
                </a:solidFill>
                <a:latin typeface="Montserrat" panose="000005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algn="l"/>
              <a:endParaRPr lang="en-US" sz="1200" b="1">
                <a:solidFill>
                  <a:schemeClr val="tx1"/>
                </a:solidFill>
                <a:latin typeface="Montserrat"/>
                <a:ea typeface="Roboto"/>
                <a:cs typeface="Roboto"/>
              </a:endParaRPr>
            </a:p>
          </p:txBody>
        </p:sp>
        <p:sp>
          <p:nvSpPr>
            <p:cNvPr id="5" name="Google Shape;366;p14">
              <a:extLst>
                <a:ext uri="{FF2B5EF4-FFF2-40B4-BE49-F238E27FC236}">
                  <a16:creationId xmlns:a16="http://schemas.microsoft.com/office/drawing/2014/main" id="{F457DDD3-DF24-153B-9288-70C859259BCF}"/>
                </a:ext>
              </a:extLst>
            </p:cNvPr>
            <p:cNvSpPr txBox="1"/>
            <p:nvPr/>
          </p:nvSpPr>
          <p:spPr>
            <a:xfrm rot="10800000" flipV="1">
              <a:off x="7255505" y="3012647"/>
              <a:ext cx="2121152" cy="445716"/>
            </a:xfrm>
            <a:prstGeom prst="rect">
              <a:avLst/>
            </a:prstGeom>
            <a:solidFill>
              <a:schemeClr val="accent1"/>
            </a:solidFill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216000" tIns="144000" rIns="216000" bIns="144000" anchor="ctr" anchorCtr="0">
              <a:noAutofit/>
            </a:bodyPr>
            <a:lstStyle>
              <a:defPPr>
                <a:defRPr lang="en-US"/>
              </a:defPPr>
              <a:lvl1pPr algn="ctr">
                <a:defRPr sz="2000">
                  <a:solidFill>
                    <a:schemeClr val="bg1"/>
                  </a:solidFill>
                  <a:latin typeface="Montserrat" pitchFamily="2" charset="77"/>
                  <a:cs typeface="Arial"/>
                </a:defRPr>
              </a:lvl1pPr>
            </a:lstStyle>
            <a:p>
              <a:r>
                <a:rPr lang="en-US" sz="1400" b="1">
                  <a:solidFill>
                    <a:srgbClr val="000000"/>
                  </a:solidFill>
                  <a:latin typeface="Montserrat" panose="000005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May 1st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3281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67BE9-C652-4294-5C79-8D9E234AC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Rockwell" panose="02060603020205020403" pitchFamily="18" charset="0"/>
              </a:rPr>
              <a:t>Development Timeline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735AFA-FBB4-171B-530A-DB78D7D74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370" name="Diagram 369">
            <a:extLst>
              <a:ext uri="{FF2B5EF4-FFF2-40B4-BE49-F238E27FC236}">
                <a16:creationId xmlns:a16="http://schemas.microsoft.com/office/drawing/2014/main" id="{C1D31C37-127C-871B-8D2C-2B162FCE7ECE}"/>
              </a:ext>
            </a:extLst>
          </p:cNvPr>
          <p:cNvGraphicFramePr/>
          <p:nvPr/>
        </p:nvGraphicFramePr>
        <p:xfrm>
          <a:off x="277092" y="849745"/>
          <a:ext cx="11857179" cy="5862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1F603E9C-31D8-7BCC-6EF6-273A45D66F67}"/>
              </a:ext>
            </a:extLst>
          </p:cNvPr>
          <p:cNvGrpSpPr/>
          <p:nvPr/>
        </p:nvGrpSpPr>
        <p:grpSpPr>
          <a:xfrm>
            <a:off x="2391018" y="2561309"/>
            <a:ext cx="4897284" cy="3020434"/>
            <a:chOff x="-1921743" y="1196006"/>
            <a:chExt cx="4897284" cy="302043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713AA75-778F-0135-ECD0-3BDD91DFD1F2}"/>
                </a:ext>
              </a:extLst>
            </p:cNvPr>
            <p:cNvSpPr/>
            <p:nvPr/>
          </p:nvSpPr>
          <p:spPr>
            <a:xfrm>
              <a:off x="590937" y="1196006"/>
              <a:ext cx="2384604" cy="173538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11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041FAF0-CA1E-25F2-1C3F-B0977CF3AA4B}"/>
                </a:ext>
              </a:extLst>
            </p:cNvPr>
            <p:cNvSpPr txBox="1"/>
            <p:nvPr/>
          </p:nvSpPr>
          <p:spPr>
            <a:xfrm>
              <a:off x="-1921743" y="2481058"/>
              <a:ext cx="3064645" cy="17353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76200" rIns="76200" bIns="114300" numCol="1" spcCol="1270" anchor="t" anchorCtr="0">
              <a:noAutofit/>
            </a:bodyPr>
            <a:lstStyle/>
            <a:p>
              <a:pPr marL="171450" lvl="0" indent="-17145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100" b="1" kern="1200">
                  <a:solidFill>
                    <a:schemeClr val="accent1"/>
                  </a:solidFill>
                </a:rPr>
                <a:t>Central Office Teams develop Department Action Plans</a:t>
              </a:r>
              <a:endParaRPr lang="en-US" sz="1100" kern="1200"/>
            </a:p>
            <a:p>
              <a:pPr marL="171450" lvl="0" indent="-17145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100" b="1" kern="1200">
                  <a:solidFill>
                    <a:schemeClr val="accent2"/>
                  </a:solidFill>
                </a:rPr>
                <a:t>Develop Budget assumptions and initial parameters</a:t>
              </a:r>
            </a:p>
            <a:p>
              <a:pPr marL="171450" lvl="0" indent="-17145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n-US" sz="1100" b="1">
                <a:solidFill>
                  <a:schemeClr val="accent2"/>
                </a:solidFill>
              </a:endParaRPr>
            </a:p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Budget Workshop 1: The Budget development process, budget principles, assumptions, initial parameters</a:t>
              </a:r>
              <a:endParaRPr lang="en-US" sz="1100" b="1" kern="1200">
                <a:solidFill>
                  <a:schemeClr val="accent2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8CB6414-F9DC-1C6F-C079-CC5FE7326D8D}"/>
              </a:ext>
            </a:extLst>
          </p:cNvPr>
          <p:cNvSpPr txBox="1"/>
          <p:nvPr/>
        </p:nvSpPr>
        <p:spPr>
          <a:xfrm>
            <a:off x="4048228" y="2045921"/>
            <a:ext cx="3064644" cy="173538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6200" rIns="76200" bIns="114300" numCol="1" spcCol="1270" anchor="t" anchorCtr="0">
            <a:noAutofit/>
          </a:bodyPr>
          <a:lstStyle/>
          <a:p>
            <a:pPr marL="171450" lvl="0" indent="-17145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100" b="1" kern="1200">
                <a:solidFill>
                  <a:schemeClr val="accent1"/>
                </a:solidFill>
              </a:rPr>
              <a:t>Review and approve Department Action Plans</a:t>
            </a:r>
          </a:p>
          <a:p>
            <a:pPr marL="171450" lvl="0" indent="-17145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100" b="1" kern="1200">
                <a:solidFill>
                  <a:schemeClr val="accent1"/>
                </a:solidFill>
              </a:rPr>
              <a:t>Train school and district leaders on action planning and budget development</a:t>
            </a:r>
            <a:endParaRPr lang="en-US" sz="1100" kern="1200"/>
          </a:p>
          <a:p>
            <a:pPr marL="171450" lvl="0" indent="-17145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100" b="1" kern="1200">
                <a:solidFill>
                  <a:schemeClr val="accent2"/>
                </a:solidFill>
              </a:rPr>
              <a:t>Departments and schools develop budgets based on allocations</a:t>
            </a:r>
            <a:endParaRPr lang="en-US" sz="11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b="1">
                <a:solidFill>
                  <a:schemeClr val="tx1">
                    <a:lumMod val="65000"/>
                    <a:lumOff val="35000"/>
                  </a:schemeClr>
                </a:solidFill>
              </a:rPr>
              <a:t>Budget Workshop 2: District Action Plan</a:t>
            </a:r>
            <a:endParaRPr lang="en-US" sz="1100" b="1" kern="1200">
              <a:solidFill>
                <a:schemeClr val="accent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8EAAEF-7645-7EC0-F098-6CF872AB18DC}"/>
              </a:ext>
            </a:extLst>
          </p:cNvPr>
          <p:cNvSpPr txBox="1"/>
          <p:nvPr/>
        </p:nvSpPr>
        <p:spPr>
          <a:xfrm>
            <a:off x="595365" y="2150730"/>
            <a:ext cx="2750876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100" b="1">
                <a:solidFill>
                  <a:schemeClr val="accent1"/>
                </a:solidFill>
              </a:rPr>
              <a:t>Informed by District Progress Data, Superintendent drafts District Action Plan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100" b="1">
                <a:solidFill>
                  <a:schemeClr val="accent2"/>
                </a:solidFill>
              </a:rPr>
              <a:t>Confirm Budget Development timeline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0DA80D-CE1C-67E8-BB75-0C9D4117742C}"/>
              </a:ext>
            </a:extLst>
          </p:cNvPr>
          <p:cNvSpPr txBox="1"/>
          <p:nvPr/>
        </p:nvSpPr>
        <p:spPr>
          <a:xfrm>
            <a:off x="5750864" y="3845840"/>
            <a:ext cx="2750876" cy="173538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6200" rIns="76200" bIns="114300" numCol="1" spcCol="1270" anchor="t" anchorCtr="0">
            <a:noAutofit/>
          </a:bodyPr>
          <a:lstStyle/>
          <a:p>
            <a:pPr marL="171450" lvl="0" indent="-17145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100" b="1" kern="1200">
                <a:solidFill>
                  <a:schemeClr val="accent1"/>
                </a:solidFill>
              </a:rPr>
              <a:t>Schools submit Action Plans</a:t>
            </a:r>
          </a:p>
          <a:p>
            <a:pPr marL="171450" lvl="0" indent="-17145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100" b="1" kern="1200">
                <a:solidFill>
                  <a:schemeClr val="accent2"/>
                </a:solidFill>
              </a:rPr>
              <a:t>Finalize department budgets</a:t>
            </a:r>
          </a:p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b="1">
                <a:solidFill>
                  <a:schemeClr val="tx1">
                    <a:lumMod val="65000"/>
                    <a:lumOff val="35000"/>
                  </a:schemeClr>
                </a:solidFill>
              </a:rPr>
              <a:t>Budget Workshop 3: School and central office budget overview </a:t>
            </a:r>
            <a:endParaRPr lang="en-US" sz="1100" b="1" kern="1200">
              <a:solidFill>
                <a:schemeClr val="accent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C58B85-6C01-0543-5878-8757B2797719}"/>
              </a:ext>
            </a:extLst>
          </p:cNvPr>
          <p:cNvSpPr txBox="1"/>
          <p:nvPr/>
        </p:nvSpPr>
        <p:spPr>
          <a:xfrm>
            <a:off x="7476911" y="2045921"/>
            <a:ext cx="2939154" cy="173538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6200" rIns="76200" bIns="114300" numCol="1" spcCol="1270" anchor="t" anchorCtr="0">
            <a:noAutofit/>
          </a:bodyPr>
          <a:lstStyle/>
          <a:p>
            <a:pPr marL="171450" lvl="0" indent="-17145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100" b="1" kern="1200">
                <a:solidFill>
                  <a:schemeClr val="accent1"/>
                </a:solidFill>
              </a:rPr>
              <a:t>Review and approve school Action Plans</a:t>
            </a:r>
          </a:p>
          <a:p>
            <a:pPr marL="171450" lvl="0" indent="-17145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100" b="1" kern="1200">
                <a:solidFill>
                  <a:schemeClr val="accent2"/>
                </a:solidFill>
              </a:rPr>
              <a:t>Finalize school budgets</a:t>
            </a:r>
            <a:endParaRPr lang="en-US" sz="1100" b="1" kern="1200">
              <a:solidFill>
                <a:schemeClr val="accent2"/>
              </a:solidFill>
              <a:cs typeface="Arial"/>
            </a:endParaRPr>
          </a:p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b="1">
                <a:solidFill>
                  <a:schemeClr val="tx1">
                    <a:lumMod val="65000"/>
                    <a:lumOff val="35000"/>
                  </a:schemeClr>
                </a:solidFill>
              </a:rPr>
              <a:t>Budget Workshop 4: Facilities overview, draft high-level budget review </a:t>
            </a:r>
            <a:endParaRPr lang="en-US" sz="1100" b="1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b="1">
                <a:solidFill>
                  <a:schemeClr val="tx1">
                    <a:lumMod val="65000"/>
                    <a:lumOff val="35000"/>
                  </a:schemeClr>
                </a:solidFill>
              </a:rPr>
              <a:t>Budget Workshop 5: Wrap-up budget discussion + Board questions </a:t>
            </a:r>
            <a:endParaRPr lang="en-US" sz="1100" b="1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b="1">
              <a:solidFill>
                <a:schemeClr val="accent2"/>
              </a:solidFill>
            </a:endParaRPr>
          </a:p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957BD1-DB0E-C8D2-B8D3-53D170F26FBC}"/>
              </a:ext>
            </a:extLst>
          </p:cNvPr>
          <p:cNvSpPr txBox="1"/>
          <p:nvPr/>
        </p:nvSpPr>
        <p:spPr>
          <a:xfrm>
            <a:off x="9164032" y="3845840"/>
            <a:ext cx="2750876" cy="173538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6200" rIns="76200" bIns="114300" numCol="1" spcCol="1270" anchor="t" anchorCtr="0">
            <a:noAutofit/>
          </a:bodyPr>
          <a:lstStyle/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b="1" i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b="1" i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i="0">
                <a:solidFill>
                  <a:schemeClr val="tx1">
                    <a:lumMod val="65000"/>
                    <a:lumOff val="35000"/>
                  </a:schemeClr>
                </a:solidFill>
              </a:rPr>
              <a:t>June Regular Board Meeting: Budget Vote</a:t>
            </a:r>
            <a:endParaRPr lang="en-US" sz="1200" b="1" i="1" kern="12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916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686833-2F17-90C4-EA0E-6CF3A737B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0AB90-74E2-9637-695D-EA8C7A9C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300">
                <a:latin typeface="Rockwell"/>
              </a:rPr>
              <a:t>Agenda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7A7C8-CC44-3F5E-4A78-F0ABC37CD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24013"/>
            <a:ext cx="109728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>
                <a:latin typeface="Montserrat"/>
              </a:rPr>
              <a:t>Property Values</a:t>
            </a:r>
            <a:endParaRPr lang="en-US"/>
          </a:p>
          <a:p>
            <a:r>
              <a:rPr lang="en-US" sz="2400" b="1">
                <a:latin typeface="Montserrat"/>
              </a:rPr>
              <a:t>Budgets for Adoptions</a:t>
            </a:r>
          </a:p>
          <a:p>
            <a:pPr lvl="1">
              <a:buFont typeface="Courier New,monospace"/>
              <a:buChar char="o"/>
            </a:pPr>
            <a:r>
              <a:rPr lang="en-US" sz="2000" b="1">
                <a:latin typeface="Montserrat"/>
              </a:rPr>
              <a:t>General Fund</a:t>
            </a:r>
            <a:endParaRPr lang="en-US" sz="2000">
              <a:solidFill>
                <a:srgbClr val="000000"/>
              </a:solidFill>
              <a:latin typeface="Montserrat"/>
            </a:endParaRPr>
          </a:p>
          <a:p>
            <a:pPr lvl="1">
              <a:buFont typeface="Courier New,monospace"/>
              <a:buChar char="o"/>
            </a:pPr>
            <a:r>
              <a:rPr lang="en-US" sz="2000" b="1">
                <a:latin typeface="Montserrat"/>
              </a:rPr>
              <a:t>Debt Service Fund</a:t>
            </a:r>
            <a:endParaRPr lang="en-US" sz="2000">
              <a:solidFill>
                <a:srgbClr val="000000"/>
              </a:solidFill>
              <a:latin typeface="Montserrat"/>
            </a:endParaRPr>
          </a:p>
          <a:p>
            <a:pPr lvl="1">
              <a:buFont typeface="Courier New,monospace"/>
              <a:buChar char="o"/>
            </a:pPr>
            <a:r>
              <a:rPr lang="en-US" sz="2000" b="1">
                <a:latin typeface="Montserrat"/>
              </a:rPr>
              <a:t>Nutrition Services Fund</a:t>
            </a:r>
            <a:endParaRPr lang="en-US"/>
          </a:p>
          <a:p>
            <a:r>
              <a:rPr lang="en-US" sz="2400" b="1">
                <a:latin typeface="Montserrat"/>
              </a:rPr>
              <a:t>Budget Form to be Adopted 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399D62-B760-09C3-8CC3-99DE3EAA2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287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C42BF2-601B-049D-36E5-2FEC1DBF68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98326-DC02-C7AD-D335-A3192FA02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300">
                <a:solidFill>
                  <a:schemeClr val="bg1"/>
                </a:solidFill>
              </a:rPr>
              <a:t>Property Values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AD304A-A046-6083-9D7C-C6D0E0F7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52C1F8-3BA5-F24E-8618-E52498D8718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2151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FA4B89-6D4B-C3A7-4C1F-C6092ED14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63B6D-A0B1-39CE-E93B-32538B8D6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300">
                <a:latin typeface="Rockwell"/>
              </a:rPr>
              <a:t>Tax Year 2025 Property Values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A6BD13-CA8E-8E12-F833-AF4271B9B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8</a:t>
            </a:fld>
            <a:endParaRPr lang="en-US"/>
          </a:p>
        </p:txBody>
      </p:sp>
      <p:pic>
        <p:nvPicPr>
          <p:cNvPr id="7" name="Content Placeholder 6" descr="A table with numbers and text&#10;&#10;AI-generated content may be incorrect.">
            <a:extLst>
              <a:ext uri="{FF2B5EF4-FFF2-40B4-BE49-F238E27FC236}">
                <a16:creationId xmlns:a16="http://schemas.microsoft.com/office/drawing/2014/main" id="{96FDBB36-6B0B-2CC3-6233-90E2A111B1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4303" y="1549959"/>
            <a:ext cx="8163393" cy="4525963"/>
          </a:xfrm>
        </p:spPr>
      </p:pic>
    </p:spTree>
    <p:extLst>
      <p:ext uri="{BB962C8B-B14F-4D97-AF65-F5344CB8AC3E}">
        <p14:creationId xmlns:p14="http://schemas.microsoft.com/office/powerpoint/2010/main" val="3733457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604FCC-B89F-AAA4-3B79-85AD88799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A15CF-54E3-A8AF-3784-D669DE5B9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300">
                <a:latin typeface="Rockwell"/>
              </a:rPr>
              <a:t>Estimated FY2026 Tax Collections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83EAB5-E60D-8705-B267-856979637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9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511F0FA-8BB0-3C55-AB99-DB7473C8B2E1}"/>
              </a:ext>
            </a:extLst>
          </p:cNvPr>
          <p:cNvSpPr txBox="1">
            <a:spLocks/>
          </p:cNvSpPr>
          <p:nvPr/>
        </p:nvSpPr>
        <p:spPr>
          <a:xfrm>
            <a:off x="609600" y="1714727"/>
            <a:ext cx="8485777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Adobe Caslon Pro" panose="0205050205050A020403" pitchFamily="18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dobe Caslon Pro" panose="0205050205050A020403" pitchFamily="18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dobe Caslon Pro" panose="0205050205050A020403" pitchFamily="18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dobe Caslon Pro" panose="0205050205050A020403" pitchFamily="18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dobe Caslon Pro" panose="0205050205050A020403" pitchFamily="18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latin typeface="Montserrat"/>
              </a:rPr>
              <a:t>Projected Taxable Value = $241,143,766,896</a:t>
            </a:r>
          </a:p>
          <a:p>
            <a:r>
              <a:rPr lang="en-US" sz="2400">
                <a:latin typeface="Montserrat"/>
              </a:rPr>
              <a:t>M&amp;O Tax Rate = .6923</a:t>
            </a:r>
          </a:p>
          <a:p>
            <a:r>
              <a:rPr lang="en-US" sz="2400" b="1">
                <a:latin typeface="Montserrat"/>
              </a:rPr>
              <a:t>Estimated M&amp;O Tax Revenue = $1,558,545,630</a:t>
            </a:r>
          </a:p>
          <a:p>
            <a:r>
              <a:rPr lang="en-US" sz="2400">
                <a:latin typeface="Montserrat"/>
              </a:rPr>
              <a:t>I&amp;S Tax Rate = .1667</a:t>
            </a:r>
          </a:p>
          <a:p>
            <a:r>
              <a:rPr lang="en-US" sz="2400" b="1">
                <a:latin typeface="Montserrat"/>
              </a:rPr>
              <a:t>Estimated I&amp;S Tax Revenue = $367,333,733</a:t>
            </a:r>
          </a:p>
        </p:txBody>
      </p:sp>
    </p:spTree>
    <p:extLst>
      <p:ext uri="{BB962C8B-B14F-4D97-AF65-F5344CB8AC3E}">
        <p14:creationId xmlns:p14="http://schemas.microsoft.com/office/powerpoint/2010/main" val="17193895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HISD">
      <a:dk1>
        <a:sysClr val="windowText" lastClr="000000"/>
      </a:dk1>
      <a:lt1>
        <a:sysClr val="window" lastClr="FFFFFF"/>
      </a:lt1>
      <a:dk2>
        <a:srgbClr val="58595B"/>
      </a:dk2>
      <a:lt2>
        <a:srgbClr val="E8E8E8"/>
      </a:lt2>
      <a:accent1>
        <a:srgbClr val="67A2B9"/>
      </a:accent1>
      <a:accent2>
        <a:srgbClr val="DCA900"/>
      </a:accent2>
      <a:accent3>
        <a:srgbClr val="61A60E"/>
      </a:accent3>
      <a:accent4>
        <a:srgbClr val="8C1D40"/>
      </a:accent4>
      <a:accent5>
        <a:srgbClr val="CA602C"/>
      </a:accent5>
      <a:accent6>
        <a:srgbClr val="545386"/>
      </a:accent6>
      <a:hlink>
        <a:srgbClr val="467886"/>
      </a:hlink>
      <a:folHlink>
        <a:srgbClr val="96607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4114f89-c2f7-46df-a5b6-453fae0e6bc3">
      <Terms xmlns="http://schemas.microsoft.com/office/infopath/2007/PartnerControls"/>
    </lcf76f155ced4ddcb4097134ff3c332f>
    <TaxCatchAll xmlns="36961b51-5483-4fd9-b2ca-a4f8aede735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2F35C08113E646A2CCABA0C1F2F999" ma:contentTypeVersion="13" ma:contentTypeDescription="Create a new document." ma:contentTypeScope="" ma:versionID="364353e1d76d465539af656d536b5996">
  <xsd:schema xmlns:xsd="http://www.w3.org/2001/XMLSchema" xmlns:xs="http://www.w3.org/2001/XMLSchema" xmlns:p="http://schemas.microsoft.com/office/2006/metadata/properties" xmlns:ns2="a4114f89-c2f7-46df-a5b6-453fae0e6bc3" xmlns:ns3="36961b51-5483-4fd9-b2ca-a4f8aede7359" targetNamespace="http://schemas.microsoft.com/office/2006/metadata/properties" ma:root="true" ma:fieldsID="3c38de6d26bb34822c46c177f35d3a05" ns2:_="" ns3:_="">
    <xsd:import namespace="a4114f89-c2f7-46df-a5b6-453fae0e6bc3"/>
    <xsd:import namespace="36961b51-5483-4fd9-b2ca-a4f8aede73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114f89-c2f7-46df-a5b6-453fae0e6b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e3d05eac-c0cb-4ba2-8f6a-3e450bddde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961b51-5483-4fd9-b2ca-a4f8aede735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9659097d-5e67-4aca-a39c-54d76ee772d2}" ma:internalName="TaxCatchAll" ma:showField="CatchAllData" ma:web="36961b51-5483-4fd9-b2ca-a4f8aede73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FB1BF6B-BAD6-4420-8E7A-10098E40EFE4}">
  <ds:schemaRefs>
    <ds:schemaRef ds:uri="36961b51-5483-4fd9-b2ca-a4f8aede7359"/>
    <ds:schemaRef ds:uri="a4114f89-c2f7-46df-a5b6-453fae0e6bc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A1FDED8-C46F-4FFE-B3E5-0E7B7B4AF0B8}">
  <ds:schemaRefs>
    <ds:schemaRef ds:uri="36961b51-5483-4fd9-b2ca-a4f8aede7359"/>
    <ds:schemaRef ds:uri="a4114f89-c2f7-46df-a5b6-453fae0e6bc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1F8DD97-60D5-4BC4-A82D-B049E8551C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24</Slides>
  <Notes>1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Office Theme</vt:lpstr>
      <vt:lpstr>Public Hearing on Budget &amp; Tax Rate 2025-2026 Proposed Fiscal Year Budget June 12, 2025 </vt:lpstr>
      <vt:lpstr>School Year 25-26 Budget Goals</vt:lpstr>
      <vt:lpstr>Our Guiding Principles</vt:lpstr>
      <vt:lpstr>Budget Workshop Series Scope and Sequence</vt:lpstr>
      <vt:lpstr>Development Timeline</vt:lpstr>
      <vt:lpstr>Agenda</vt:lpstr>
      <vt:lpstr>Property Values</vt:lpstr>
      <vt:lpstr>Tax Year 2025 Property Values</vt:lpstr>
      <vt:lpstr>Estimated FY2026 Tax Collections</vt:lpstr>
      <vt:lpstr>General Fund (M&amp;O)</vt:lpstr>
      <vt:lpstr>Proposed General Fund Budget FY26</vt:lpstr>
      <vt:lpstr>Proposed General Fund Budget FY26</vt:lpstr>
      <vt:lpstr>Revenue</vt:lpstr>
      <vt:lpstr>Expenditures</vt:lpstr>
      <vt:lpstr>Summary</vt:lpstr>
      <vt:lpstr>Debt Services Fund</vt:lpstr>
      <vt:lpstr>Debt Service Fund (I&amp;S)</vt:lpstr>
      <vt:lpstr>Bond Profile</vt:lpstr>
      <vt:lpstr>FY26 Recommended Debt Service Fund (I&amp;S) Statement of Revenues &amp; Expenditures</vt:lpstr>
      <vt:lpstr>Nutrition Services Fund</vt:lpstr>
      <vt:lpstr>FY26 Recommended Nutrition Services Fund Statement of Revenues &amp; Expenditures</vt:lpstr>
      <vt:lpstr>Proposed Budget </vt:lpstr>
      <vt:lpstr>Proposed Budget</vt:lpstr>
      <vt:lpstr>Proposed Budget FY26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1</cp:revision>
  <cp:lastPrinted>2025-06-10T13:35:57Z</cp:lastPrinted>
  <dcterms:created xsi:type="dcterms:W3CDTF">2025-05-09T19:59:04Z</dcterms:created>
  <dcterms:modified xsi:type="dcterms:W3CDTF">2025-06-11T18:54:13Z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0x010100662F35C08113E646A2CCABA0C1F2F999</vt:lpwstr>
  </property>
  <property fmtid="{D5CDD505-2E9C-101B-9397-08002B2CF9AE}" pid="3" name="MediaServiceImageTags">
    <vt:lpwstr/>
  </property>
</Properties>
</file>