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32918400" cx="21945600"/>
  <p:notesSz cx="6858000" cy="9144000"/>
  <p:embeddedFontLst>
    <p:embeddedFont>
      <p:font typeface="Lexend Deca"/>
      <p:regular r:id="rId63"/>
      <p:bold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A4A3A4"/>
          </p15:clr>
        </p15:guide>
        <p15:guide id="2" pos="6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95F2DC-DE1F-4CE6-9F55-8D3CD3B52F7C}">
  <a:tblStyle styleId="{2895F2DC-DE1F-4CE6-9F55-8D3CD3B52F7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368" orient="horz"/>
        <p:guide pos="691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LexendDeca-bold.fntdata"/><Relationship Id="rId63" Type="http://schemas.openxmlformats.org/officeDocument/2006/relationships/font" Target="fonts/LexendDeca-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86323"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f132ae4256_0_10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f132ae425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fb0f13749f_4_17: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fb0f13749f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Guide: 6-12</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f4c9da2440_0_89: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f4c9da244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Remove Image Background - Instructions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f4c9da2440_0_55: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f4c9da244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 Creation - Sample (K-5th grades)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b3ef614a4_0_28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cb3ef614a4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 Creation - Sample (K-5th grades)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f4c9da2440_0_7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f4c9da244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cb3ef614a4_0_21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cb3ef614a4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K-5 Sample Poster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f4c9da2440_0_114: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f4c9da244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6-12 </a:t>
            </a:r>
            <a:r>
              <a:rPr lang="en"/>
              <a:t>Sample Poster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f132ae4256_1_1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f132ae425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a:t>
            </a:r>
            <a:r>
              <a:rPr lang="en"/>
              <a:t>Digital Format: K-5</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cb3ef614a4_0_253: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cb3ef614a4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Digital Format: 6-12</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f4c5e72d4f_0_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f4c5e72d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Poster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f4c5e72d4f_1_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f4c5e72d4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f823410c63_5_4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f823410c63_5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Agriculture, Food &amp; Natural Resources Poster (K-5)</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f132ae4256_1_5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f132ae4256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Agriculture, Food &amp; Natural Resources Poster (6-12)</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f823410c63_5_5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f823410c63_5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Arts, Information &amp; Communication Poster (K-5)</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f823410c63_5_195: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f823410c63_5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Arts, Information &amp; Communication Poster (6-12)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823410c63_5_204: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f823410c63_5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Business, Marketing &amp; Management</a:t>
            </a:r>
            <a:r>
              <a:rPr lang="en"/>
              <a:t> Poster (K-5)</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f132ae4256_0_163: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f132ae4256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Business, Marketing &amp; Management Poster (6-12)</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823410c63_5_213: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f823410c63_5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 Sciences</a:t>
            </a:r>
            <a:r>
              <a:rPr lang="en"/>
              <a:t> Poster (K-5)</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f132ae4256_0_13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f132ae4256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Health Sciences Poster (6-12)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f823410c63_5_22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f823410c63_5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 Services &amp; Education Poster (K-5)</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132ae4256_2_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f132ae425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Human Services &amp; Education Poster (6-12)</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f4c5e72d4f_2_1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f4c5e72d4f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f823410c63_5_23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f823410c63_5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Industrial &amp; Engin</a:t>
            </a:r>
            <a:r>
              <a:rPr lang="en"/>
              <a:t>eering Systems Poster (K-5)</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132ae4256_0_67: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f132ae425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Industrial &amp; Engineering Systems Poster (6-12)</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f823410c63_5_267: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f823410c63_5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Transportation Poster (K-5)</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f132ae4256_1_7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f132ae4256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Transportation Poster (6-12)</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f823410c63_5_27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f823410c63_5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Medical/Health Sciences Technology Poster (K-5)</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f132ae4256_0_47: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f132ae425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Medical/Health Sciences Technology Poster (6-12)</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f823410c63_5_24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f823410c63_5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Sample Poster (K-5)</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af49e0aee5_1_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af49e0aee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Sample Poster (6-12)</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f823410c63_5_249: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f823410c63_5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Sample Poster (K-5)</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f132ae4256_0_3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f132ae425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Sample Poster (6-12)</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cb3ef614a4_0_6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cb3ef614a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Vocabulary (all grades)</a:t>
            </a:r>
            <a:endParaRPr/>
          </a:p>
          <a:p>
            <a:pPr indent="0" lvl="0" marL="0" rtl="0" algn="l">
              <a:spcBef>
                <a:spcPts val="0"/>
              </a:spcBef>
              <a:spcAft>
                <a:spcPts val="0"/>
              </a:spcAft>
              <a:buNone/>
            </a:pPr>
            <a:r>
              <a:rPr lang="en"/>
              <a:t>Suggestion: Cover content vocabulary prior to lesson, especially for lower grade levels and English Language Learners.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f823410c63_5_25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f823410c63_5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Sample Poster (K-5)</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f132ae4256_1_6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f132ae425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Sample Poster (6-12)</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f823410c63_5_285: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f823410c63_5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Sample Poster (K-5)</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f132ae4256_0_5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f132ae425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Sample Poster (6-12)</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fb6324ce47_1_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fb6324ce4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Unplugged - Hard Copy Format (K-5th grades)</a:t>
            </a:r>
            <a:endParaRPr>
              <a:solidFill>
                <a:schemeClr val="dk1"/>
              </a:solidFill>
            </a:endParaRPr>
          </a:p>
          <a:p>
            <a:pPr indent="0" lvl="0" marL="0" rtl="0" algn="l">
              <a:spcBef>
                <a:spcPts val="0"/>
              </a:spcBef>
              <a:spcAft>
                <a:spcPts val="0"/>
              </a:spcAft>
              <a:buNone/>
            </a:pPr>
            <a:r>
              <a:rPr lang="en">
                <a:solidFill>
                  <a:schemeClr val="dk1"/>
                </a:solidFill>
              </a:rPr>
              <a:t>Teacher Reference: Print to fitable area.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cb3ef614a4_0_34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cb3ef614a4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Blank Print Copy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cb3ef614a4_0_365: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cb3ef614a4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Blank Print Copy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cb3ef614a4_0_297: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cb3ef614a4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Instructional Print Copy (K-5)</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f132ae4256_0_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f132ae425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Instructional Print Copy: 6-12</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f4c9da2440_0_24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f4c9da244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Unplugged Hard Copy - Content Worksheet (K-5th grades)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Print Tip: Click </a:t>
            </a:r>
            <a:r>
              <a:rPr b="1" lang="en">
                <a:solidFill>
                  <a:schemeClr val="dk1"/>
                </a:solidFill>
              </a:rPr>
              <a:t>More Settings</a:t>
            </a:r>
            <a:r>
              <a:rPr lang="en">
                <a:solidFill>
                  <a:schemeClr val="dk1"/>
                </a:solidFill>
              </a:rPr>
              <a:t>, Click </a:t>
            </a:r>
            <a:r>
              <a:rPr b="1" lang="en">
                <a:solidFill>
                  <a:schemeClr val="dk1"/>
                </a:solidFill>
              </a:rPr>
              <a:t>Scale</a:t>
            </a:r>
            <a:r>
              <a:rPr lang="en">
                <a:solidFill>
                  <a:schemeClr val="dk1"/>
                </a:solidFill>
              </a:rPr>
              <a:t>, Select </a:t>
            </a:r>
            <a:r>
              <a:rPr b="1" lang="en">
                <a:solidFill>
                  <a:schemeClr val="dk1"/>
                </a:solidFill>
              </a:rPr>
              <a:t>Fit to Printable Area</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b3ef614a4_0_72: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b3ef614a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Content Digital Worksheet (K-5th grades)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cb3ef614a4_0_44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cb3ef614a4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Unplugged Hard Copy - Content Worksheet (6-12th grades)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Print Tip: Click </a:t>
            </a:r>
            <a:r>
              <a:rPr b="1" lang="en">
                <a:solidFill>
                  <a:schemeClr val="dk1"/>
                </a:solidFill>
              </a:rPr>
              <a:t>More Settings</a:t>
            </a:r>
            <a:r>
              <a:rPr lang="en">
                <a:solidFill>
                  <a:schemeClr val="dk1"/>
                </a:solidFill>
              </a:rPr>
              <a:t>, Click </a:t>
            </a:r>
            <a:r>
              <a:rPr b="1" lang="en">
                <a:solidFill>
                  <a:schemeClr val="dk1"/>
                </a:solidFill>
              </a:rPr>
              <a:t>Scale</a:t>
            </a:r>
            <a:r>
              <a:rPr lang="en">
                <a:solidFill>
                  <a:schemeClr val="dk1"/>
                </a:solidFill>
              </a:rPr>
              <a:t>, Select </a:t>
            </a:r>
            <a:r>
              <a:rPr b="1" lang="en">
                <a:solidFill>
                  <a:schemeClr val="dk1"/>
                </a:solidFill>
              </a:rPr>
              <a:t>Fit to Printable Area</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f4c9da2440_0_19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f4c9da2440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Unplugged - Hard Copy Format (K-5th grades)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Teacher Reference: Print to fitable area.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f823410c63_5_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f823410c63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Unplugged - Hard Copy Format (6-12th grades)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Teacher Reference: Print to fitable area.</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f4c9da2440_0_275: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f4c9da2440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Unplugged - Hard Copy Format (K-5th grades)</a:t>
            </a:r>
            <a:endParaRPr>
              <a:solidFill>
                <a:schemeClr val="dk1"/>
              </a:solidFill>
            </a:endParaRPr>
          </a:p>
          <a:p>
            <a:pPr indent="0" lvl="0" marL="0" rtl="0" algn="l">
              <a:spcBef>
                <a:spcPts val="0"/>
              </a:spcBef>
              <a:spcAft>
                <a:spcPts val="0"/>
              </a:spcAft>
              <a:buNone/>
            </a:pPr>
            <a:r>
              <a:rPr lang="en">
                <a:solidFill>
                  <a:schemeClr val="dk1"/>
                </a:solidFill>
              </a:rPr>
              <a:t>Teacher Reference: Print to fitable area.</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f823410c63_5_28: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f823410c63_5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Unplugged - Hard Copy Format (6-12th grades)</a:t>
            </a:r>
            <a:endParaRPr>
              <a:solidFill>
                <a:schemeClr val="dk1"/>
              </a:solidFill>
            </a:endParaRPr>
          </a:p>
          <a:p>
            <a:pPr indent="0" lvl="0" marL="0" rtl="0" algn="l">
              <a:spcBef>
                <a:spcPts val="0"/>
              </a:spcBef>
              <a:spcAft>
                <a:spcPts val="0"/>
              </a:spcAft>
              <a:buNone/>
            </a:pPr>
            <a:r>
              <a:rPr lang="en">
                <a:solidFill>
                  <a:schemeClr val="dk1"/>
                </a:solidFill>
              </a:rPr>
              <a:t>Teacher Reference: Print to fitable area.</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f132ae4256_0_13: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f132ae42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Blank</a:t>
            </a:r>
            <a:r>
              <a:rPr lang="en"/>
              <a:t> Print Copy K-5</a:t>
            </a:r>
            <a:endParaRPr/>
          </a:p>
          <a:p>
            <a:pPr indent="0" lvl="0" marL="0" rtl="0" algn="l">
              <a:spcBef>
                <a:spcPts val="0"/>
              </a:spcBef>
              <a:spcAft>
                <a:spcPts val="0"/>
              </a:spcAft>
              <a:buClr>
                <a:schemeClr val="dk1"/>
              </a:buClr>
              <a:buSzPts val="1100"/>
              <a:buFont typeface="Arial"/>
              <a:buNone/>
            </a:pPr>
            <a:r>
              <a:rPr lang="en">
                <a:solidFill>
                  <a:schemeClr val="dk1"/>
                </a:solidFill>
              </a:rPr>
              <a:t>Teacher Reference: Print to fitable area.</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cb3ef614a4_0_311: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cb3ef614a4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Blank Print Copy 6-12</a:t>
            </a:r>
            <a:endParaRPr/>
          </a:p>
          <a:p>
            <a:pPr indent="0" lvl="0" marL="0" rtl="0" algn="l">
              <a:spcBef>
                <a:spcPts val="0"/>
              </a:spcBef>
              <a:spcAft>
                <a:spcPts val="0"/>
              </a:spcAft>
              <a:buClr>
                <a:schemeClr val="dk1"/>
              </a:buClr>
              <a:buSzPts val="1100"/>
              <a:buFont typeface="Arial"/>
              <a:buNone/>
            </a:pPr>
            <a:r>
              <a:rPr lang="en">
                <a:solidFill>
                  <a:schemeClr val="dk1"/>
                </a:solidFill>
              </a:rPr>
              <a:t>Teacher Reference: Print to fitable area.</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b3ef614a4_0_89: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cb3ef614a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Content Digital Worksheet (K-5th grades) - SAMPLE</a:t>
            </a:r>
            <a:endParaRPr/>
          </a:p>
          <a:p>
            <a:pPr indent="0" lvl="0" marL="0" rtl="0" algn="l">
              <a:spcBef>
                <a:spcPts val="0"/>
              </a:spcBef>
              <a:spcAft>
                <a:spcPts val="0"/>
              </a:spcAft>
              <a:buNone/>
            </a:pPr>
            <a:r>
              <a:rPr lang="en">
                <a:solidFill>
                  <a:schemeClr val="dk1"/>
                </a:solidFill>
              </a:rPr>
              <a:t>Sample response are in </a:t>
            </a:r>
            <a:r>
              <a:rPr b="1" lang="en">
                <a:solidFill>
                  <a:schemeClr val="dk1"/>
                </a:solidFill>
              </a:rPr>
              <a:t>bold</a:t>
            </a:r>
            <a:r>
              <a:rPr lang="en">
                <a:solidFill>
                  <a:schemeClr val="dk1"/>
                </a:solidFill>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b3ef614a4_0_106: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cb3ef614a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Content Digital Worksheet (6th-12th grades)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b3ef614a4_0_123: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b3ef614a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Content Digital Worksheet (6th-12th grades) - SAMPLE</a:t>
            </a:r>
            <a:endParaRPr>
              <a:solidFill>
                <a:schemeClr val="dk1"/>
              </a:solidFill>
            </a:endParaRPr>
          </a:p>
          <a:p>
            <a:pPr indent="0" lvl="0" marL="0" rtl="0" algn="l">
              <a:spcBef>
                <a:spcPts val="0"/>
              </a:spcBef>
              <a:spcAft>
                <a:spcPts val="0"/>
              </a:spcAft>
              <a:buNone/>
            </a:pPr>
            <a:r>
              <a:rPr lang="en">
                <a:solidFill>
                  <a:schemeClr val="dk1"/>
                </a:solidFill>
              </a:rPr>
              <a:t>Sample response are in </a:t>
            </a:r>
            <a:r>
              <a:rPr b="1" lang="en">
                <a:solidFill>
                  <a:schemeClr val="dk1"/>
                </a:solidFill>
              </a:rPr>
              <a:t>bold</a:t>
            </a:r>
            <a:r>
              <a:rPr lang="en">
                <a:solidFill>
                  <a:schemeClr val="dk1"/>
                </a:solidFill>
              </a:rPr>
              <a: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fb0f13749f_4_0:notes"/>
          <p:cNvSpPr/>
          <p:nvPr>
            <p:ph idx="2" type="sldImg"/>
          </p:nvPr>
        </p:nvSpPr>
        <p:spPr>
          <a:xfrm>
            <a:off x="228630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fb0f13749f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Guide: K-5</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748100" y="4765280"/>
            <a:ext cx="20449500" cy="13136700"/>
          </a:xfrm>
          <a:prstGeom prst="rect">
            <a:avLst/>
          </a:prstGeom>
        </p:spPr>
        <p:txBody>
          <a:bodyPr anchorCtr="0" anchor="b" bIns="341325" lIns="341325" spcFirstLastPara="1" rIns="341325" wrap="square" tIns="341325">
            <a:noAutofit/>
          </a:bodyPr>
          <a:lstStyle>
            <a:lvl1pPr lvl="0" rtl="0" algn="ctr">
              <a:spcBef>
                <a:spcPts val="0"/>
              </a:spcBef>
              <a:spcAft>
                <a:spcPts val="0"/>
              </a:spcAft>
              <a:buSzPts val="19400"/>
              <a:buNone/>
              <a:defRPr sz="19400"/>
            </a:lvl1pPr>
            <a:lvl2pPr lvl="1" rtl="0" algn="ctr">
              <a:spcBef>
                <a:spcPts val="0"/>
              </a:spcBef>
              <a:spcAft>
                <a:spcPts val="0"/>
              </a:spcAft>
              <a:buSzPts val="19400"/>
              <a:buNone/>
              <a:defRPr sz="19400"/>
            </a:lvl2pPr>
            <a:lvl3pPr lvl="2" rtl="0" algn="ctr">
              <a:spcBef>
                <a:spcPts val="0"/>
              </a:spcBef>
              <a:spcAft>
                <a:spcPts val="0"/>
              </a:spcAft>
              <a:buSzPts val="19400"/>
              <a:buNone/>
              <a:defRPr sz="19400"/>
            </a:lvl3pPr>
            <a:lvl4pPr lvl="3" rtl="0" algn="ctr">
              <a:spcBef>
                <a:spcPts val="0"/>
              </a:spcBef>
              <a:spcAft>
                <a:spcPts val="0"/>
              </a:spcAft>
              <a:buSzPts val="19400"/>
              <a:buNone/>
              <a:defRPr sz="19400"/>
            </a:lvl4pPr>
            <a:lvl5pPr lvl="4" rtl="0" algn="ctr">
              <a:spcBef>
                <a:spcPts val="0"/>
              </a:spcBef>
              <a:spcAft>
                <a:spcPts val="0"/>
              </a:spcAft>
              <a:buSzPts val="19400"/>
              <a:buNone/>
              <a:defRPr sz="19400"/>
            </a:lvl5pPr>
            <a:lvl6pPr lvl="5" rtl="0" algn="ctr">
              <a:spcBef>
                <a:spcPts val="0"/>
              </a:spcBef>
              <a:spcAft>
                <a:spcPts val="0"/>
              </a:spcAft>
              <a:buSzPts val="19400"/>
              <a:buNone/>
              <a:defRPr sz="19400"/>
            </a:lvl6pPr>
            <a:lvl7pPr lvl="6" rtl="0" algn="ctr">
              <a:spcBef>
                <a:spcPts val="0"/>
              </a:spcBef>
              <a:spcAft>
                <a:spcPts val="0"/>
              </a:spcAft>
              <a:buSzPts val="19400"/>
              <a:buNone/>
              <a:defRPr sz="19400"/>
            </a:lvl7pPr>
            <a:lvl8pPr lvl="7" rtl="0" algn="ctr">
              <a:spcBef>
                <a:spcPts val="0"/>
              </a:spcBef>
              <a:spcAft>
                <a:spcPts val="0"/>
              </a:spcAft>
              <a:buSzPts val="19400"/>
              <a:buNone/>
              <a:defRPr sz="19400"/>
            </a:lvl8pPr>
            <a:lvl9pPr lvl="8" rtl="0" algn="ctr">
              <a:spcBef>
                <a:spcPts val="0"/>
              </a:spcBef>
              <a:spcAft>
                <a:spcPts val="0"/>
              </a:spcAft>
              <a:buSzPts val="19400"/>
              <a:buNone/>
              <a:defRPr sz="19400"/>
            </a:lvl9pPr>
          </a:lstStyle>
          <a:p/>
        </p:txBody>
      </p:sp>
      <p:sp>
        <p:nvSpPr>
          <p:cNvPr id="11" name="Google Shape;11;p2"/>
          <p:cNvSpPr txBox="1"/>
          <p:nvPr>
            <p:ph idx="1" type="subTitle"/>
          </p:nvPr>
        </p:nvSpPr>
        <p:spPr>
          <a:xfrm>
            <a:off x="748080" y="18138400"/>
            <a:ext cx="20449500" cy="5072700"/>
          </a:xfrm>
          <a:prstGeom prst="rect">
            <a:avLst/>
          </a:prstGeom>
        </p:spPr>
        <p:txBody>
          <a:bodyPr anchorCtr="0" anchor="t" bIns="341325" lIns="341325" spcFirstLastPara="1" rIns="341325" wrap="square" tIns="341325">
            <a:noAutofit/>
          </a:bodyPr>
          <a:lstStyle>
            <a:lvl1pPr lvl="0" rtl="0" algn="ctr">
              <a:lnSpc>
                <a:spcPct val="100000"/>
              </a:lnSpc>
              <a:spcBef>
                <a:spcPts val="0"/>
              </a:spcBef>
              <a:spcAft>
                <a:spcPts val="0"/>
              </a:spcAft>
              <a:buSzPts val="10500"/>
              <a:buNone/>
              <a:defRPr sz="10500"/>
            </a:lvl1pPr>
            <a:lvl2pPr lvl="1" rtl="0" algn="ctr">
              <a:lnSpc>
                <a:spcPct val="100000"/>
              </a:lnSpc>
              <a:spcBef>
                <a:spcPts val="0"/>
              </a:spcBef>
              <a:spcAft>
                <a:spcPts val="0"/>
              </a:spcAft>
              <a:buSzPts val="10500"/>
              <a:buNone/>
              <a:defRPr sz="10500"/>
            </a:lvl2pPr>
            <a:lvl3pPr lvl="2" rtl="0" algn="ctr">
              <a:lnSpc>
                <a:spcPct val="100000"/>
              </a:lnSpc>
              <a:spcBef>
                <a:spcPts val="0"/>
              </a:spcBef>
              <a:spcAft>
                <a:spcPts val="0"/>
              </a:spcAft>
              <a:buSzPts val="10500"/>
              <a:buNone/>
              <a:defRPr sz="10500"/>
            </a:lvl3pPr>
            <a:lvl4pPr lvl="3" rtl="0" algn="ctr">
              <a:lnSpc>
                <a:spcPct val="100000"/>
              </a:lnSpc>
              <a:spcBef>
                <a:spcPts val="0"/>
              </a:spcBef>
              <a:spcAft>
                <a:spcPts val="0"/>
              </a:spcAft>
              <a:buSzPts val="10500"/>
              <a:buNone/>
              <a:defRPr sz="10500"/>
            </a:lvl4pPr>
            <a:lvl5pPr lvl="4" rtl="0" algn="ctr">
              <a:lnSpc>
                <a:spcPct val="100000"/>
              </a:lnSpc>
              <a:spcBef>
                <a:spcPts val="0"/>
              </a:spcBef>
              <a:spcAft>
                <a:spcPts val="0"/>
              </a:spcAft>
              <a:buSzPts val="10500"/>
              <a:buNone/>
              <a:defRPr sz="10500"/>
            </a:lvl5pPr>
            <a:lvl6pPr lvl="5" rtl="0" algn="ctr">
              <a:lnSpc>
                <a:spcPct val="100000"/>
              </a:lnSpc>
              <a:spcBef>
                <a:spcPts val="0"/>
              </a:spcBef>
              <a:spcAft>
                <a:spcPts val="0"/>
              </a:spcAft>
              <a:buSzPts val="10500"/>
              <a:buNone/>
              <a:defRPr sz="10500"/>
            </a:lvl6pPr>
            <a:lvl7pPr lvl="6" rtl="0" algn="ctr">
              <a:lnSpc>
                <a:spcPct val="100000"/>
              </a:lnSpc>
              <a:spcBef>
                <a:spcPts val="0"/>
              </a:spcBef>
              <a:spcAft>
                <a:spcPts val="0"/>
              </a:spcAft>
              <a:buSzPts val="10500"/>
              <a:buNone/>
              <a:defRPr sz="10500"/>
            </a:lvl7pPr>
            <a:lvl8pPr lvl="7" rtl="0" algn="ctr">
              <a:lnSpc>
                <a:spcPct val="100000"/>
              </a:lnSpc>
              <a:spcBef>
                <a:spcPts val="0"/>
              </a:spcBef>
              <a:spcAft>
                <a:spcPts val="0"/>
              </a:spcAft>
              <a:buSzPts val="10500"/>
              <a:buNone/>
              <a:defRPr sz="10500"/>
            </a:lvl8pPr>
            <a:lvl9pPr lvl="8" rtl="0" algn="ctr">
              <a:lnSpc>
                <a:spcPct val="100000"/>
              </a:lnSpc>
              <a:spcBef>
                <a:spcPts val="0"/>
              </a:spcBef>
              <a:spcAft>
                <a:spcPts val="0"/>
              </a:spcAft>
              <a:buSzPts val="10500"/>
              <a:buNone/>
              <a:defRPr sz="10500"/>
            </a:lvl9pPr>
          </a:lstStyle>
          <a:p/>
        </p:txBody>
      </p:sp>
      <p:sp>
        <p:nvSpPr>
          <p:cNvPr id="12" name="Google Shape;12;p2"/>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748080" y="7079200"/>
            <a:ext cx="20449500" cy="12566400"/>
          </a:xfrm>
          <a:prstGeom prst="rect">
            <a:avLst/>
          </a:prstGeom>
        </p:spPr>
        <p:txBody>
          <a:bodyPr anchorCtr="0" anchor="b" bIns="341325" lIns="341325" spcFirstLastPara="1" rIns="341325" wrap="square" tIns="341325">
            <a:noAutofit/>
          </a:bodyPr>
          <a:lstStyle>
            <a:lvl1pPr lvl="0" rtl="0" algn="ctr">
              <a:spcBef>
                <a:spcPts val="0"/>
              </a:spcBef>
              <a:spcAft>
                <a:spcPts val="0"/>
              </a:spcAft>
              <a:buSzPts val="44800"/>
              <a:buNone/>
              <a:defRPr sz="44800"/>
            </a:lvl1pPr>
            <a:lvl2pPr lvl="1" rtl="0" algn="ctr">
              <a:spcBef>
                <a:spcPts val="0"/>
              </a:spcBef>
              <a:spcAft>
                <a:spcPts val="0"/>
              </a:spcAft>
              <a:buSzPts val="44800"/>
              <a:buNone/>
              <a:defRPr sz="44800"/>
            </a:lvl2pPr>
            <a:lvl3pPr lvl="2" rtl="0" algn="ctr">
              <a:spcBef>
                <a:spcPts val="0"/>
              </a:spcBef>
              <a:spcAft>
                <a:spcPts val="0"/>
              </a:spcAft>
              <a:buSzPts val="44800"/>
              <a:buNone/>
              <a:defRPr sz="44800"/>
            </a:lvl3pPr>
            <a:lvl4pPr lvl="3" rtl="0" algn="ctr">
              <a:spcBef>
                <a:spcPts val="0"/>
              </a:spcBef>
              <a:spcAft>
                <a:spcPts val="0"/>
              </a:spcAft>
              <a:buSzPts val="44800"/>
              <a:buNone/>
              <a:defRPr sz="44800"/>
            </a:lvl4pPr>
            <a:lvl5pPr lvl="4" rtl="0" algn="ctr">
              <a:spcBef>
                <a:spcPts val="0"/>
              </a:spcBef>
              <a:spcAft>
                <a:spcPts val="0"/>
              </a:spcAft>
              <a:buSzPts val="44800"/>
              <a:buNone/>
              <a:defRPr sz="44800"/>
            </a:lvl5pPr>
            <a:lvl6pPr lvl="5" rtl="0" algn="ctr">
              <a:spcBef>
                <a:spcPts val="0"/>
              </a:spcBef>
              <a:spcAft>
                <a:spcPts val="0"/>
              </a:spcAft>
              <a:buSzPts val="44800"/>
              <a:buNone/>
              <a:defRPr sz="44800"/>
            </a:lvl6pPr>
            <a:lvl7pPr lvl="6" rtl="0" algn="ctr">
              <a:spcBef>
                <a:spcPts val="0"/>
              </a:spcBef>
              <a:spcAft>
                <a:spcPts val="0"/>
              </a:spcAft>
              <a:buSzPts val="44800"/>
              <a:buNone/>
              <a:defRPr sz="44800"/>
            </a:lvl7pPr>
            <a:lvl8pPr lvl="7" rtl="0" algn="ctr">
              <a:spcBef>
                <a:spcPts val="0"/>
              </a:spcBef>
              <a:spcAft>
                <a:spcPts val="0"/>
              </a:spcAft>
              <a:buSzPts val="44800"/>
              <a:buNone/>
              <a:defRPr sz="44800"/>
            </a:lvl8pPr>
            <a:lvl9pPr lvl="8" rtl="0" algn="ctr">
              <a:spcBef>
                <a:spcPts val="0"/>
              </a:spcBef>
              <a:spcAft>
                <a:spcPts val="0"/>
              </a:spcAft>
              <a:buSzPts val="44800"/>
              <a:buNone/>
              <a:defRPr sz="44800"/>
            </a:lvl9pPr>
          </a:lstStyle>
          <a:p>
            <a:r>
              <a:t>xx%</a:t>
            </a:r>
          </a:p>
        </p:txBody>
      </p:sp>
      <p:sp>
        <p:nvSpPr>
          <p:cNvPr id="46" name="Google Shape;46;p11"/>
          <p:cNvSpPr txBox="1"/>
          <p:nvPr>
            <p:ph idx="1" type="body"/>
          </p:nvPr>
        </p:nvSpPr>
        <p:spPr>
          <a:xfrm>
            <a:off x="748080" y="20174240"/>
            <a:ext cx="20449500" cy="8325000"/>
          </a:xfrm>
          <a:prstGeom prst="rect">
            <a:avLst/>
          </a:prstGeom>
        </p:spPr>
        <p:txBody>
          <a:bodyPr anchorCtr="0" anchor="t" bIns="341325" lIns="341325" spcFirstLastPara="1" rIns="341325" wrap="square" tIns="341325">
            <a:noAutofit/>
          </a:bodyPr>
          <a:lstStyle>
            <a:lvl1pPr indent="-654050" lvl="0" marL="457200" rtl="0" algn="ctr">
              <a:spcBef>
                <a:spcPts val="0"/>
              </a:spcBef>
              <a:spcAft>
                <a:spcPts val="0"/>
              </a:spcAft>
              <a:buSzPts val="6700"/>
              <a:buChar char="●"/>
              <a:defRPr/>
            </a:lvl1pPr>
            <a:lvl2pPr indent="-558800" lvl="1" marL="914400" rtl="0" algn="ctr">
              <a:spcBef>
                <a:spcPts val="6000"/>
              </a:spcBef>
              <a:spcAft>
                <a:spcPts val="0"/>
              </a:spcAft>
              <a:buSzPts val="5200"/>
              <a:buChar char="○"/>
              <a:defRPr/>
            </a:lvl2pPr>
            <a:lvl3pPr indent="-558800" lvl="2" marL="1371600" rtl="0" algn="ctr">
              <a:spcBef>
                <a:spcPts val="6000"/>
              </a:spcBef>
              <a:spcAft>
                <a:spcPts val="0"/>
              </a:spcAft>
              <a:buSzPts val="5200"/>
              <a:buChar char="■"/>
              <a:defRPr/>
            </a:lvl3pPr>
            <a:lvl4pPr indent="-558800" lvl="3" marL="1828800" rtl="0" algn="ctr">
              <a:spcBef>
                <a:spcPts val="6000"/>
              </a:spcBef>
              <a:spcAft>
                <a:spcPts val="0"/>
              </a:spcAft>
              <a:buSzPts val="5200"/>
              <a:buChar char="●"/>
              <a:defRPr/>
            </a:lvl4pPr>
            <a:lvl5pPr indent="-558800" lvl="4" marL="2286000" rtl="0" algn="ctr">
              <a:spcBef>
                <a:spcPts val="6000"/>
              </a:spcBef>
              <a:spcAft>
                <a:spcPts val="0"/>
              </a:spcAft>
              <a:buSzPts val="5200"/>
              <a:buChar char="○"/>
              <a:defRPr/>
            </a:lvl5pPr>
            <a:lvl6pPr indent="-558800" lvl="5" marL="2743200" rtl="0" algn="ctr">
              <a:spcBef>
                <a:spcPts val="6000"/>
              </a:spcBef>
              <a:spcAft>
                <a:spcPts val="0"/>
              </a:spcAft>
              <a:buSzPts val="5200"/>
              <a:buChar char="■"/>
              <a:defRPr/>
            </a:lvl6pPr>
            <a:lvl7pPr indent="-558800" lvl="6" marL="3200400" rtl="0" algn="ctr">
              <a:spcBef>
                <a:spcPts val="6000"/>
              </a:spcBef>
              <a:spcAft>
                <a:spcPts val="0"/>
              </a:spcAft>
              <a:buSzPts val="5200"/>
              <a:buChar char="●"/>
              <a:defRPr/>
            </a:lvl7pPr>
            <a:lvl8pPr indent="-558800" lvl="7" marL="3657600" rtl="0" algn="ctr">
              <a:spcBef>
                <a:spcPts val="6000"/>
              </a:spcBef>
              <a:spcAft>
                <a:spcPts val="0"/>
              </a:spcAft>
              <a:buSzPts val="5200"/>
              <a:buChar char="○"/>
              <a:defRPr/>
            </a:lvl8pPr>
            <a:lvl9pPr indent="-558800" lvl="8" marL="4114800" rtl="0" algn="ctr">
              <a:spcBef>
                <a:spcPts val="6000"/>
              </a:spcBef>
              <a:spcAft>
                <a:spcPts val="6000"/>
              </a:spcAft>
              <a:buSzPts val="5200"/>
              <a:buChar char="■"/>
              <a:defRPr/>
            </a:lvl9pPr>
          </a:lstStyle>
          <a:p/>
        </p:txBody>
      </p:sp>
      <p:sp>
        <p:nvSpPr>
          <p:cNvPr id="47" name="Google Shape;47;p11"/>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748080" y="13765440"/>
            <a:ext cx="20449500" cy="5387400"/>
          </a:xfrm>
          <a:prstGeom prst="rect">
            <a:avLst/>
          </a:prstGeom>
        </p:spPr>
        <p:txBody>
          <a:bodyPr anchorCtr="0" anchor="ctr" bIns="341325" lIns="341325" spcFirstLastPara="1" rIns="341325" wrap="square" tIns="341325">
            <a:noAutofit/>
          </a:bodyPr>
          <a:lstStyle>
            <a:lvl1pPr lvl="0" rtl="0" algn="ctr">
              <a:spcBef>
                <a:spcPts val="0"/>
              </a:spcBef>
              <a:spcAft>
                <a:spcPts val="0"/>
              </a:spcAft>
              <a:buSzPts val="13400"/>
              <a:buNone/>
              <a:defRPr sz="13400"/>
            </a:lvl1pPr>
            <a:lvl2pPr lvl="1" rtl="0" algn="ctr">
              <a:spcBef>
                <a:spcPts val="0"/>
              </a:spcBef>
              <a:spcAft>
                <a:spcPts val="0"/>
              </a:spcAft>
              <a:buSzPts val="13400"/>
              <a:buNone/>
              <a:defRPr sz="13400"/>
            </a:lvl2pPr>
            <a:lvl3pPr lvl="2" rtl="0" algn="ctr">
              <a:spcBef>
                <a:spcPts val="0"/>
              </a:spcBef>
              <a:spcAft>
                <a:spcPts val="0"/>
              </a:spcAft>
              <a:buSzPts val="13400"/>
              <a:buNone/>
              <a:defRPr sz="13400"/>
            </a:lvl3pPr>
            <a:lvl4pPr lvl="3" rtl="0" algn="ctr">
              <a:spcBef>
                <a:spcPts val="0"/>
              </a:spcBef>
              <a:spcAft>
                <a:spcPts val="0"/>
              </a:spcAft>
              <a:buSzPts val="13400"/>
              <a:buNone/>
              <a:defRPr sz="13400"/>
            </a:lvl4pPr>
            <a:lvl5pPr lvl="4" rtl="0" algn="ctr">
              <a:spcBef>
                <a:spcPts val="0"/>
              </a:spcBef>
              <a:spcAft>
                <a:spcPts val="0"/>
              </a:spcAft>
              <a:buSzPts val="13400"/>
              <a:buNone/>
              <a:defRPr sz="13400"/>
            </a:lvl5pPr>
            <a:lvl6pPr lvl="5" rtl="0" algn="ctr">
              <a:spcBef>
                <a:spcPts val="0"/>
              </a:spcBef>
              <a:spcAft>
                <a:spcPts val="0"/>
              </a:spcAft>
              <a:buSzPts val="13400"/>
              <a:buNone/>
              <a:defRPr sz="13400"/>
            </a:lvl6pPr>
            <a:lvl7pPr lvl="6" rtl="0" algn="ctr">
              <a:spcBef>
                <a:spcPts val="0"/>
              </a:spcBef>
              <a:spcAft>
                <a:spcPts val="0"/>
              </a:spcAft>
              <a:buSzPts val="13400"/>
              <a:buNone/>
              <a:defRPr sz="13400"/>
            </a:lvl7pPr>
            <a:lvl8pPr lvl="7" rtl="0" algn="ctr">
              <a:spcBef>
                <a:spcPts val="0"/>
              </a:spcBef>
              <a:spcAft>
                <a:spcPts val="0"/>
              </a:spcAft>
              <a:buSzPts val="13400"/>
              <a:buNone/>
              <a:defRPr sz="13400"/>
            </a:lvl8pPr>
            <a:lvl9pPr lvl="8" rtl="0" algn="ctr">
              <a:spcBef>
                <a:spcPts val="0"/>
              </a:spcBef>
              <a:spcAft>
                <a:spcPts val="0"/>
              </a:spcAft>
              <a:buSzPts val="13400"/>
              <a:buNone/>
              <a:defRPr sz="13400"/>
            </a:lvl9pPr>
          </a:lstStyle>
          <a:p/>
        </p:txBody>
      </p:sp>
      <p:sp>
        <p:nvSpPr>
          <p:cNvPr id="15" name="Google Shape;15;p3"/>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748080" y="2848160"/>
            <a:ext cx="20449500" cy="3665400"/>
          </a:xfrm>
          <a:prstGeom prst="rect">
            <a:avLst/>
          </a:prstGeom>
        </p:spPr>
        <p:txBody>
          <a:bodyPr anchorCtr="0" anchor="t" bIns="341325" lIns="341325" spcFirstLastPara="1" rIns="341325" wrap="square" tIns="341325">
            <a:noAutofit/>
          </a:bodyPr>
          <a:lstStyle>
            <a:lvl1pPr lvl="0" rtl="0">
              <a:spcBef>
                <a:spcPts val="0"/>
              </a:spcBef>
              <a:spcAft>
                <a:spcPts val="0"/>
              </a:spcAft>
              <a:buSzPts val="10500"/>
              <a:buNone/>
              <a:defRPr/>
            </a:lvl1pPr>
            <a:lvl2pPr lvl="1" rtl="0">
              <a:spcBef>
                <a:spcPts val="0"/>
              </a:spcBef>
              <a:spcAft>
                <a:spcPts val="0"/>
              </a:spcAft>
              <a:buSzPts val="10500"/>
              <a:buNone/>
              <a:defRPr/>
            </a:lvl2pPr>
            <a:lvl3pPr lvl="2" rtl="0">
              <a:spcBef>
                <a:spcPts val="0"/>
              </a:spcBef>
              <a:spcAft>
                <a:spcPts val="0"/>
              </a:spcAft>
              <a:buSzPts val="10500"/>
              <a:buNone/>
              <a:defRPr/>
            </a:lvl3pPr>
            <a:lvl4pPr lvl="3" rtl="0">
              <a:spcBef>
                <a:spcPts val="0"/>
              </a:spcBef>
              <a:spcAft>
                <a:spcPts val="0"/>
              </a:spcAft>
              <a:buSzPts val="10500"/>
              <a:buNone/>
              <a:defRPr/>
            </a:lvl4pPr>
            <a:lvl5pPr lvl="4" rtl="0">
              <a:spcBef>
                <a:spcPts val="0"/>
              </a:spcBef>
              <a:spcAft>
                <a:spcPts val="0"/>
              </a:spcAft>
              <a:buSzPts val="10500"/>
              <a:buNone/>
              <a:defRPr/>
            </a:lvl5pPr>
            <a:lvl6pPr lvl="5" rtl="0">
              <a:spcBef>
                <a:spcPts val="0"/>
              </a:spcBef>
              <a:spcAft>
                <a:spcPts val="0"/>
              </a:spcAft>
              <a:buSzPts val="10500"/>
              <a:buNone/>
              <a:defRPr/>
            </a:lvl6pPr>
            <a:lvl7pPr lvl="6" rtl="0">
              <a:spcBef>
                <a:spcPts val="0"/>
              </a:spcBef>
              <a:spcAft>
                <a:spcPts val="0"/>
              </a:spcAft>
              <a:buSzPts val="10500"/>
              <a:buNone/>
              <a:defRPr/>
            </a:lvl7pPr>
            <a:lvl8pPr lvl="7" rtl="0">
              <a:spcBef>
                <a:spcPts val="0"/>
              </a:spcBef>
              <a:spcAft>
                <a:spcPts val="0"/>
              </a:spcAft>
              <a:buSzPts val="10500"/>
              <a:buNone/>
              <a:defRPr/>
            </a:lvl8pPr>
            <a:lvl9pPr lvl="8" rtl="0">
              <a:spcBef>
                <a:spcPts val="0"/>
              </a:spcBef>
              <a:spcAft>
                <a:spcPts val="0"/>
              </a:spcAft>
              <a:buSzPts val="10500"/>
              <a:buNone/>
              <a:defRPr/>
            </a:lvl9pPr>
          </a:lstStyle>
          <a:p/>
        </p:txBody>
      </p:sp>
      <p:sp>
        <p:nvSpPr>
          <p:cNvPr id="18" name="Google Shape;18;p4"/>
          <p:cNvSpPr txBox="1"/>
          <p:nvPr>
            <p:ph idx="1" type="body"/>
          </p:nvPr>
        </p:nvSpPr>
        <p:spPr>
          <a:xfrm>
            <a:off x="748080" y="7375840"/>
            <a:ext cx="20449500" cy="21864900"/>
          </a:xfrm>
          <a:prstGeom prst="rect">
            <a:avLst/>
          </a:prstGeom>
        </p:spPr>
        <p:txBody>
          <a:bodyPr anchorCtr="0" anchor="t" bIns="341325" lIns="341325" spcFirstLastPara="1" rIns="341325" wrap="square" tIns="341325">
            <a:noAutofit/>
          </a:bodyPr>
          <a:lstStyle>
            <a:lvl1pPr indent="-654050" lvl="0" marL="457200" rtl="0">
              <a:spcBef>
                <a:spcPts val="0"/>
              </a:spcBef>
              <a:spcAft>
                <a:spcPts val="0"/>
              </a:spcAft>
              <a:buSzPts val="6700"/>
              <a:buChar char="●"/>
              <a:defRPr/>
            </a:lvl1pPr>
            <a:lvl2pPr indent="-558800" lvl="1" marL="914400" rtl="0">
              <a:spcBef>
                <a:spcPts val="6000"/>
              </a:spcBef>
              <a:spcAft>
                <a:spcPts val="0"/>
              </a:spcAft>
              <a:buSzPts val="5200"/>
              <a:buChar char="○"/>
              <a:defRPr/>
            </a:lvl2pPr>
            <a:lvl3pPr indent="-558800" lvl="2" marL="1371600" rtl="0">
              <a:spcBef>
                <a:spcPts val="6000"/>
              </a:spcBef>
              <a:spcAft>
                <a:spcPts val="0"/>
              </a:spcAft>
              <a:buSzPts val="5200"/>
              <a:buChar char="■"/>
              <a:defRPr/>
            </a:lvl3pPr>
            <a:lvl4pPr indent="-558800" lvl="3" marL="1828800" rtl="0">
              <a:spcBef>
                <a:spcPts val="6000"/>
              </a:spcBef>
              <a:spcAft>
                <a:spcPts val="0"/>
              </a:spcAft>
              <a:buSzPts val="5200"/>
              <a:buChar char="●"/>
              <a:defRPr/>
            </a:lvl4pPr>
            <a:lvl5pPr indent="-558800" lvl="4" marL="2286000" rtl="0">
              <a:spcBef>
                <a:spcPts val="6000"/>
              </a:spcBef>
              <a:spcAft>
                <a:spcPts val="0"/>
              </a:spcAft>
              <a:buSzPts val="5200"/>
              <a:buChar char="○"/>
              <a:defRPr/>
            </a:lvl5pPr>
            <a:lvl6pPr indent="-558800" lvl="5" marL="2743200" rtl="0">
              <a:spcBef>
                <a:spcPts val="6000"/>
              </a:spcBef>
              <a:spcAft>
                <a:spcPts val="0"/>
              </a:spcAft>
              <a:buSzPts val="5200"/>
              <a:buChar char="■"/>
              <a:defRPr/>
            </a:lvl6pPr>
            <a:lvl7pPr indent="-558800" lvl="6" marL="3200400" rtl="0">
              <a:spcBef>
                <a:spcPts val="6000"/>
              </a:spcBef>
              <a:spcAft>
                <a:spcPts val="0"/>
              </a:spcAft>
              <a:buSzPts val="5200"/>
              <a:buChar char="●"/>
              <a:defRPr/>
            </a:lvl7pPr>
            <a:lvl8pPr indent="-558800" lvl="7" marL="3657600" rtl="0">
              <a:spcBef>
                <a:spcPts val="6000"/>
              </a:spcBef>
              <a:spcAft>
                <a:spcPts val="0"/>
              </a:spcAft>
              <a:buSzPts val="5200"/>
              <a:buChar char="○"/>
              <a:defRPr/>
            </a:lvl8pPr>
            <a:lvl9pPr indent="-558800" lvl="8" marL="4114800" rtl="0">
              <a:spcBef>
                <a:spcPts val="6000"/>
              </a:spcBef>
              <a:spcAft>
                <a:spcPts val="6000"/>
              </a:spcAft>
              <a:buSzPts val="5200"/>
              <a:buChar char="■"/>
              <a:defRPr/>
            </a:lvl9pPr>
          </a:lstStyle>
          <a:p/>
        </p:txBody>
      </p:sp>
      <p:sp>
        <p:nvSpPr>
          <p:cNvPr id="19" name="Google Shape;19;p4"/>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748080" y="2848160"/>
            <a:ext cx="20449500" cy="3665400"/>
          </a:xfrm>
          <a:prstGeom prst="rect">
            <a:avLst/>
          </a:prstGeom>
        </p:spPr>
        <p:txBody>
          <a:bodyPr anchorCtr="0" anchor="t" bIns="341325" lIns="341325" spcFirstLastPara="1" rIns="341325" wrap="square" tIns="341325">
            <a:noAutofit/>
          </a:bodyPr>
          <a:lstStyle>
            <a:lvl1pPr lvl="0" rtl="0">
              <a:spcBef>
                <a:spcPts val="0"/>
              </a:spcBef>
              <a:spcAft>
                <a:spcPts val="0"/>
              </a:spcAft>
              <a:buSzPts val="10500"/>
              <a:buNone/>
              <a:defRPr/>
            </a:lvl1pPr>
            <a:lvl2pPr lvl="1" rtl="0">
              <a:spcBef>
                <a:spcPts val="0"/>
              </a:spcBef>
              <a:spcAft>
                <a:spcPts val="0"/>
              </a:spcAft>
              <a:buSzPts val="10500"/>
              <a:buNone/>
              <a:defRPr/>
            </a:lvl2pPr>
            <a:lvl3pPr lvl="2" rtl="0">
              <a:spcBef>
                <a:spcPts val="0"/>
              </a:spcBef>
              <a:spcAft>
                <a:spcPts val="0"/>
              </a:spcAft>
              <a:buSzPts val="10500"/>
              <a:buNone/>
              <a:defRPr/>
            </a:lvl3pPr>
            <a:lvl4pPr lvl="3" rtl="0">
              <a:spcBef>
                <a:spcPts val="0"/>
              </a:spcBef>
              <a:spcAft>
                <a:spcPts val="0"/>
              </a:spcAft>
              <a:buSzPts val="10500"/>
              <a:buNone/>
              <a:defRPr/>
            </a:lvl4pPr>
            <a:lvl5pPr lvl="4" rtl="0">
              <a:spcBef>
                <a:spcPts val="0"/>
              </a:spcBef>
              <a:spcAft>
                <a:spcPts val="0"/>
              </a:spcAft>
              <a:buSzPts val="10500"/>
              <a:buNone/>
              <a:defRPr/>
            </a:lvl5pPr>
            <a:lvl6pPr lvl="5" rtl="0">
              <a:spcBef>
                <a:spcPts val="0"/>
              </a:spcBef>
              <a:spcAft>
                <a:spcPts val="0"/>
              </a:spcAft>
              <a:buSzPts val="10500"/>
              <a:buNone/>
              <a:defRPr/>
            </a:lvl6pPr>
            <a:lvl7pPr lvl="6" rtl="0">
              <a:spcBef>
                <a:spcPts val="0"/>
              </a:spcBef>
              <a:spcAft>
                <a:spcPts val="0"/>
              </a:spcAft>
              <a:buSzPts val="10500"/>
              <a:buNone/>
              <a:defRPr/>
            </a:lvl7pPr>
            <a:lvl8pPr lvl="7" rtl="0">
              <a:spcBef>
                <a:spcPts val="0"/>
              </a:spcBef>
              <a:spcAft>
                <a:spcPts val="0"/>
              </a:spcAft>
              <a:buSzPts val="10500"/>
              <a:buNone/>
              <a:defRPr/>
            </a:lvl8pPr>
            <a:lvl9pPr lvl="8" rtl="0">
              <a:spcBef>
                <a:spcPts val="0"/>
              </a:spcBef>
              <a:spcAft>
                <a:spcPts val="0"/>
              </a:spcAft>
              <a:buSzPts val="10500"/>
              <a:buNone/>
              <a:defRPr/>
            </a:lvl9pPr>
          </a:lstStyle>
          <a:p/>
        </p:txBody>
      </p:sp>
      <p:sp>
        <p:nvSpPr>
          <p:cNvPr id="22" name="Google Shape;22;p5"/>
          <p:cNvSpPr txBox="1"/>
          <p:nvPr>
            <p:ph idx="1" type="body"/>
          </p:nvPr>
        </p:nvSpPr>
        <p:spPr>
          <a:xfrm>
            <a:off x="748080" y="7375840"/>
            <a:ext cx="9599700" cy="21864900"/>
          </a:xfrm>
          <a:prstGeom prst="rect">
            <a:avLst/>
          </a:prstGeom>
        </p:spPr>
        <p:txBody>
          <a:bodyPr anchorCtr="0" anchor="t" bIns="341325" lIns="341325" spcFirstLastPara="1" rIns="341325" wrap="square" tIns="341325">
            <a:noAutofit/>
          </a:bodyPr>
          <a:lstStyle>
            <a:lvl1pPr indent="-558800" lvl="0" marL="457200" rtl="0">
              <a:spcBef>
                <a:spcPts val="0"/>
              </a:spcBef>
              <a:spcAft>
                <a:spcPts val="0"/>
              </a:spcAft>
              <a:buSzPts val="5200"/>
              <a:buChar char="●"/>
              <a:defRPr sz="5200"/>
            </a:lvl1pPr>
            <a:lvl2pPr indent="-514350" lvl="1" marL="914400" rtl="0">
              <a:spcBef>
                <a:spcPts val="6000"/>
              </a:spcBef>
              <a:spcAft>
                <a:spcPts val="0"/>
              </a:spcAft>
              <a:buSzPts val="4500"/>
              <a:buChar char="○"/>
              <a:defRPr sz="4500"/>
            </a:lvl2pPr>
            <a:lvl3pPr indent="-514350" lvl="2" marL="1371600" rtl="0">
              <a:spcBef>
                <a:spcPts val="6000"/>
              </a:spcBef>
              <a:spcAft>
                <a:spcPts val="0"/>
              </a:spcAft>
              <a:buSzPts val="4500"/>
              <a:buChar char="■"/>
              <a:defRPr sz="4500"/>
            </a:lvl3pPr>
            <a:lvl4pPr indent="-514350" lvl="3" marL="1828800" rtl="0">
              <a:spcBef>
                <a:spcPts val="6000"/>
              </a:spcBef>
              <a:spcAft>
                <a:spcPts val="0"/>
              </a:spcAft>
              <a:buSzPts val="4500"/>
              <a:buChar char="●"/>
              <a:defRPr sz="4500"/>
            </a:lvl4pPr>
            <a:lvl5pPr indent="-514350" lvl="4" marL="2286000" rtl="0">
              <a:spcBef>
                <a:spcPts val="6000"/>
              </a:spcBef>
              <a:spcAft>
                <a:spcPts val="0"/>
              </a:spcAft>
              <a:buSzPts val="4500"/>
              <a:buChar char="○"/>
              <a:defRPr sz="4500"/>
            </a:lvl5pPr>
            <a:lvl6pPr indent="-514350" lvl="5" marL="2743200" rtl="0">
              <a:spcBef>
                <a:spcPts val="6000"/>
              </a:spcBef>
              <a:spcAft>
                <a:spcPts val="0"/>
              </a:spcAft>
              <a:buSzPts val="4500"/>
              <a:buChar char="■"/>
              <a:defRPr sz="4500"/>
            </a:lvl6pPr>
            <a:lvl7pPr indent="-514350" lvl="6" marL="3200400" rtl="0">
              <a:spcBef>
                <a:spcPts val="6000"/>
              </a:spcBef>
              <a:spcAft>
                <a:spcPts val="0"/>
              </a:spcAft>
              <a:buSzPts val="4500"/>
              <a:buChar char="●"/>
              <a:defRPr sz="4500"/>
            </a:lvl7pPr>
            <a:lvl8pPr indent="-514350" lvl="7" marL="3657600" rtl="0">
              <a:spcBef>
                <a:spcPts val="6000"/>
              </a:spcBef>
              <a:spcAft>
                <a:spcPts val="0"/>
              </a:spcAft>
              <a:buSzPts val="4500"/>
              <a:buChar char="○"/>
              <a:defRPr sz="4500"/>
            </a:lvl8pPr>
            <a:lvl9pPr indent="-514350" lvl="8" marL="4114800" rtl="0">
              <a:spcBef>
                <a:spcPts val="6000"/>
              </a:spcBef>
              <a:spcAft>
                <a:spcPts val="6000"/>
              </a:spcAft>
              <a:buSzPts val="4500"/>
              <a:buChar char="■"/>
              <a:defRPr sz="4500"/>
            </a:lvl9pPr>
          </a:lstStyle>
          <a:p/>
        </p:txBody>
      </p:sp>
      <p:sp>
        <p:nvSpPr>
          <p:cNvPr id="23" name="Google Shape;23;p5"/>
          <p:cNvSpPr txBox="1"/>
          <p:nvPr>
            <p:ph idx="2" type="body"/>
          </p:nvPr>
        </p:nvSpPr>
        <p:spPr>
          <a:xfrm>
            <a:off x="11597760" y="7375840"/>
            <a:ext cx="9599700" cy="21864900"/>
          </a:xfrm>
          <a:prstGeom prst="rect">
            <a:avLst/>
          </a:prstGeom>
        </p:spPr>
        <p:txBody>
          <a:bodyPr anchorCtr="0" anchor="t" bIns="341325" lIns="341325" spcFirstLastPara="1" rIns="341325" wrap="square" tIns="341325">
            <a:noAutofit/>
          </a:bodyPr>
          <a:lstStyle>
            <a:lvl1pPr indent="-558800" lvl="0" marL="457200" rtl="0">
              <a:spcBef>
                <a:spcPts val="0"/>
              </a:spcBef>
              <a:spcAft>
                <a:spcPts val="0"/>
              </a:spcAft>
              <a:buSzPts val="5200"/>
              <a:buChar char="●"/>
              <a:defRPr sz="5200"/>
            </a:lvl1pPr>
            <a:lvl2pPr indent="-514350" lvl="1" marL="914400" rtl="0">
              <a:spcBef>
                <a:spcPts val="6000"/>
              </a:spcBef>
              <a:spcAft>
                <a:spcPts val="0"/>
              </a:spcAft>
              <a:buSzPts val="4500"/>
              <a:buChar char="○"/>
              <a:defRPr sz="4500"/>
            </a:lvl2pPr>
            <a:lvl3pPr indent="-514350" lvl="2" marL="1371600" rtl="0">
              <a:spcBef>
                <a:spcPts val="6000"/>
              </a:spcBef>
              <a:spcAft>
                <a:spcPts val="0"/>
              </a:spcAft>
              <a:buSzPts val="4500"/>
              <a:buChar char="■"/>
              <a:defRPr sz="4500"/>
            </a:lvl3pPr>
            <a:lvl4pPr indent="-514350" lvl="3" marL="1828800" rtl="0">
              <a:spcBef>
                <a:spcPts val="6000"/>
              </a:spcBef>
              <a:spcAft>
                <a:spcPts val="0"/>
              </a:spcAft>
              <a:buSzPts val="4500"/>
              <a:buChar char="●"/>
              <a:defRPr sz="4500"/>
            </a:lvl4pPr>
            <a:lvl5pPr indent="-514350" lvl="4" marL="2286000" rtl="0">
              <a:spcBef>
                <a:spcPts val="6000"/>
              </a:spcBef>
              <a:spcAft>
                <a:spcPts val="0"/>
              </a:spcAft>
              <a:buSzPts val="4500"/>
              <a:buChar char="○"/>
              <a:defRPr sz="4500"/>
            </a:lvl5pPr>
            <a:lvl6pPr indent="-514350" lvl="5" marL="2743200" rtl="0">
              <a:spcBef>
                <a:spcPts val="6000"/>
              </a:spcBef>
              <a:spcAft>
                <a:spcPts val="0"/>
              </a:spcAft>
              <a:buSzPts val="4500"/>
              <a:buChar char="■"/>
              <a:defRPr sz="4500"/>
            </a:lvl6pPr>
            <a:lvl7pPr indent="-514350" lvl="6" marL="3200400" rtl="0">
              <a:spcBef>
                <a:spcPts val="6000"/>
              </a:spcBef>
              <a:spcAft>
                <a:spcPts val="0"/>
              </a:spcAft>
              <a:buSzPts val="4500"/>
              <a:buChar char="●"/>
              <a:defRPr sz="4500"/>
            </a:lvl7pPr>
            <a:lvl8pPr indent="-514350" lvl="7" marL="3657600" rtl="0">
              <a:spcBef>
                <a:spcPts val="6000"/>
              </a:spcBef>
              <a:spcAft>
                <a:spcPts val="0"/>
              </a:spcAft>
              <a:buSzPts val="4500"/>
              <a:buChar char="○"/>
              <a:defRPr sz="4500"/>
            </a:lvl8pPr>
            <a:lvl9pPr indent="-514350" lvl="8" marL="4114800" rtl="0">
              <a:spcBef>
                <a:spcPts val="6000"/>
              </a:spcBef>
              <a:spcAft>
                <a:spcPts val="6000"/>
              </a:spcAft>
              <a:buSzPts val="4500"/>
              <a:buChar char="■"/>
              <a:defRPr sz="4500"/>
            </a:lvl9pPr>
          </a:lstStyle>
          <a:p/>
        </p:txBody>
      </p:sp>
      <p:sp>
        <p:nvSpPr>
          <p:cNvPr id="24" name="Google Shape;24;p5"/>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748080" y="2848160"/>
            <a:ext cx="20449500" cy="3665400"/>
          </a:xfrm>
          <a:prstGeom prst="rect">
            <a:avLst/>
          </a:prstGeom>
        </p:spPr>
        <p:txBody>
          <a:bodyPr anchorCtr="0" anchor="t" bIns="341325" lIns="341325" spcFirstLastPara="1" rIns="341325" wrap="square" tIns="341325">
            <a:noAutofit/>
          </a:bodyPr>
          <a:lstStyle>
            <a:lvl1pPr lvl="0" rtl="0">
              <a:spcBef>
                <a:spcPts val="0"/>
              </a:spcBef>
              <a:spcAft>
                <a:spcPts val="0"/>
              </a:spcAft>
              <a:buSzPts val="10500"/>
              <a:buNone/>
              <a:defRPr/>
            </a:lvl1pPr>
            <a:lvl2pPr lvl="1" rtl="0">
              <a:spcBef>
                <a:spcPts val="0"/>
              </a:spcBef>
              <a:spcAft>
                <a:spcPts val="0"/>
              </a:spcAft>
              <a:buSzPts val="10500"/>
              <a:buNone/>
              <a:defRPr/>
            </a:lvl2pPr>
            <a:lvl3pPr lvl="2" rtl="0">
              <a:spcBef>
                <a:spcPts val="0"/>
              </a:spcBef>
              <a:spcAft>
                <a:spcPts val="0"/>
              </a:spcAft>
              <a:buSzPts val="10500"/>
              <a:buNone/>
              <a:defRPr/>
            </a:lvl3pPr>
            <a:lvl4pPr lvl="3" rtl="0">
              <a:spcBef>
                <a:spcPts val="0"/>
              </a:spcBef>
              <a:spcAft>
                <a:spcPts val="0"/>
              </a:spcAft>
              <a:buSzPts val="10500"/>
              <a:buNone/>
              <a:defRPr/>
            </a:lvl4pPr>
            <a:lvl5pPr lvl="4" rtl="0">
              <a:spcBef>
                <a:spcPts val="0"/>
              </a:spcBef>
              <a:spcAft>
                <a:spcPts val="0"/>
              </a:spcAft>
              <a:buSzPts val="10500"/>
              <a:buNone/>
              <a:defRPr/>
            </a:lvl5pPr>
            <a:lvl6pPr lvl="5" rtl="0">
              <a:spcBef>
                <a:spcPts val="0"/>
              </a:spcBef>
              <a:spcAft>
                <a:spcPts val="0"/>
              </a:spcAft>
              <a:buSzPts val="10500"/>
              <a:buNone/>
              <a:defRPr/>
            </a:lvl6pPr>
            <a:lvl7pPr lvl="6" rtl="0">
              <a:spcBef>
                <a:spcPts val="0"/>
              </a:spcBef>
              <a:spcAft>
                <a:spcPts val="0"/>
              </a:spcAft>
              <a:buSzPts val="10500"/>
              <a:buNone/>
              <a:defRPr/>
            </a:lvl7pPr>
            <a:lvl8pPr lvl="7" rtl="0">
              <a:spcBef>
                <a:spcPts val="0"/>
              </a:spcBef>
              <a:spcAft>
                <a:spcPts val="0"/>
              </a:spcAft>
              <a:buSzPts val="10500"/>
              <a:buNone/>
              <a:defRPr/>
            </a:lvl8pPr>
            <a:lvl9pPr lvl="8" rtl="0">
              <a:spcBef>
                <a:spcPts val="0"/>
              </a:spcBef>
              <a:spcAft>
                <a:spcPts val="0"/>
              </a:spcAft>
              <a:buSzPts val="10500"/>
              <a:buNone/>
              <a:defRPr/>
            </a:lvl9pPr>
          </a:lstStyle>
          <a:p/>
        </p:txBody>
      </p:sp>
      <p:sp>
        <p:nvSpPr>
          <p:cNvPr id="27" name="Google Shape;27;p6"/>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748080" y="3555840"/>
            <a:ext cx="6739200" cy="4836600"/>
          </a:xfrm>
          <a:prstGeom prst="rect">
            <a:avLst/>
          </a:prstGeom>
        </p:spPr>
        <p:txBody>
          <a:bodyPr anchorCtr="0" anchor="b" bIns="341325" lIns="341325" spcFirstLastPara="1" rIns="341325" wrap="square" tIns="3413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30" name="Google Shape;30;p7"/>
          <p:cNvSpPr txBox="1"/>
          <p:nvPr>
            <p:ph idx="1" type="body"/>
          </p:nvPr>
        </p:nvSpPr>
        <p:spPr>
          <a:xfrm>
            <a:off x="748080" y="8893440"/>
            <a:ext cx="6739200" cy="20348100"/>
          </a:xfrm>
          <a:prstGeom prst="rect">
            <a:avLst/>
          </a:prstGeom>
        </p:spPr>
        <p:txBody>
          <a:bodyPr anchorCtr="0" anchor="t" bIns="341325" lIns="341325" spcFirstLastPara="1" rIns="341325" wrap="square" tIns="341325">
            <a:noAutofit/>
          </a:bodyPr>
          <a:lstStyle>
            <a:lvl1pPr indent="-514350" lvl="0" marL="457200" rtl="0">
              <a:spcBef>
                <a:spcPts val="0"/>
              </a:spcBef>
              <a:spcAft>
                <a:spcPts val="0"/>
              </a:spcAft>
              <a:buSzPts val="4500"/>
              <a:buChar char="●"/>
              <a:defRPr sz="4500"/>
            </a:lvl1pPr>
            <a:lvl2pPr indent="-514350" lvl="1" marL="914400" rtl="0">
              <a:spcBef>
                <a:spcPts val="6000"/>
              </a:spcBef>
              <a:spcAft>
                <a:spcPts val="0"/>
              </a:spcAft>
              <a:buSzPts val="4500"/>
              <a:buChar char="○"/>
              <a:defRPr sz="4500"/>
            </a:lvl2pPr>
            <a:lvl3pPr indent="-514350" lvl="2" marL="1371600" rtl="0">
              <a:spcBef>
                <a:spcPts val="6000"/>
              </a:spcBef>
              <a:spcAft>
                <a:spcPts val="0"/>
              </a:spcAft>
              <a:buSzPts val="4500"/>
              <a:buChar char="■"/>
              <a:defRPr sz="4500"/>
            </a:lvl3pPr>
            <a:lvl4pPr indent="-514350" lvl="3" marL="1828800" rtl="0">
              <a:spcBef>
                <a:spcPts val="6000"/>
              </a:spcBef>
              <a:spcAft>
                <a:spcPts val="0"/>
              </a:spcAft>
              <a:buSzPts val="4500"/>
              <a:buChar char="●"/>
              <a:defRPr sz="4500"/>
            </a:lvl4pPr>
            <a:lvl5pPr indent="-514350" lvl="4" marL="2286000" rtl="0">
              <a:spcBef>
                <a:spcPts val="6000"/>
              </a:spcBef>
              <a:spcAft>
                <a:spcPts val="0"/>
              </a:spcAft>
              <a:buSzPts val="4500"/>
              <a:buChar char="○"/>
              <a:defRPr sz="4500"/>
            </a:lvl5pPr>
            <a:lvl6pPr indent="-514350" lvl="5" marL="2743200" rtl="0">
              <a:spcBef>
                <a:spcPts val="6000"/>
              </a:spcBef>
              <a:spcAft>
                <a:spcPts val="0"/>
              </a:spcAft>
              <a:buSzPts val="4500"/>
              <a:buChar char="■"/>
              <a:defRPr sz="4500"/>
            </a:lvl6pPr>
            <a:lvl7pPr indent="-514350" lvl="6" marL="3200400" rtl="0">
              <a:spcBef>
                <a:spcPts val="6000"/>
              </a:spcBef>
              <a:spcAft>
                <a:spcPts val="0"/>
              </a:spcAft>
              <a:buSzPts val="4500"/>
              <a:buChar char="●"/>
              <a:defRPr sz="4500"/>
            </a:lvl7pPr>
            <a:lvl8pPr indent="-514350" lvl="7" marL="3657600" rtl="0">
              <a:spcBef>
                <a:spcPts val="6000"/>
              </a:spcBef>
              <a:spcAft>
                <a:spcPts val="0"/>
              </a:spcAft>
              <a:buSzPts val="4500"/>
              <a:buChar char="○"/>
              <a:defRPr sz="4500"/>
            </a:lvl8pPr>
            <a:lvl9pPr indent="-514350" lvl="8" marL="4114800" rtl="0">
              <a:spcBef>
                <a:spcPts val="6000"/>
              </a:spcBef>
              <a:spcAft>
                <a:spcPts val="6000"/>
              </a:spcAft>
              <a:buSzPts val="4500"/>
              <a:buChar char="■"/>
              <a:defRPr sz="4500"/>
            </a:lvl9pPr>
          </a:lstStyle>
          <a:p/>
        </p:txBody>
      </p:sp>
      <p:sp>
        <p:nvSpPr>
          <p:cNvPr id="31" name="Google Shape;31;p7"/>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176600" y="2880960"/>
            <a:ext cx="15282600" cy="26181000"/>
          </a:xfrm>
          <a:prstGeom prst="rect">
            <a:avLst/>
          </a:prstGeom>
        </p:spPr>
        <p:txBody>
          <a:bodyPr anchorCtr="0" anchor="ctr" bIns="341325" lIns="341325" spcFirstLastPara="1" rIns="341325" wrap="square" tIns="341325">
            <a:noAutofit/>
          </a:bodyPr>
          <a:lstStyle>
            <a:lvl1pPr lvl="0" rtl="0">
              <a:spcBef>
                <a:spcPts val="0"/>
              </a:spcBef>
              <a:spcAft>
                <a:spcPts val="0"/>
              </a:spcAft>
              <a:buSzPts val="17900"/>
              <a:buNone/>
              <a:defRPr sz="17900"/>
            </a:lvl1pPr>
            <a:lvl2pPr lvl="1" rtl="0">
              <a:spcBef>
                <a:spcPts val="0"/>
              </a:spcBef>
              <a:spcAft>
                <a:spcPts val="0"/>
              </a:spcAft>
              <a:buSzPts val="17900"/>
              <a:buNone/>
              <a:defRPr sz="17900"/>
            </a:lvl2pPr>
            <a:lvl3pPr lvl="2" rtl="0">
              <a:spcBef>
                <a:spcPts val="0"/>
              </a:spcBef>
              <a:spcAft>
                <a:spcPts val="0"/>
              </a:spcAft>
              <a:buSzPts val="17900"/>
              <a:buNone/>
              <a:defRPr sz="17900"/>
            </a:lvl3pPr>
            <a:lvl4pPr lvl="3" rtl="0">
              <a:spcBef>
                <a:spcPts val="0"/>
              </a:spcBef>
              <a:spcAft>
                <a:spcPts val="0"/>
              </a:spcAft>
              <a:buSzPts val="17900"/>
              <a:buNone/>
              <a:defRPr sz="17900"/>
            </a:lvl4pPr>
            <a:lvl5pPr lvl="4" rtl="0">
              <a:spcBef>
                <a:spcPts val="0"/>
              </a:spcBef>
              <a:spcAft>
                <a:spcPts val="0"/>
              </a:spcAft>
              <a:buSzPts val="17900"/>
              <a:buNone/>
              <a:defRPr sz="17900"/>
            </a:lvl5pPr>
            <a:lvl6pPr lvl="5" rtl="0">
              <a:spcBef>
                <a:spcPts val="0"/>
              </a:spcBef>
              <a:spcAft>
                <a:spcPts val="0"/>
              </a:spcAft>
              <a:buSzPts val="17900"/>
              <a:buNone/>
              <a:defRPr sz="17900"/>
            </a:lvl6pPr>
            <a:lvl7pPr lvl="6" rtl="0">
              <a:spcBef>
                <a:spcPts val="0"/>
              </a:spcBef>
              <a:spcAft>
                <a:spcPts val="0"/>
              </a:spcAft>
              <a:buSzPts val="17900"/>
              <a:buNone/>
              <a:defRPr sz="17900"/>
            </a:lvl7pPr>
            <a:lvl8pPr lvl="7" rtl="0">
              <a:spcBef>
                <a:spcPts val="0"/>
              </a:spcBef>
              <a:spcAft>
                <a:spcPts val="0"/>
              </a:spcAft>
              <a:buSzPts val="17900"/>
              <a:buNone/>
              <a:defRPr sz="17900"/>
            </a:lvl8pPr>
            <a:lvl9pPr lvl="8" rtl="0">
              <a:spcBef>
                <a:spcPts val="0"/>
              </a:spcBef>
              <a:spcAft>
                <a:spcPts val="0"/>
              </a:spcAft>
              <a:buSzPts val="17900"/>
              <a:buNone/>
              <a:defRPr sz="17900"/>
            </a:lvl9pPr>
          </a:lstStyle>
          <a:p/>
        </p:txBody>
      </p:sp>
      <p:sp>
        <p:nvSpPr>
          <p:cNvPr id="34" name="Google Shape;34;p8"/>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0972800" y="-800"/>
            <a:ext cx="10972800" cy="32918400"/>
          </a:xfrm>
          <a:prstGeom prst="rect">
            <a:avLst/>
          </a:prstGeom>
          <a:solidFill>
            <a:schemeClr val="lt2"/>
          </a:solidFill>
          <a:ln>
            <a:noFill/>
          </a:ln>
        </p:spPr>
        <p:txBody>
          <a:bodyPr anchorCtr="0" anchor="ctr" bIns="341325" lIns="341325" spcFirstLastPara="1" rIns="341325" wrap="square" tIns="3413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637200" y="7892320"/>
            <a:ext cx="9708600" cy="9486600"/>
          </a:xfrm>
          <a:prstGeom prst="rect">
            <a:avLst/>
          </a:prstGeom>
        </p:spPr>
        <p:txBody>
          <a:bodyPr anchorCtr="0" anchor="b" bIns="341325" lIns="341325" spcFirstLastPara="1" rIns="341325" wrap="square" tIns="341325">
            <a:noAutofit/>
          </a:bodyPr>
          <a:lstStyle>
            <a:lvl1pPr lvl="0" rtl="0" algn="ctr">
              <a:spcBef>
                <a:spcPts val="0"/>
              </a:spcBef>
              <a:spcAft>
                <a:spcPts val="0"/>
              </a:spcAft>
              <a:buSzPts val="15700"/>
              <a:buNone/>
              <a:defRPr sz="15700"/>
            </a:lvl1pPr>
            <a:lvl2pPr lvl="1" rtl="0" algn="ctr">
              <a:spcBef>
                <a:spcPts val="0"/>
              </a:spcBef>
              <a:spcAft>
                <a:spcPts val="0"/>
              </a:spcAft>
              <a:buSzPts val="15700"/>
              <a:buNone/>
              <a:defRPr sz="15700"/>
            </a:lvl2pPr>
            <a:lvl3pPr lvl="2" rtl="0" algn="ctr">
              <a:spcBef>
                <a:spcPts val="0"/>
              </a:spcBef>
              <a:spcAft>
                <a:spcPts val="0"/>
              </a:spcAft>
              <a:buSzPts val="15700"/>
              <a:buNone/>
              <a:defRPr sz="15700"/>
            </a:lvl3pPr>
            <a:lvl4pPr lvl="3" rtl="0" algn="ctr">
              <a:spcBef>
                <a:spcPts val="0"/>
              </a:spcBef>
              <a:spcAft>
                <a:spcPts val="0"/>
              </a:spcAft>
              <a:buSzPts val="15700"/>
              <a:buNone/>
              <a:defRPr sz="15700"/>
            </a:lvl4pPr>
            <a:lvl5pPr lvl="4" rtl="0" algn="ctr">
              <a:spcBef>
                <a:spcPts val="0"/>
              </a:spcBef>
              <a:spcAft>
                <a:spcPts val="0"/>
              </a:spcAft>
              <a:buSzPts val="15700"/>
              <a:buNone/>
              <a:defRPr sz="15700"/>
            </a:lvl5pPr>
            <a:lvl6pPr lvl="5" rtl="0" algn="ctr">
              <a:spcBef>
                <a:spcPts val="0"/>
              </a:spcBef>
              <a:spcAft>
                <a:spcPts val="0"/>
              </a:spcAft>
              <a:buSzPts val="15700"/>
              <a:buNone/>
              <a:defRPr sz="15700"/>
            </a:lvl6pPr>
            <a:lvl7pPr lvl="6" rtl="0" algn="ctr">
              <a:spcBef>
                <a:spcPts val="0"/>
              </a:spcBef>
              <a:spcAft>
                <a:spcPts val="0"/>
              </a:spcAft>
              <a:buSzPts val="15700"/>
              <a:buNone/>
              <a:defRPr sz="15700"/>
            </a:lvl7pPr>
            <a:lvl8pPr lvl="7" rtl="0" algn="ctr">
              <a:spcBef>
                <a:spcPts val="0"/>
              </a:spcBef>
              <a:spcAft>
                <a:spcPts val="0"/>
              </a:spcAft>
              <a:buSzPts val="15700"/>
              <a:buNone/>
              <a:defRPr sz="15700"/>
            </a:lvl8pPr>
            <a:lvl9pPr lvl="8" rtl="0" algn="ctr">
              <a:spcBef>
                <a:spcPts val="0"/>
              </a:spcBef>
              <a:spcAft>
                <a:spcPts val="0"/>
              </a:spcAft>
              <a:buSzPts val="15700"/>
              <a:buNone/>
              <a:defRPr sz="15700"/>
            </a:lvl9pPr>
          </a:lstStyle>
          <a:p/>
        </p:txBody>
      </p:sp>
      <p:sp>
        <p:nvSpPr>
          <p:cNvPr id="38" name="Google Shape;38;p9"/>
          <p:cNvSpPr txBox="1"/>
          <p:nvPr>
            <p:ph idx="1" type="subTitle"/>
          </p:nvPr>
        </p:nvSpPr>
        <p:spPr>
          <a:xfrm>
            <a:off x="637200" y="17939680"/>
            <a:ext cx="9708600" cy="7904700"/>
          </a:xfrm>
          <a:prstGeom prst="rect">
            <a:avLst/>
          </a:prstGeom>
        </p:spPr>
        <p:txBody>
          <a:bodyPr anchorCtr="0" anchor="t" bIns="341325" lIns="341325" spcFirstLastPara="1" rIns="341325" wrap="square" tIns="341325">
            <a:noAutofit/>
          </a:bodyPr>
          <a:lstStyle>
            <a:lvl1pPr lvl="0" rtl="0" algn="ctr">
              <a:lnSpc>
                <a:spcPct val="100000"/>
              </a:lnSpc>
              <a:spcBef>
                <a:spcPts val="0"/>
              </a:spcBef>
              <a:spcAft>
                <a:spcPts val="0"/>
              </a:spcAft>
              <a:buSzPts val="7800"/>
              <a:buNone/>
              <a:defRPr sz="7800"/>
            </a:lvl1pPr>
            <a:lvl2pPr lvl="1" rtl="0" algn="ctr">
              <a:lnSpc>
                <a:spcPct val="100000"/>
              </a:lnSpc>
              <a:spcBef>
                <a:spcPts val="0"/>
              </a:spcBef>
              <a:spcAft>
                <a:spcPts val="0"/>
              </a:spcAft>
              <a:buSzPts val="7800"/>
              <a:buNone/>
              <a:defRPr sz="7800"/>
            </a:lvl2pPr>
            <a:lvl3pPr lvl="2" rtl="0" algn="ctr">
              <a:lnSpc>
                <a:spcPct val="100000"/>
              </a:lnSpc>
              <a:spcBef>
                <a:spcPts val="0"/>
              </a:spcBef>
              <a:spcAft>
                <a:spcPts val="0"/>
              </a:spcAft>
              <a:buSzPts val="7800"/>
              <a:buNone/>
              <a:defRPr sz="7800"/>
            </a:lvl3pPr>
            <a:lvl4pPr lvl="3" rtl="0" algn="ctr">
              <a:lnSpc>
                <a:spcPct val="100000"/>
              </a:lnSpc>
              <a:spcBef>
                <a:spcPts val="0"/>
              </a:spcBef>
              <a:spcAft>
                <a:spcPts val="0"/>
              </a:spcAft>
              <a:buSzPts val="7800"/>
              <a:buNone/>
              <a:defRPr sz="7800"/>
            </a:lvl4pPr>
            <a:lvl5pPr lvl="4" rtl="0" algn="ctr">
              <a:lnSpc>
                <a:spcPct val="100000"/>
              </a:lnSpc>
              <a:spcBef>
                <a:spcPts val="0"/>
              </a:spcBef>
              <a:spcAft>
                <a:spcPts val="0"/>
              </a:spcAft>
              <a:buSzPts val="7800"/>
              <a:buNone/>
              <a:defRPr sz="7800"/>
            </a:lvl5pPr>
            <a:lvl6pPr lvl="5" rtl="0" algn="ctr">
              <a:lnSpc>
                <a:spcPct val="100000"/>
              </a:lnSpc>
              <a:spcBef>
                <a:spcPts val="0"/>
              </a:spcBef>
              <a:spcAft>
                <a:spcPts val="0"/>
              </a:spcAft>
              <a:buSzPts val="7800"/>
              <a:buNone/>
              <a:defRPr sz="7800"/>
            </a:lvl6pPr>
            <a:lvl7pPr lvl="6" rtl="0" algn="ctr">
              <a:lnSpc>
                <a:spcPct val="100000"/>
              </a:lnSpc>
              <a:spcBef>
                <a:spcPts val="0"/>
              </a:spcBef>
              <a:spcAft>
                <a:spcPts val="0"/>
              </a:spcAft>
              <a:buSzPts val="7800"/>
              <a:buNone/>
              <a:defRPr sz="7800"/>
            </a:lvl7pPr>
            <a:lvl8pPr lvl="7" rtl="0" algn="ctr">
              <a:lnSpc>
                <a:spcPct val="100000"/>
              </a:lnSpc>
              <a:spcBef>
                <a:spcPts val="0"/>
              </a:spcBef>
              <a:spcAft>
                <a:spcPts val="0"/>
              </a:spcAft>
              <a:buSzPts val="7800"/>
              <a:buNone/>
              <a:defRPr sz="7800"/>
            </a:lvl8pPr>
            <a:lvl9pPr lvl="8" rtl="0" algn="ctr">
              <a:lnSpc>
                <a:spcPct val="100000"/>
              </a:lnSpc>
              <a:spcBef>
                <a:spcPts val="0"/>
              </a:spcBef>
              <a:spcAft>
                <a:spcPts val="0"/>
              </a:spcAft>
              <a:buSzPts val="7800"/>
              <a:buNone/>
              <a:defRPr sz="7800"/>
            </a:lvl9pPr>
          </a:lstStyle>
          <a:p/>
        </p:txBody>
      </p:sp>
      <p:sp>
        <p:nvSpPr>
          <p:cNvPr id="39" name="Google Shape;39;p9"/>
          <p:cNvSpPr txBox="1"/>
          <p:nvPr>
            <p:ph idx="2" type="body"/>
          </p:nvPr>
        </p:nvSpPr>
        <p:spPr>
          <a:xfrm>
            <a:off x="11854800" y="4634080"/>
            <a:ext cx="9208800" cy="23648700"/>
          </a:xfrm>
          <a:prstGeom prst="rect">
            <a:avLst/>
          </a:prstGeom>
        </p:spPr>
        <p:txBody>
          <a:bodyPr anchorCtr="0" anchor="ctr" bIns="341325" lIns="341325" spcFirstLastPara="1" rIns="341325" wrap="square" tIns="341325">
            <a:noAutofit/>
          </a:bodyPr>
          <a:lstStyle>
            <a:lvl1pPr indent="-654050" lvl="0" marL="457200" rtl="0">
              <a:spcBef>
                <a:spcPts val="0"/>
              </a:spcBef>
              <a:spcAft>
                <a:spcPts val="0"/>
              </a:spcAft>
              <a:buSzPts val="6700"/>
              <a:buChar char="●"/>
              <a:defRPr/>
            </a:lvl1pPr>
            <a:lvl2pPr indent="-558800" lvl="1" marL="914400" rtl="0">
              <a:spcBef>
                <a:spcPts val="6000"/>
              </a:spcBef>
              <a:spcAft>
                <a:spcPts val="0"/>
              </a:spcAft>
              <a:buSzPts val="5200"/>
              <a:buChar char="○"/>
              <a:defRPr/>
            </a:lvl2pPr>
            <a:lvl3pPr indent="-558800" lvl="2" marL="1371600" rtl="0">
              <a:spcBef>
                <a:spcPts val="6000"/>
              </a:spcBef>
              <a:spcAft>
                <a:spcPts val="0"/>
              </a:spcAft>
              <a:buSzPts val="5200"/>
              <a:buChar char="■"/>
              <a:defRPr/>
            </a:lvl3pPr>
            <a:lvl4pPr indent="-558800" lvl="3" marL="1828800" rtl="0">
              <a:spcBef>
                <a:spcPts val="6000"/>
              </a:spcBef>
              <a:spcAft>
                <a:spcPts val="0"/>
              </a:spcAft>
              <a:buSzPts val="5200"/>
              <a:buChar char="●"/>
              <a:defRPr/>
            </a:lvl4pPr>
            <a:lvl5pPr indent="-558800" lvl="4" marL="2286000" rtl="0">
              <a:spcBef>
                <a:spcPts val="6000"/>
              </a:spcBef>
              <a:spcAft>
                <a:spcPts val="0"/>
              </a:spcAft>
              <a:buSzPts val="5200"/>
              <a:buChar char="○"/>
              <a:defRPr/>
            </a:lvl5pPr>
            <a:lvl6pPr indent="-558800" lvl="5" marL="2743200" rtl="0">
              <a:spcBef>
                <a:spcPts val="6000"/>
              </a:spcBef>
              <a:spcAft>
                <a:spcPts val="0"/>
              </a:spcAft>
              <a:buSzPts val="5200"/>
              <a:buChar char="■"/>
              <a:defRPr/>
            </a:lvl6pPr>
            <a:lvl7pPr indent="-558800" lvl="6" marL="3200400" rtl="0">
              <a:spcBef>
                <a:spcPts val="6000"/>
              </a:spcBef>
              <a:spcAft>
                <a:spcPts val="0"/>
              </a:spcAft>
              <a:buSzPts val="5200"/>
              <a:buChar char="●"/>
              <a:defRPr/>
            </a:lvl7pPr>
            <a:lvl8pPr indent="-558800" lvl="7" marL="3657600" rtl="0">
              <a:spcBef>
                <a:spcPts val="6000"/>
              </a:spcBef>
              <a:spcAft>
                <a:spcPts val="0"/>
              </a:spcAft>
              <a:buSzPts val="5200"/>
              <a:buChar char="○"/>
              <a:defRPr/>
            </a:lvl8pPr>
            <a:lvl9pPr indent="-558800" lvl="8" marL="4114800" rtl="0">
              <a:spcBef>
                <a:spcPts val="6000"/>
              </a:spcBef>
              <a:spcAft>
                <a:spcPts val="6000"/>
              </a:spcAft>
              <a:buSzPts val="5200"/>
              <a:buChar char="■"/>
              <a:defRPr/>
            </a:lvl9pPr>
          </a:lstStyle>
          <a:p/>
        </p:txBody>
      </p:sp>
      <p:sp>
        <p:nvSpPr>
          <p:cNvPr id="40" name="Google Shape;40;p9"/>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748080" y="27075680"/>
            <a:ext cx="14397000" cy="3872700"/>
          </a:xfrm>
          <a:prstGeom prst="rect">
            <a:avLst/>
          </a:prstGeom>
        </p:spPr>
        <p:txBody>
          <a:bodyPr anchorCtr="0" anchor="ctr" bIns="341325" lIns="341325" spcFirstLastPara="1" rIns="341325" wrap="square" tIns="341325">
            <a:noAutofit/>
          </a:bodyPr>
          <a:lstStyle>
            <a:lvl1pPr indent="-228600" lvl="0" marL="457200" rtl="0">
              <a:lnSpc>
                <a:spcPct val="100000"/>
              </a:lnSpc>
              <a:spcBef>
                <a:spcPts val="0"/>
              </a:spcBef>
              <a:spcAft>
                <a:spcPts val="0"/>
              </a:spcAft>
              <a:buSzPts val="6700"/>
              <a:buNone/>
              <a:defRPr/>
            </a:lvl1pPr>
          </a:lstStyle>
          <a:p/>
        </p:txBody>
      </p:sp>
      <p:sp>
        <p:nvSpPr>
          <p:cNvPr id="43" name="Google Shape;43;p10"/>
          <p:cNvSpPr txBox="1"/>
          <p:nvPr>
            <p:ph idx="12" type="sldNum"/>
          </p:nvPr>
        </p:nvSpPr>
        <p:spPr>
          <a:xfrm>
            <a:off x="20333899" y="29844588"/>
            <a:ext cx="1317000" cy="2519100"/>
          </a:xfrm>
          <a:prstGeom prst="rect">
            <a:avLst/>
          </a:prstGeom>
        </p:spPr>
        <p:txBody>
          <a:bodyPr anchorCtr="0" anchor="ctr" bIns="341325" lIns="341325" spcFirstLastPara="1" rIns="341325" wrap="square" tIns="3413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48080" y="2848160"/>
            <a:ext cx="20449500" cy="3665400"/>
          </a:xfrm>
          <a:prstGeom prst="rect">
            <a:avLst/>
          </a:prstGeom>
          <a:noFill/>
          <a:ln>
            <a:noFill/>
          </a:ln>
        </p:spPr>
        <p:txBody>
          <a:bodyPr anchorCtr="0" anchor="t" bIns="341325" lIns="341325" spcFirstLastPara="1" rIns="341325" wrap="square" tIns="341325">
            <a:noAutofit/>
          </a:bodyPr>
          <a:lstStyle>
            <a:lvl1pPr lvl="0" rtl="0">
              <a:spcBef>
                <a:spcPts val="0"/>
              </a:spcBef>
              <a:spcAft>
                <a:spcPts val="0"/>
              </a:spcAft>
              <a:buClr>
                <a:schemeClr val="dk1"/>
              </a:buClr>
              <a:buSzPts val="10500"/>
              <a:buNone/>
              <a:defRPr sz="10500">
                <a:solidFill>
                  <a:schemeClr val="dk1"/>
                </a:solidFill>
              </a:defRPr>
            </a:lvl1pPr>
            <a:lvl2pPr lvl="1" rtl="0">
              <a:spcBef>
                <a:spcPts val="0"/>
              </a:spcBef>
              <a:spcAft>
                <a:spcPts val="0"/>
              </a:spcAft>
              <a:buClr>
                <a:schemeClr val="dk1"/>
              </a:buClr>
              <a:buSzPts val="10500"/>
              <a:buNone/>
              <a:defRPr sz="10500">
                <a:solidFill>
                  <a:schemeClr val="dk1"/>
                </a:solidFill>
              </a:defRPr>
            </a:lvl2pPr>
            <a:lvl3pPr lvl="2" rtl="0">
              <a:spcBef>
                <a:spcPts val="0"/>
              </a:spcBef>
              <a:spcAft>
                <a:spcPts val="0"/>
              </a:spcAft>
              <a:buClr>
                <a:schemeClr val="dk1"/>
              </a:buClr>
              <a:buSzPts val="10500"/>
              <a:buNone/>
              <a:defRPr sz="10500">
                <a:solidFill>
                  <a:schemeClr val="dk1"/>
                </a:solidFill>
              </a:defRPr>
            </a:lvl3pPr>
            <a:lvl4pPr lvl="3" rtl="0">
              <a:spcBef>
                <a:spcPts val="0"/>
              </a:spcBef>
              <a:spcAft>
                <a:spcPts val="0"/>
              </a:spcAft>
              <a:buClr>
                <a:schemeClr val="dk1"/>
              </a:buClr>
              <a:buSzPts val="10500"/>
              <a:buNone/>
              <a:defRPr sz="10500">
                <a:solidFill>
                  <a:schemeClr val="dk1"/>
                </a:solidFill>
              </a:defRPr>
            </a:lvl4pPr>
            <a:lvl5pPr lvl="4" rtl="0">
              <a:spcBef>
                <a:spcPts val="0"/>
              </a:spcBef>
              <a:spcAft>
                <a:spcPts val="0"/>
              </a:spcAft>
              <a:buClr>
                <a:schemeClr val="dk1"/>
              </a:buClr>
              <a:buSzPts val="10500"/>
              <a:buNone/>
              <a:defRPr sz="10500">
                <a:solidFill>
                  <a:schemeClr val="dk1"/>
                </a:solidFill>
              </a:defRPr>
            </a:lvl5pPr>
            <a:lvl6pPr lvl="5" rtl="0">
              <a:spcBef>
                <a:spcPts val="0"/>
              </a:spcBef>
              <a:spcAft>
                <a:spcPts val="0"/>
              </a:spcAft>
              <a:buClr>
                <a:schemeClr val="dk1"/>
              </a:buClr>
              <a:buSzPts val="10500"/>
              <a:buNone/>
              <a:defRPr sz="10500">
                <a:solidFill>
                  <a:schemeClr val="dk1"/>
                </a:solidFill>
              </a:defRPr>
            </a:lvl6pPr>
            <a:lvl7pPr lvl="6" rtl="0">
              <a:spcBef>
                <a:spcPts val="0"/>
              </a:spcBef>
              <a:spcAft>
                <a:spcPts val="0"/>
              </a:spcAft>
              <a:buClr>
                <a:schemeClr val="dk1"/>
              </a:buClr>
              <a:buSzPts val="10500"/>
              <a:buNone/>
              <a:defRPr sz="10500">
                <a:solidFill>
                  <a:schemeClr val="dk1"/>
                </a:solidFill>
              </a:defRPr>
            </a:lvl7pPr>
            <a:lvl8pPr lvl="7" rtl="0">
              <a:spcBef>
                <a:spcPts val="0"/>
              </a:spcBef>
              <a:spcAft>
                <a:spcPts val="0"/>
              </a:spcAft>
              <a:buClr>
                <a:schemeClr val="dk1"/>
              </a:buClr>
              <a:buSzPts val="10500"/>
              <a:buNone/>
              <a:defRPr sz="10500">
                <a:solidFill>
                  <a:schemeClr val="dk1"/>
                </a:solidFill>
              </a:defRPr>
            </a:lvl8pPr>
            <a:lvl9pPr lvl="8" rtl="0">
              <a:spcBef>
                <a:spcPts val="0"/>
              </a:spcBef>
              <a:spcAft>
                <a:spcPts val="0"/>
              </a:spcAft>
              <a:buClr>
                <a:schemeClr val="dk1"/>
              </a:buClr>
              <a:buSzPts val="10500"/>
              <a:buNone/>
              <a:defRPr sz="10500">
                <a:solidFill>
                  <a:schemeClr val="dk1"/>
                </a:solidFill>
              </a:defRPr>
            </a:lvl9pPr>
          </a:lstStyle>
          <a:p/>
        </p:txBody>
      </p:sp>
      <p:sp>
        <p:nvSpPr>
          <p:cNvPr id="7" name="Google Shape;7;p1"/>
          <p:cNvSpPr txBox="1"/>
          <p:nvPr>
            <p:ph idx="1" type="body"/>
          </p:nvPr>
        </p:nvSpPr>
        <p:spPr>
          <a:xfrm>
            <a:off x="748080" y="7375840"/>
            <a:ext cx="20449500" cy="21864900"/>
          </a:xfrm>
          <a:prstGeom prst="rect">
            <a:avLst/>
          </a:prstGeom>
          <a:noFill/>
          <a:ln>
            <a:noFill/>
          </a:ln>
        </p:spPr>
        <p:txBody>
          <a:bodyPr anchorCtr="0" anchor="t" bIns="341325" lIns="341325" spcFirstLastPara="1" rIns="341325" wrap="square" tIns="341325">
            <a:noAutofit/>
          </a:bodyPr>
          <a:lstStyle>
            <a:lvl1pPr indent="-654050" lvl="0" marL="457200" rtl="0">
              <a:lnSpc>
                <a:spcPct val="115000"/>
              </a:lnSpc>
              <a:spcBef>
                <a:spcPts val="0"/>
              </a:spcBef>
              <a:spcAft>
                <a:spcPts val="0"/>
              </a:spcAft>
              <a:buClr>
                <a:schemeClr val="dk2"/>
              </a:buClr>
              <a:buSzPts val="6700"/>
              <a:buChar char="●"/>
              <a:defRPr sz="6700">
                <a:solidFill>
                  <a:schemeClr val="dk2"/>
                </a:solidFill>
              </a:defRPr>
            </a:lvl1pPr>
            <a:lvl2pPr indent="-558800" lvl="1" marL="914400" rtl="0">
              <a:lnSpc>
                <a:spcPct val="115000"/>
              </a:lnSpc>
              <a:spcBef>
                <a:spcPts val="6000"/>
              </a:spcBef>
              <a:spcAft>
                <a:spcPts val="0"/>
              </a:spcAft>
              <a:buClr>
                <a:schemeClr val="dk2"/>
              </a:buClr>
              <a:buSzPts val="5200"/>
              <a:buChar char="○"/>
              <a:defRPr sz="5200">
                <a:solidFill>
                  <a:schemeClr val="dk2"/>
                </a:solidFill>
              </a:defRPr>
            </a:lvl2pPr>
            <a:lvl3pPr indent="-558800" lvl="2" marL="1371600" rtl="0">
              <a:lnSpc>
                <a:spcPct val="115000"/>
              </a:lnSpc>
              <a:spcBef>
                <a:spcPts val="6000"/>
              </a:spcBef>
              <a:spcAft>
                <a:spcPts val="0"/>
              </a:spcAft>
              <a:buClr>
                <a:schemeClr val="dk2"/>
              </a:buClr>
              <a:buSzPts val="5200"/>
              <a:buChar char="■"/>
              <a:defRPr sz="5200">
                <a:solidFill>
                  <a:schemeClr val="dk2"/>
                </a:solidFill>
              </a:defRPr>
            </a:lvl3pPr>
            <a:lvl4pPr indent="-558800" lvl="3" marL="1828800" rtl="0">
              <a:lnSpc>
                <a:spcPct val="115000"/>
              </a:lnSpc>
              <a:spcBef>
                <a:spcPts val="6000"/>
              </a:spcBef>
              <a:spcAft>
                <a:spcPts val="0"/>
              </a:spcAft>
              <a:buClr>
                <a:schemeClr val="dk2"/>
              </a:buClr>
              <a:buSzPts val="5200"/>
              <a:buChar char="●"/>
              <a:defRPr sz="5200">
                <a:solidFill>
                  <a:schemeClr val="dk2"/>
                </a:solidFill>
              </a:defRPr>
            </a:lvl4pPr>
            <a:lvl5pPr indent="-558800" lvl="4" marL="2286000" rtl="0">
              <a:lnSpc>
                <a:spcPct val="115000"/>
              </a:lnSpc>
              <a:spcBef>
                <a:spcPts val="6000"/>
              </a:spcBef>
              <a:spcAft>
                <a:spcPts val="0"/>
              </a:spcAft>
              <a:buClr>
                <a:schemeClr val="dk2"/>
              </a:buClr>
              <a:buSzPts val="5200"/>
              <a:buChar char="○"/>
              <a:defRPr sz="5200">
                <a:solidFill>
                  <a:schemeClr val="dk2"/>
                </a:solidFill>
              </a:defRPr>
            </a:lvl5pPr>
            <a:lvl6pPr indent="-558800" lvl="5" marL="2743200" rtl="0">
              <a:lnSpc>
                <a:spcPct val="115000"/>
              </a:lnSpc>
              <a:spcBef>
                <a:spcPts val="6000"/>
              </a:spcBef>
              <a:spcAft>
                <a:spcPts val="0"/>
              </a:spcAft>
              <a:buClr>
                <a:schemeClr val="dk2"/>
              </a:buClr>
              <a:buSzPts val="5200"/>
              <a:buChar char="■"/>
              <a:defRPr sz="5200">
                <a:solidFill>
                  <a:schemeClr val="dk2"/>
                </a:solidFill>
              </a:defRPr>
            </a:lvl6pPr>
            <a:lvl7pPr indent="-558800" lvl="6" marL="3200400" rtl="0">
              <a:lnSpc>
                <a:spcPct val="115000"/>
              </a:lnSpc>
              <a:spcBef>
                <a:spcPts val="6000"/>
              </a:spcBef>
              <a:spcAft>
                <a:spcPts val="0"/>
              </a:spcAft>
              <a:buClr>
                <a:schemeClr val="dk2"/>
              </a:buClr>
              <a:buSzPts val="5200"/>
              <a:buChar char="●"/>
              <a:defRPr sz="5200">
                <a:solidFill>
                  <a:schemeClr val="dk2"/>
                </a:solidFill>
              </a:defRPr>
            </a:lvl7pPr>
            <a:lvl8pPr indent="-558800" lvl="7" marL="3657600" rtl="0">
              <a:lnSpc>
                <a:spcPct val="115000"/>
              </a:lnSpc>
              <a:spcBef>
                <a:spcPts val="6000"/>
              </a:spcBef>
              <a:spcAft>
                <a:spcPts val="0"/>
              </a:spcAft>
              <a:buClr>
                <a:schemeClr val="dk2"/>
              </a:buClr>
              <a:buSzPts val="5200"/>
              <a:buChar char="○"/>
              <a:defRPr sz="5200">
                <a:solidFill>
                  <a:schemeClr val="dk2"/>
                </a:solidFill>
              </a:defRPr>
            </a:lvl8pPr>
            <a:lvl9pPr indent="-558800" lvl="8" marL="4114800" rtl="0">
              <a:lnSpc>
                <a:spcPct val="115000"/>
              </a:lnSpc>
              <a:spcBef>
                <a:spcPts val="6000"/>
              </a:spcBef>
              <a:spcAft>
                <a:spcPts val="6000"/>
              </a:spcAft>
              <a:buClr>
                <a:schemeClr val="dk2"/>
              </a:buClr>
              <a:buSzPts val="5200"/>
              <a:buChar char="■"/>
              <a:defRPr sz="5200">
                <a:solidFill>
                  <a:schemeClr val="dk2"/>
                </a:solidFill>
              </a:defRPr>
            </a:lvl9pPr>
          </a:lstStyle>
          <a:p/>
        </p:txBody>
      </p:sp>
      <p:sp>
        <p:nvSpPr>
          <p:cNvPr id="8" name="Google Shape;8;p1"/>
          <p:cNvSpPr txBox="1"/>
          <p:nvPr>
            <p:ph idx="12" type="sldNum"/>
          </p:nvPr>
        </p:nvSpPr>
        <p:spPr>
          <a:xfrm>
            <a:off x="20333899" y="29844588"/>
            <a:ext cx="1317000" cy="2519100"/>
          </a:xfrm>
          <a:prstGeom prst="rect">
            <a:avLst/>
          </a:prstGeom>
          <a:noFill/>
          <a:ln>
            <a:noFill/>
          </a:ln>
        </p:spPr>
        <p:txBody>
          <a:bodyPr anchorCtr="0" anchor="ctr" bIns="341325" lIns="341325" spcFirstLastPara="1" rIns="341325" wrap="square" tIns="341325">
            <a:noAutofit/>
          </a:bodyPr>
          <a:lstStyle>
            <a:lvl1pPr lvl="0" rtl="0" algn="r">
              <a:buNone/>
              <a:defRPr sz="3700">
                <a:solidFill>
                  <a:schemeClr val="dk2"/>
                </a:solidFill>
              </a:defRPr>
            </a:lvl1pPr>
            <a:lvl2pPr lvl="1" rtl="0" algn="r">
              <a:buNone/>
              <a:defRPr sz="3700">
                <a:solidFill>
                  <a:schemeClr val="dk2"/>
                </a:solidFill>
              </a:defRPr>
            </a:lvl2pPr>
            <a:lvl3pPr lvl="2" rtl="0" algn="r">
              <a:buNone/>
              <a:defRPr sz="3700">
                <a:solidFill>
                  <a:schemeClr val="dk2"/>
                </a:solidFill>
              </a:defRPr>
            </a:lvl3pPr>
            <a:lvl4pPr lvl="3" rtl="0" algn="r">
              <a:buNone/>
              <a:defRPr sz="3700">
                <a:solidFill>
                  <a:schemeClr val="dk2"/>
                </a:solidFill>
              </a:defRPr>
            </a:lvl4pPr>
            <a:lvl5pPr lvl="4" rtl="0" algn="r">
              <a:buNone/>
              <a:defRPr sz="3700">
                <a:solidFill>
                  <a:schemeClr val="dk2"/>
                </a:solidFill>
              </a:defRPr>
            </a:lvl5pPr>
            <a:lvl6pPr lvl="5" rtl="0" algn="r">
              <a:buNone/>
              <a:defRPr sz="3700">
                <a:solidFill>
                  <a:schemeClr val="dk2"/>
                </a:solidFill>
              </a:defRPr>
            </a:lvl6pPr>
            <a:lvl7pPr lvl="6" rtl="0" algn="r">
              <a:buNone/>
              <a:defRPr sz="3700">
                <a:solidFill>
                  <a:schemeClr val="dk2"/>
                </a:solidFill>
              </a:defRPr>
            </a:lvl7pPr>
            <a:lvl8pPr lvl="7" rtl="0" algn="r">
              <a:buNone/>
              <a:defRPr sz="3700">
                <a:solidFill>
                  <a:schemeClr val="dk2"/>
                </a:solidFill>
              </a:defRPr>
            </a:lvl8pPr>
            <a:lvl9pPr lvl="8" rtl="0" algn="r">
              <a:buNone/>
              <a:defRPr sz="37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slide" Target="/ppt/slides/slide24.xml"/><Relationship Id="rId10" Type="http://schemas.openxmlformats.org/officeDocument/2006/relationships/slide" Target="/ppt/slides/slide26.xml"/><Relationship Id="rId13" Type="http://schemas.openxmlformats.org/officeDocument/2006/relationships/slide" Target="/ppt/slides/slide22.xml"/><Relationship Id="rId12" Type="http://schemas.openxmlformats.org/officeDocument/2006/relationships/slide" Target="/ppt/slides/slide24.xml"/><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slide" Target="/ppt/slides/slide26.xml"/><Relationship Id="rId15" Type="http://schemas.openxmlformats.org/officeDocument/2006/relationships/slide" Target="/ppt/slides/slide20.xml"/><Relationship Id="rId14" Type="http://schemas.openxmlformats.org/officeDocument/2006/relationships/slide" Target="/ppt/slides/slide22.xml"/><Relationship Id="rId16" Type="http://schemas.openxmlformats.org/officeDocument/2006/relationships/slide" Target="/ppt/slides/slide20.xml"/><Relationship Id="rId5" Type="http://schemas.openxmlformats.org/officeDocument/2006/relationships/slide" Target="/ppt/slides/slide30.xml"/><Relationship Id="rId6" Type="http://schemas.openxmlformats.org/officeDocument/2006/relationships/slide" Target="/ppt/slides/slide30.xml"/><Relationship Id="rId7" Type="http://schemas.openxmlformats.org/officeDocument/2006/relationships/slide" Target="/ppt/slides/slide28.xml"/><Relationship Id="rId8" Type="http://schemas.openxmlformats.org/officeDocument/2006/relationships/slide" Target="/ppt/slides/slide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hyperlink" Target="https://www.solveyourtech.com/how-to-change-layer-order-in-google-slides/" TargetMode="External"/><Relationship Id="rId6" Type="http://schemas.openxmlformats.org/officeDocument/2006/relationships/hyperlink" Target="https://www.youtube.com/watch?v=LeXmsJr7gQ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www.remove.b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https://forms.gle/9HRzUSBkTCdsJ4ZL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1" Type="http://schemas.openxmlformats.org/officeDocument/2006/relationships/slide" Target="/ppt/slides/slide30.xml"/><Relationship Id="rId10" Type="http://schemas.openxmlformats.org/officeDocument/2006/relationships/slide" Target="/ppt/slides/slide30.xml"/><Relationship Id="rId13" Type="http://schemas.openxmlformats.org/officeDocument/2006/relationships/slide" Target="/ppt/slides/slide28.xml"/><Relationship Id="rId12" Type="http://schemas.openxmlformats.org/officeDocument/2006/relationships/slide" Target="/ppt/slides/slide28.xml"/><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slide" Target="/ppt/slides/slide24.xml"/><Relationship Id="rId9" Type="http://schemas.openxmlformats.org/officeDocument/2006/relationships/slide" Target="/ppt/slides/slide20.xml"/><Relationship Id="rId15" Type="http://schemas.openxmlformats.org/officeDocument/2006/relationships/slide" Target="/ppt/slides/slide26.xml"/><Relationship Id="rId14" Type="http://schemas.openxmlformats.org/officeDocument/2006/relationships/slide" Target="/ppt/slides/slide26.xml"/><Relationship Id="rId5" Type="http://schemas.openxmlformats.org/officeDocument/2006/relationships/slide" Target="/ppt/slides/slide24.xml"/><Relationship Id="rId6" Type="http://schemas.openxmlformats.org/officeDocument/2006/relationships/slide" Target="/ppt/slides/slide22.xml"/><Relationship Id="rId7" Type="http://schemas.openxmlformats.org/officeDocument/2006/relationships/slide" Target="/ppt/slides/slide22.xml"/><Relationship Id="rId8" Type="http://schemas.openxmlformats.org/officeDocument/2006/relationships/slide" Target="/ppt/slides/slide20.xml"/></Relationships>
</file>

<file path=ppt/slides/_rels/slide2.xml.rels><?xml version="1.0" encoding="UTF-8" standalone="yes"?><Relationships xmlns="http://schemas.openxmlformats.org/package/2006/relationships"><Relationship Id="rId20" Type="http://schemas.openxmlformats.org/officeDocument/2006/relationships/slide" Target="/ppt/slides/slide44.xml"/><Relationship Id="rId11" Type="http://schemas.openxmlformats.org/officeDocument/2006/relationships/hyperlink" Target="https://forms.gle/9HRzUSBkTCdsJ4ZLA" TargetMode="External"/><Relationship Id="rId22" Type="http://schemas.openxmlformats.org/officeDocument/2006/relationships/slide" Target="/ppt/slides/slide16.xml"/><Relationship Id="rId10" Type="http://schemas.openxmlformats.org/officeDocument/2006/relationships/hyperlink" Target="https://forms.gle/9HRzUSBkTCdsJ4ZLA" TargetMode="External"/><Relationship Id="rId21" Type="http://schemas.openxmlformats.org/officeDocument/2006/relationships/slide" Target="/ppt/slides/slide44.xml"/><Relationship Id="rId13" Type="http://schemas.openxmlformats.org/officeDocument/2006/relationships/hyperlink" Target="https://www.csedweek.org/teach/" TargetMode="External"/><Relationship Id="rId12" Type="http://schemas.openxmlformats.org/officeDocument/2006/relationships/hyperlink" Target="https://www.csedweek.org/teach/" TargetMode="External"/><Relationship Id="rId23" Type="http://schemas.openxmlformats.org/officeDocument/2006/relationships/slide" Target="/ppt/slides/slide16.xml"/><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slide" Target="/ppt/slides/slide55.xml"/><Relationship Id="rId9" Type="http://schemas.openxmlformats.org/officeDocument/2006/relationships/hyperlink" Target="https://forms.gle/9HRzUSBkTCdsJ4ZLA" TargetMode="External"/><Relationship Id="rId15" Type="http://schemas.openxmlformats.org/officeDocument/2006/relationships/slide" Target="/ppt/slides/slide36.xml"/><Relationship Id="rId14" Type="http://schemas.openxmlformats.org/officeDocument/2006/relationships/slide" Target="/ppt/slides/slide36.xml"/><Relationship Id="rId17" Type="http://schemas.openxmlformats.org/officeDocument/2006/relationships/slide" Target="/ppt/slides/slide3.xml"/><Relationship Id="rId16" Type="http://schemas.openxmlformats.org/officeDocument/2006/relationships/slide" Target="/ppt/slides/slide3.xml"/><Relationship Id="rId5" Type="http://schemas.openxmlformats.org/officeDocument/2006/relationships/slide" Target="/ppt/slides/slide55.xml"/><Relationship Id="rId19" Type="http://schemas.openxmlformats.org/officeDocument/2006/relationships/slide" Target="/ppt/slides/slide17.xml"/><Relationship Id="rId6" Type="http://schemas.openxmlformats.org/officeDocument/2006/relationships/slide" Target="/ppt/slides/slide19.xml"/><Relationship Id="rId18" Type="http://schemas.openxmlformats.org/officeDocument/2006/relationships/slide" Target="/ppt/slides/slide17.xml"/><Relationship Id="rId7" Type="http://schemas.openxmlformats.org/officeDocument/2006/relationships/slide" Target="/ppt/slides/slide19.xml"/><Relationship Id="rId8" Type="http://schemas.openxmlformats.org/officeDocument/2006/relationships/slide" Target="/ppt/slides/slide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s://www.csedweek.org/teach/"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29.jpg"/><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32.jpg"/><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9.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8.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s://www.solveyourtech.com/how-to-change-layer-order-in-google-slides/" TargetMode="External"/><Relationship Id="rId6" Type="http://schemas.openxmlformats.org/officeDocument/2006/relationships/hyperlink" Target="https://www.youtube.com/watch?v=LeXmsJr7gQ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5000950"/>
            <a:ext cx="21945600" cy="23270400"/>
          </a:xfrm>
          <a:prstGeom prst="rect">
            <a:avLst/>
          </a:prstGeom>
          <a:solidFill>
            <a:srgbClr val="FFEDE4">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3005988" y="10603938"/>
            <a:ext cx="15598061" cy="18395088"/>
          </a:xfrm>
          <a:prstGeom prst="rect">
            <a:avLst/>
          </a:prstGeom>
          <a:noFill/>
          <a:ln>
            <a:noFill/>
          </a:ln>
        </p:spPr>
      </p:pic>
      <p:sp>
        <p:nvSpPr>
          <p:cNvPr id="56" name="Google Shape;56;p13"/>
          <p:cNvSpPr txBox="1"/>
          <p:nvPr/>
        </p:nvSpPr>
        <p:spPr>
          <a:xfrm>
            <a:off x="-50700" y="28195050"/>
            <a:ext cx="22031700" cy="47232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57" name="Google Shape;57;p13"/>
          <p:cNvPicPr preferRelativeResize="0"/>
          <p:nvPr/>
        </p:nvPicPr>
        <p:blipFill>
          <a:blip r:embed="rId4">
            <a:alphaModFix/>
          </a:blip>
          <a:stretch>
            <a:fillRect/>
          </a:stretch>
        </p:blipFill>
        <p:spPr>
          <a:xfrm>
            <a:off x="5554350" y="30346476"/>
            <a:ext cx="1977646" cy="1979399"/>
          </a:xfrm>
          <a:prstGeom prst="rect">
            <a:avLst/>
          </a:prstGeom>
          <a:noFill/>
          <a:ln>
            <a:noFill/>
          </a:ln>
        </p:spPr>
      </p:pic>
      <p:sp>
        <p:nvSpPr>
          <p:cNvPr id="58" name="Google Shape;58;p13"/>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59" name="Google Shape;59;p13"/>
          <p:cNvSpPr txBox="1"/>
          <p:nvPr/>
        </p:nvSpPr>
        <p:spPr>
          <a:xfrm>
            <a:off x="-25" y="57350"/>
            <a:ext cx="21945600" cy="48672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60" name="Google Shape;60;p13"/>
          <p:cNvSpPr/>
          <p:nvPr/>
        </p:nvSpPr>
        <p:spPr>
          <a:xfrm>
            <a:off x="617563" y="1151150"/>
            <a:ext cx="20710469" cy="2679626"/>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Create Your Own</a:t>
            </a:r>
          </a:p>
        </p:txBody>
      </p:sp>
      <p:sp>
        <p:nvSpPr>
          <p:cNvPr id="61" name="Google Shape;61;p13"/>
          <p:cNvSpPr/>
          <p:nvPr/>
        </p:nvSpPr>
        <p:spPr>
          <a:xfrm>
            <a:off x="2202175" y="5890450"/>
            <a:ext cx="17604000" cy="3031500"/>
          </a:xfrm>
          <a:prstGeom prst="rect">
            <a:avLst/>
          </a:prstGeom>
        </p:spPr>
        <p:txBody>
          <a:bodyPr>
            <a:prstTxWarp prst="textPlain"/>
          </a:bodyPr>
          <a:lstStyle/>
          <a:p>
            <a:pPr lvl="0" algn="ctr"/>
            <a:r>
              <a:rPr b="1" i="0">
                <a:ln cap="flat" cmpd="sng" w="38100">
                  <a:solidFill>
                    <a:srgbClr val="000000"/>
                  </a:solidFill>
                  <a:prstDash val="solid"/>
                  <a:round/>
                  <a:headEnd len="sm" w="sm" type="none"/>
                  <a:tailEnd len="sm" w="sm" type="none"/>
                </a:ln>
                <a:solidFill>
                  <a:srgbClr val="5B98FE"/>
                </a:solidFill>
                <a:latin typeface="Lexend Deca"/>
              </a:rPr>
              <a:t>CS HERO Poster</a:t>
            </a:r>
          </a:p>
        </p:txBody>
      </p:sp>
      <p:sp>
        <p:nvSpPr>
          <p:cNvPr id="62" name="Google Shape;62;p13">
            <a:hlinkClick action="ppaction://hlinksldjump" r:id="rId5"/>
          </p:cNvPr>
          <p:cNvSpPr/>
          <p:nvPr/>
        </p:nvSpPr>
        <p:spPr>
          <a:xfrm>
            <a:off x="17858675" y="26822400"/>
            <a:ext cx="3280800" cy="3031500"/>
          </a:xfrm>
          <a:prstGeom prst="ellipse">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uFill>
                  <a:noFill/>
                </a:uFill>
                <a:latin typeface="Lexend Deca"/>
                <a:ea typeface="Lexend Deca"/>
                <a:cs typeface="Lexend Deca"/>
                <a:sym typeface="Lexend Deca"/>
                <a:hlinkClick action="ppaction://hlinksldjump" r:id="rId6">
                  <a:extLst>
                    <a:ext uri="{A12FA001-AC4F-418D-AE19-62706E023703}">
                      <ahyp:hlinkClr val="tx"/>
                    </a:ext>
                  </a:extLst>
                </a:hlinkClick>
              </a:rPr>
              <a:t>Industrial &amp; Engineering Systems</a:t>
            </a:r>
            <a:endParaRPr sz="2000">
              <a:solidFill>
                <a:schemeClr val="lt1"/>
              </a:solidFill>
              <a:latin typeface="Lexend Deca"/>
              <a:ea typeface="Lexend Deca"/>
              <a:cs typeface="Lexend Deca"/>
              <a:sym typeface="Lexend Deca"/>
            </a:endParaRPr>
          </a:p>
        </p:txBody>
      </p:sp>
      <p:sp>
        <p:nvSpPr>
          <p:cNvPr id="63" name="Google Shape;63;p13">
            <a:hlinkClick action="ppaction://hlinksldjump" r:id="rId7"/>
          </p:cNvPr>
          <p:cNvSpPr/>
          <p:nvPr/>
        </p:nvSpPr>
        <p:spPr>
          <a:xfrm>
            <a:off x="14471700" y="26822400"/>
            <a:ext cx="3105600" cy="3031500"/>
          </a:xfrm>
          <a:prstGeom prst="ellipse">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uFill>
                  <a:noFill/>
                </a:uFill>
                <a:latin typeface="Lexend Deca"/>
                <a:ea typeface="Lexend Deca"/>
                <a:cs typeface="Lexend Deca"/>
                <a:sym typeface="Lexend Deca"/>
                <a:hlinkClick action="ppaction://hlinksldjump" r:id="rId8">
                  <a:extLst>
                    <a:ext uri="{A12FA001-AC4F-418D-AE19-62706E023703}">
                      <ahyp:hlinkClr val="tx"/>
                    </a:ext>
                  </a:extLst>
                </a:hlinkClick>
              </a:rPr>
              <a:t>Human Services &amp; Education</a:t>
            </a:r>
            <a:endParaRPr sz="2000">
              <a:solidFill>
                <a:schemeClr val="lt1"/>
              </a:solidFill>
              <a:latin typeface="Lexend Deca"/>
              <a:ea typeface="Lexend Deca"/>
              <a:cs typeface="Lexend Deca"/>
              <a:sym typeface="Lexend Deca"/>
            </a:endParaRPr>
          </a:p>
        </p:txBody>
      </p:sp>
      <p:sp>
        <p:nvSpPr>
          <p:cNvPr id="64" name="Google Shape;64;p13">
            <a:hlinkClick action="ppaction://hlinksldjump" r:id="rId9"/>
          </p:cNvPr>
          <p:cNvSpPr/>
          <p:nvPr/>
        </p:nvSpPr>
        <p:spPr>
          <a:xfrm>
            <a:off x="11084726" y="26746200"/>
            <a:ext cx="3105600" cy="3031500"/>
          </a:xfrm>
          <a:prstGeom prst="ellipse">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uFill>
                  <a:noFill/>
                </a:uFill>
                <a:latin typeface="Lexend Deca"/>
                <a:ea typeface="Lexend Deca"/>
                <a:cs typeface="Lexend Deca"/>
                <a:sym typeface="Lexend Deca"/>
                <a:hlinkClick action="ppaction://hlinksldjump" r:id="rId10">
                  <a:extLst>
                    <a:ext uri="{A12FA001-AC4F-418D-AE19-62706E023703}">
                      <ahyp:hlinkClr val="tx"/>
                    </a:ext>
                  </a:extLst>
                </a:hlinkClick>
              </a:rPr>
              <a:t>Health Sciences</a:t>
            </a:r>
            <a:endParaRPr sz="2000">
              <a:solidFill>
                <a:schemeClr val="lt1"/>
              </a:solidFill>
              <a:latin typeface="Lexend Deca"/>
              <a:ea typeface="Lexend Deca"/>
              <a:cs typeface="Lexend Deca"/>
              <a:sym typeface="Lexend Deca"/>
            </a:endParaRPr>
          </a:p>
        </p:txBody>
      </p:sp>
      <p:sp>
        <p:nvSpPr>
          <p:cNvPr id="65" name="Google Shape;65;p13">
            <a:hlinkClick action="ppaction://hlinksldjump" r:id="rId11"/>
          </p:cNvPr>
          <p:cNvSpPr/>
          <p:nvPr/>
        </p:nvSpPr>
        <p:spPr>
          <a:xfrm>
            <a:off x="7517438" y="26822400"/>
            <a:ext cx="3280800" cy="3031500"/>
          </a:xfrm>
          <a:prstGeom prst="ellipse">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uFill>
                  <a:noFill/>
                </a:uFill>
                <a:latin typeface="Lexend Deca"/>
                <a:ea typeface="Lexend Deca"/>
                <a:cs typeface="Lexend Deca"/>
                <a:sym typeface="Lexend Deca"/>
                <a:hlinkClick action="ppaction://hlinksldjump" r:id="rId12">
                  <a:extLst>
                    <a:ext uri="{A12FA001-AC4F-418D-AE19-62706E023703}">
                      <ahyp:hlinkClr val="tx"/>
                    </a:ext>
                  </a:extLst>
                </a:hlinkClick>
              </a:rPr>
              <a:t>Business, Marketing  &amp; Management</a:t>
            </a:r>
            <a:endParaRPr sz="2000">
              <a:solidFill>
                <a:schemeClr val="lt1"/>
              </a:solidFill>
              <a:latin typeface="Lexend Deca"/>
              <a:ea typeface="Lexend Deca"/>
              <a:cs typeface="Lexend Deca"/>
              <a:sym typeface="Lexend Deca"/>
            </a:endParaRPr>
          </a:p>
        </p:txBody>
      </p:sp>
      <p:sp>
        <p:nvSpPr>
          <p:cNvPr id="66" name="Google Shape;66;p13">
            <a:hlinkClick action="ppaction://hlinksldjump" r:id="rId13"/>
          </p:cNvPr>
          <p:cNvSpPr/>
          <p:nvPr/>
        </p:nvSpPr>
        <p:spPr>
          <a:xfrm>
            <a:off x="3950150" y="26822400"/>
            <a:ext cx="3280800" cy="3031500"/>
          </a:xfrm>
          <a:prstGeom prst="ellipse">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chemeClr val="lt1"/>
                </a:solidFill>
                <a:uFill>
                  <a:noFill/>
                </a:uFill>
                <a:latin typeface="Lexend Deca"/>
                <a:ea typeface="Lexend Deca"/>
                <a:cs typeface="Lexend Deca"/>
                <a:sym typeface="Lexend Deca"/>
                <a:hlinkClick action="ppaction://hlinksldjump" r:id="rId14">
                  <a:extLst>
                    <a:ext uri="{A12FA001-AC4F-418D-AE19-62706E023703}">
                      <ahyp:hlinkClr val="tx"/>
                    </a:ext>
                  </a:extLst>
                </a:hlinkClick>
              </a:rPr>
              <a:t>Arts, Information &amp; Communication</a:t>
            </a:r>
            <a:endParaRPr sz="2100">
              <a:solidFill>
                <a:schemeClr val="lt1"/>
              </a:solidFill>
              <a:latin typeface="Lexend Deca"/>
              <a:ea typeface="Lexend Deca"/>
              <a:cs typeface="Lexend Deca"/>
              <a:sym typeface="Lexend Deca"/>
            </a:endParaRPr>
          </a:p>
        </p:txBody>
      </p:sp>
      <p:sp>
        <p:nvSpPr>
          <p:cNvPr id="67" name="Google Shape;67;p13">
            <a:hlinkClick action="ppaction://hlinksldjump" r:id="rId15"/>
          </p:cNvPr>
          <p:cNvSpPr/>
          <p:nvPr/>
        </p:nvSpPr>
        <p:spPr>
          <a:xfrm>
            <a:off x="558050" y="26822400"/>
            <a:ext cx="3105600" cy="3031500"/>
          </a:xfrm>
          <a:prstGeom prst="ellipse">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uFill>
                  <a:noFill/>
                </a:uFill>
                <a:latin typeface="Lexend Deca"/>
                <a:ea typeface="Lexend Deca"/>
                <a:cs typeface="Lexend Deca"/>
                <a:sym typeface="Lexend Deca"/>
                <a:hlinkClick action="ppaction://hlinksldjump" r:id="rId16">
                  <a:extLst>
                    <a:ext uri="{A12FA001-AC4F-418D-AE19-62706E023703}">
                      <ahyp:hlinkClr val="tx"/>
                    </a:ext>
                  </a:extLst>
                </a:hlinkClick>
              </a:rPr>
              <a:t>Agriculture, Food &amp; Natural Resources</a:t>
            </a:r>
            <a:endParaRPr sz="2000">
              <a:solidFill>
                <a:schemeClr val="lt1"/>
              </a:solidFill>
              <a:latin typeface="Lexend Deca"/>
              <a:ea typeface="Lexend Deca"/>
              <a:cs typeface="Lexend Deca"/>
              <a:sym typeface="Lexend Dec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2"/>
          <p:cNvPicPr preferRelativeResize="0"/>
          <p:nvPr/>
        </p:nvPicPr>
        <p:blipFill>
          <a:blip r:embed="rId3">
            <a:alphaModFix/>
          </a:blip>
          <a:stretch>
            <a:fillRect/>
          </a:stretch>
        </p:blipFill>
        <p:spPr>
          <a:xfrm>
            <a:off x="5588813" y="7447425"/>
            <a:ext cx="10668001" cy="16005908"/>
          </a:xfrm>
          <a:prstGeom prst="rect">
            <a:avLst/>
          </a:prstGeom>
          <a:noFill/>
          <a:ln>
            <a:noFill/>
          </a:ln>
        </p:spPr>
      </p:pic>
      <p:sp>
        <p:nvSpPr>
          <p:cNvPr id="207" name="Google Shape;207;p22"/>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208" name="Google Shape;208;p22"/>
          <p:cNvPicPr preferRelativeResize="0"/>
          <p:nvPr/>
        </p:nvPicPr>
        <p:blipFill>
          <a:blip r:embed="rId4">
            <a:alphaModFix/>
          </a:blip>
          <a:stretch>
            <a:fillRect/>
          </a:stretch>
        </p:blipFill>
        <p:spPr>
          <a:xfrm>
            <a:off x="5554350" y="30346476"/>
            <a:ext cx="1977646" cy="1979399"/>
          </a:xfrm>
          <a:prstGeom prst="rect">
            <a:avLst/>
          </a:prstGeom>
          <a:noFill/>
          <a:ln>
            <a:noFill/>
          </a:ln>
        </p:spPr>
      </p:pic>
      <p:sp>
        <p:nvSpPr>
          <p:cNvPr id="209" name="Google Shape;209;p22"/>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210" name="Google Shape;210;p22"/>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211" name="Google Shape;211;p22"/>
          <p:cNvSpPr/>
          <p:nvPr/>
        </p:nvSpPr>
        <p:spPr>
          <a:xfrm>
            <a:off x="1608475" y="3247950"/>
            <a:ext cx="18643800" cy="3028500"/>
          </a:xfrm>
          <a:prstGeom prst="roundRect">
            <a:avLst>
              <a:gd fmla="val 16667" name="adj"/>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DESIGN</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4600">
                <a:solidFill>
                  <a:schemeClr val="dk1"/>
                </a:solidFill>
                <a:latin typeface="Lexend Deca"/>
                <a:ea typeface="Lexend Deca"/>
                <a:cs typeface="Lexend Deca"/>
                <a:sym typeface="Lexend Deca"/>
              </a:rPr>
              <a:t>Use Google Slides and other platforms to create a digital poster.</a:t>
            </a:r>
            <a:endParaRPr sz="4100">
              <a:latin typeface="Lexend Deca"/>
              <a:ea typeface="Lexend Deca"/>
              <a:cs typeface="Lexend Deca"/>
              <a:sym typeface="Lexend Deca"/>
            </a:endParaRPr>
          </a:p>
        </p:txBody>
      </p:sp>
      <p:sp>
        <p:nvSpPr>
          <p:cNvPr id="212" name="Google Shape;212;p22"/>
          <p:cNvSpPr/>
          <p:nvPr/>
        </p:nvSpPr>
        <p:spPr>
          <a:xfrm>
            <a:off x="854650" y="207080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lt1"/>
                </a:solidFill>
                <a:latin typeface="Lexend Deca"/>
                <a:ea typeface="Lexend Deca"/>
                <a:cs typeface="Lexend Deca"/>
                <a:sym typeface="Lexend Deca"/>
              </a:rPr>
              <a:t>Input the CS Hero’s name, job and location.</a:t>
            </a:r>
            <a:endParaRPr sz="2800">
              <a:solidFill>
                <a:schemeClr val="lt1"/>
              </a:solidFill>
              <a:latin typeface="Lexend Deca"/>
              <a:ea typeface="Lexend Deca"/>
              <a:cs typeface="Lexend Deca"/>
              <a:sym typeface="Lexend Deca"/>
            </a:endParaRPr>
          </a:p>
        </p:txBody>
      </p:sp>
      <p:sp>
        <p:nvSpPr>
          <p:cNvPr id="213" name="Google Shape;213;p22"/>
          <p:cNvSpPr/>
          <p:nvPr/>
        </p:nvSpPr>
        <p:spPr>
          <a:xfrm>
            <a:off x="854650" y="9877350"/>
            <a:ext cx="4520700" cy="32883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Order: SEND your background image TO BACK.</a:t>
            </a:r>
            <a:endParaRPr sz="2800">
              <a:solidFill>
                <a:schemeClr val="lt1"/>
              </a:solidFill>
              <a:latin typeface="Lexend Deca"/>
              <a:ea typeface="Lexend Deca"/>
              <a:cs typeface="Lexend Deca"/>
              <a:sym typeface="Lexend Deca"/>
            </a:endParaRPr>
          </a:p>
        </p:txBody>
      </p:sp>
      <p:sp>
        <p:nvSpPr>
          <p:cNvPr id="214" name="Google Shape;214;p22"/>
          <p:cNvSpPr/>
          <p:nvPr/>
        </p:nvSpPr>
        <p:spPr>
          <a:xfrm flipH="1">
            <a:off x="16409200" y="69851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 tagline from PLAN Slide.</a:t>
            </a:r>
            <a:endParaRPr sz="2800">
              <a:solidFill>
                <a:schemeClr val="lt1"/>
              </a:solidFill>
              <a:latin typeface="Lexend Deca"/>
              <a:ea typeface="Lexend Deca"/>
              <a:cs typeface="Lexend Deca"/>
              <a:sym typeface="Lexend Deca"/>
            </a:endParaRPr>
          </a:p>
        </p:txBody>
      </p:sp>
      <p:sp>
        <p:nvSpPr>
          <p:cNvPr id="215" name="Google Shape;215;p22"/>
          <p:cNvSpPr/>
          <p:nvPr/>
        </p:nvSpPr>
        <p:spPr>
          <a:xfrm flipH="1">
            <a:off x="14275600" y="182627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lt1"/>
                </a:solidFill>
                <a:latin typeface="Lexend Deca"/>
                <a:ea typeface="Lexend Deca"/>
                <a:cs typeface="Lexend Deca"/>
                <a:sym typeface="Lexend Deca"/>
              </a:rPr>
              <a:t>Order: BRING the CS Hero profile image TO FRONT.</a:t>
            </a:r>
            <a:endParaRPr sz="2800">
              <a:solidFill>
                <a:schemeClr val="lt1"/>
              </a:solidFill>
              <a:latin typeface="Lexend Deca"/>
              <a:ea typeface="Lexend Deca"/>
              <a:cs typeface="Lexend Deca"/>
              <a:sym typeface="Lexend Deca"/>
            </a:endParaRPr>
          </a:p>
        </p:txBody>
      </p:sp>
      <p:sp>
        <p:nvSpPr>
          <p:cNvPr id="216" name="Google Shape;216;p22"/>
          <p:cNvSpPr txBox="1"/>
          <p:nvPr/>
        </p:nvSpPr>
        <p:spPr>
          <a:xfrm>
            <a:off x="11796175" y="24689025"/>
            <a:ext cx="9510600" cy="35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u="sng">
                <a:latin typeface="Lexend Deca"/>
                <a:ea typeface="Lexend Deca"/>
                <a:cs typeface="Lexend Deca"/>
                <a:sym typeface="Lexend Deca"/>
              </a:rPr>
              <a:t>Additional Tech Resources</a:t>
            </a:r>
            <a:endParaRPr b="1" sz="4000" u="sng">
              <a:latin typeface="Lexend Deca"/>
              <a:ea typeface="Lexend Deca"/>
              <a:cs typeface="Lexend Deca"/>
              <a:sym typeface="Lexend Deca"/>
            </a:endParaRPr>
          </a:p>
          <a:p>
            <a:pPr indent="-482600" lvl="0" marL="914400" rtl="0" algn="l">
              <a:spcBef>
                <a:spcPts val="1000"/>
              </a:spcBef>
              <a:spcAft>
                <a:spcPts val="0"/>
              </a:spcAft>
              <a:buSzPts val="4000"/>
              <a:buFont typeface="Lexend Deca"/>
              <a:buChar char="●"/>
            </a:pPr>
            <a:r>
              <a:rPr lang="en" sz="4000" u="sng">
                <a:solidFill>
                  <a:srgbClr val="5B98FE"/>
                </a:solidFill>
                <a:latin typeface="Lexend Deca"/>
                <a:ea typeface="Lexend Deca"/>
                <a:cs typeface="Lexend Deca"/>
                <a:sym typeface="Lexend Deca"/>
                <a:hlinkClick r:id="rId5">
                  <a:extLst>
                    <a:ext uri="{A12FA001-AC4F-418D-AE19-62706E023703}">
                      <ahyp:hlinkClr val="tx"/>
                    </a:ext>
                  </a:extLst>
                </a:hlinkClick>
              </a:rPr>
              <a:t>How to Change Layer Order in Google Slides</a:t>
            </a:r>
            <a:r>
              <a:rPr lang="en" sz="4000">
                <a:latin typeface="Lexend Deca"/>
                <a:ea typeface="Lexend Deca"/>
                <a:cs typeface="Lexend Deca"/>
                <a:sym typeface="Lexend Deca"/>
              </a:rPr>
              <a:t> - Guide</a:t>
            </a:r>
            <a:endParaRPr sz="4000">
              <a:latin typeface="Lexend Deca"/>
              <a:ea typeface="Lexend Deca"/>
              <a:cs typeface="Lexend Deca"/>
              <a:sym typeface="Lexend Deca"/>
            </a:endParaRPr>
          </a:p>
          <a:p>
            <a:pPr indent="-482600" lvl="0" marL="914400" rtl="0" algn="l">
              <a:spcBef>
                <a:spcPts val="1000"/>
              </a:spcBef>
              <a:spcAft>
                <a:spcPts val="1000"/>
              </a:spcAft>
              <a:buSzPts val="4000"/>
              <a:buFont typeface="Lexend Deca"/>
              <a:buChar char="●"/>
            </a:pPr>
            <a:r>
              <a:rPr lang="en" sz="4000" u="sng">
                <a:solidFill>
                  <a:srgbClr val="5B98FE"/>
                </a:solidFill>
                <a:latin typeface="Lexend Deca"/>
                <a:ea typeface="Lexend Deca"/>
                <a:cs typeface="Lexend Deca"/>
                <a:sym typeface="Lexend Deca"/>
                <a:hlinkClick r:id="rId6">
                  <a:extLst>
                    <a:ext uri="{A12FA001-AC4F-418D-AE19-62706E023703}">
                      <ahyp:hlinkClr val="tx"/>
                    </a:ext>
                  </a:extLst>
                </a:hlinkClick>
              </a:rPr>
              <a:t>How to Layer Objects in Google Slides</a:t>
            </a:r>
            <a:r>
              <a:rPr lang="en" sz="4000">
                <a:solidFill>
                  <a:srgbClr val="5B98FE"/>
                </a:solidFill>
                <a:latin typeface="Lexend Deca"/>
                <a:ea typeface="Lexend Deca"/>
                <a:cs typeface="Lexend Deca"/>
                <a:sym typeface="Lexend Deca"/>
              </a:rPr>
              <a:t> </a:t>
            </a:r>
            <a:r>
              <a:rPr lang="en" sz="4000">
                <a:latin typeface="Lexend Deca"/>
                <a:ea typeface="Lexend Deca"/>
                <a:cs typeface="Lexend Deca"/>
                <a:sym typeface="Lexend Deca"/>
              </a:rPr>
              <a:t>- Video (1:31)</a:t>
            </a:r>
            <a:endParaRPr sz="4000">
              <a:latin typeface="Lexend Deca"/>
              <a:ea typeface="Lexend Deca"/>
              <a:cs typeface="Lexend Deca"/>
              <a:sym typeface="Lexend Deca"/>
            </a:endParaRPr>
          </a:p>
        </p:txBody>
      </p:sp>
      <p:sp>
        <p:nvSpPr>
          <p:cNvPr id="217" name="Google Shape;217;p22"/>
          <p:cNvSpPr txBox="1"/>
          <p:nvPr/>
        </p:nvSpPr>
        <p:spPr>
          <a:xfrm>
            <a:off x="1003250" y="24689025"/>
            <a:ext cx="10668000" cy="52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u="sng">
                <a:latin typeface="Lexend Deca"/>
                <a:ea typeface="Lexend Deca"/>
                <a:cs typeface="Lexend Deca"/>
                <a:sym typeface="Lexend Deca"/>
              </a:rPr>
              <a:t>How to Layer Objects</a:t>
            </a:r>
            <a:endParaRPr b="1" sz="4000" u="sng">
              <a:latin typeface="Lexend Deca"/>
              <a:ea typeface="Lexend Deca"/>
              <a:cs typeface="Lexend Deca"/>
              <a:sym typeface="Lexend Deca"/>
            </a:endParaRPr>
          </a:p>
          <a:p>
            <a:pPr indent="-482600" lvl="0" marL="742950" rtl="0" algn="l">
              <a:spcBef>
                <a:spcPts val="1000"/>
              </a:spcBef>
              <a:spcAft>
                <a:spcPts val="0"/>
              </a:spcAft>
              <a:buSzPts val="4000"/>
              <a:buFont typeface="Lexend Deca"/>
              <a:buAutoNum type="arabicPeriod"/>
            </a:pPr>
            <a:r>
              <a:rPr lang="en" sz="4000">
                <a:latin typeface="Lexend Deca"/>
                <a:ea typeface="Lexend Deca"/>
                <a:cs typeface="Lexend Deca"/>
                <a:sym typeface="Lexend Deca"/>
              </a:rPr>
              <a:t>Click on object</a:t>
            </a:r>
            <a:endParaRPr sz="4000">
              <a:latin typeface="Lexend Deca"/>
              <a:ea typeface="Lexend Deca"/>
              <a:cs typeface="Lexend Deca"/>
              <a:sym typeface="Lexend Deca"/>
            </a:endParaRPr>
          </a:p>
          <a:p>
            <a:pPr indent="-482600" lvl="0" marL="742950" rtl="0" algn="l">
              <a:spcBef>
                <a:spcPts val="0"/>
              </a:spcBef>
              <a:spcAft>
                <a:spcPts val="0"/>
              </a:spcAft>
              <a:buSzPts val="4000"/>
              <a:buFont typeface="Lexend Deca"/>
              <a:buAutoNum type="arabicPeriod"/>
            </a:pPr>
            <a:r>
              <a:rPr lang="en" sz="4000">
                <a:latin typeface="Lexend Deca"/>
                <a:ea typeface="Lexend Deca"/>
                <a:cs typeface="Lexend Deca"/>
                <a:sym typeface="Lexend Deca"/>
              </a:rPr>
              <a:t>Click </a:t>
            </a:r>
            <a:r>
              <a:rPr b="1" lang="en" sz="4000">
                <a:latin typeface="Lexend Deca"/>
                <a:ea typeface="Lexend Deca"/>
                <a:cs typeface="Lexend Deca"/>
                <a:sym typeface="Lexend Deca"/>
              </a:rPr>
              <a:t>Arrange</a:t>
            </a:r>
            <a:endParaRPr b="1" sz="4000">
              <a:latin typeface="Lexend Deca"/>
              <a:ea typeface="Lexend Deca"/>
              <a:cs typeface="Lexend Deca"/>
              <a:sym typeface="Lexend Deca"/>
            </a:endParaRPr>
          </a:p>
          <a:p>
            <a:pPr indent="-482600" lvl="0" marL="742950" rtl="0" algn="l">
              <a:spcBef>
                <a:spcPts val="0"/>
              </a:spcBef>
              <a:spcAft>
                <a:spcPts val="0"/>
              </a:spcAft>
              <a:buSzPts val="4000"/>
              <a:buFont typeface="Lexend Deca"/>
              <a:buAutoNum type="arabicPeriod"/>
            </a:pPr>
            <a:r>
              <a:rPr lang="en" sz="4000">
                <a:latin typeface="Lexend Deca"/>
                <a:ea typeface="Lexend Deca"/>
                <a:cs typeface="Lexend Deca"/>
                <a:sym typeface="Lexend Deca"/>
              </a:rPr>
              <a:t>Click </a:t>
            </a:r>
            <a:r>
              <a:rPr b="1" lang="en" sz="4000">
                <a:latin typeface="Lexend Deca"/>
                <a:ea typeface="Lexend Deca"/>
                <a:cs typeface="Lexend Deca"/>
                <a:sym typeface="Lexend Deca"/>
              </a:rPr>
              <a:t>Order</a:t>
            </a:r>
            <a:endParaRPr b="1" sz="4000">
              <a:latin typeface="Lexend Deca"/>
              <a:ea typeface="Lexend Deca"/>
              <a:cs typeface="Lexend Deca"/>
              <a:sym typeface="Lexend Deca"/>
            </a:endParaRPr>
          </a:p>
          <a:p>
            <a:pPr indent="-482600" lvl="0" marL="742950" rtl="0" algn="l">
              <a:spcBef>
                <a:spcPts val="0"/>
              </a:spcBef>
              <a:spcAft>
                <a:spcPts val="0"/>
              </a:spcAft>
              <a:buSzPts val="4000"/>
              <a:buFont typeface="Lexend Deca"/>
              <a:buAutoNum type="arabicPeriod"/>
            </a:pPr>
            <a:r>
              <a:rPr lang="en" sz="4000">
                <a:latin typeface="Lexend Deca"/>
                <a:ea typeface="Lexend Deca"/>
                <a:cs typeface="Lexend Deca"/>
                <a:sym typeface="Lexend Deca"/>
              </a:rPr>
              <a:t>Click </a:t>
            </a:r>
            <a:r>
              <a:rPr b="1" lang="en" sz="4000">
                <a:latin typeface="Lexend Deca"/>
                <a:ea typeface="Lexend Deca"/>
                <a:cs typeface="Lexend Deca"/>
                <a:sym typeface="Lexend Deca"/>
              </a:rPr>
              <a:t>Send to Back</a:t>
            </a:r>
            <a:r>
              <a:rPr lang="en" sz="4000">
                <a:latin typeface="Lexend Deca"/>
                <a:ea typeface="Lexend Deca"/>
                <a:cs typeface="Lexend Deca"/>
                <a:sym typeface="Lexend Deca"/>
              </a:rPr>
              <a:t> OR </a:t>
            </a:r>
            <a:r>
              <a:rPr b="1" lang="en" sz="4000">
                <a:latin typeface="Lexend Deca"/>
                <a:ea typeface="Lexend Deca"/>
                <a:cs typeface="Lexend Deca"/>
                <a:sym typeface="Lexend Deca"/>
              </a:rPr>
              <a:t>Bring to Front</a:t>
            </a:r>
            <a:endParaRPr b="1" sz="4000">
              <a:latin typeface="Lexend Deca"/>
              <a:ea typeface="Lexend Deca"/>
              <a:cs typeface="Lexend Deca"/>
              <a:sym typeface="Lexend Deca"/>
            </a:endParaRPr>
          </a:p>
          <a:p>
            <a:pPr indent="0" lvl="0" marL="0" rtl="0" algn="l">
              <a:spcBef>
                <a:spcPts val="0"/>
              </a:spcBef>
              <a:spcAft>
                <a:spcPts val="0"/>
              </a:spcAft>
              <a:buNone/>
            </a:pPr>
            <a:r>
              <a:t/>
            </a:r>
            <a:endParaRPr b="1" sz="4000">
              <a:latin typeface="Lexend Deca"/>
              <a:ea typeface="Lexend Deca"/>
              <a:cs typeface="Lexend Deca"/>
              <a:sym typeface="Lexend Deca"/>
            </a:endParaRPr>
          </a:p>
          <a:p>
            <a:pPr indent="0" lvl="0" marL="0" rtl="0" algn="l">
              <a:spcBef>
                <a:spcPts val="0"/>
              </a:spcBef>
              <a:spcAft>
                <a:spcPts val="0"/>
              </a:spcAft>
              <a:buNone/>
            </a:pPr>
            <a:r>
              <a:rPr b="1" lang="en" sz="4000">
                <a:latin typeface="Lexend Deca"/>
                <a:ea typeface="Lexend Deca"/>
                <a:cs typeface="Lexend Deca"/>
                <a:sym typeface="Lexend Deca"/>
              </a:rPr>
              <a:t>OR: </a:t>
            </a:r>
            <a:r>
              <a:rPr lang="en" sz="4000">
                <a:latin typeface="Lexend Deca"/>
                <a:ea typeface="Lexend Deca"/>
                <a:cs typeface="Lexend Deca"/>
                <a:sym typeface="Lexend Deca"/>
              </a:rPr>
              <a:t>Right click on object, then Steps 3 &amp; 4</a:t>
            </a:r>
            <a:endParaRPr sz="4000">
              <a:latin typeface="Lexend Deca"/>
              <a:ea typeface="Lexend Deca"/>
              <a:cs typeface="Lexend Deca"/>
              <a:sym typeface="Lexend Deca"/>
            </a:endParaRPr>
          </a:p>
          <a:p>
            <a:pPr indent="0" lvl="0" marL="0" rtl="0" algn="l">
              <a:spcBef>
                <a:spcPts val="0"/>
              </a:spcBef>
              <a:spcAft>
                <a:spcPts val="0"/>
              </a:spcAft>
              <a:buNone/>
            </a:pPr>
            <a:r>
              <a:t/>
            </a:r>
            <a:endParaRPr sz="4000">
              <a:latin typeface="Lexend Deca"/>
              <a:ea typeface="Lexend Deca"/>
              <a:cs typeface="Lexend Deca"/>
              <a:sym typeface="Lexend Deca"/>
            </a:endParaRPr>
          </a:p>
        </p:txBody>
      </p:sp>
      <p:sp>
        <p:nvSpPr>
          <p:cNvPr id="218" name="Google Shape;218;p22"/>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219" name="Google Shape;219;p22"/>
          <p:cNvSpPr txBox="1"/>
          <p:nvPr/>
        </p:nvSpPr>
        <p:spPr>
          <a:xfrm>
            <a:off x="18796300" y="30592175"/>
            <a:ext cx="2273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5B98FE"/>
                </a:solidFill>
                <a:latin typeface="Lexend Deca"/>
                <a:ea typeface="Lexend Deca"/>
                <a:cs typeface="Lexend Deca"/>
                <a:sym typeface="Lexend Deca"/>
              </a:rPr>
              <a:t>6-12</a:t>
            </a:r>
            <a:endParaRPr sz="8000">
              <a:solidFill>
                <a:srgbClr val="5B98FE"/>
              </a:solidFill>
              <a:latin typeface="Lexend Deca"/>
              <a:ea typeface="Lexend Deca"/>
              <a:cs typeface="Lexend Deca"/>
              <a:sym typeface="Lexend Dec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3"/>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225" name="Google Shape;225;p23"/>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226" name="Google Shape;226;p23"/>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227" name="Google Shape;227;p23"/>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228" name="Google Shape;228;p23"/>
          <p:cNvSpPr/>
          <p:nvPr/>
        </p:nvSpPr>
        <p:spPr>
          <a:xfrm>
            <a:off x="1608475" y="3247950"/>
            <a:ext cx="18643800" cy="3028500"/>
          </a:xfrm>
          <a:prstGeom prst="roundRect">
            <a:avLst>
              <a:gd fmla="val 16667" name="adj"/>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Remove Image Background</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4600">
                <a:solidFill>
                  <a:schemeClr val="dk1"/>
                </a:solidFill>
                <a:latin typeface="Lexend Deca"/>
                <a:ea typeface="Lexend Deca"/>
                <a:cs typeface="Lexend Deca"/>
                <a:sym typeface="Lexend Deca"/>
              </a:rPr>
              <a:t>How to remove a background image to create a person profile</a:t>
            </a:r>
            <a:endParaRPr sz="4100">
              <a:latin typeface="Lexend Deca"/>
              <a:ea typeface="Lexend Deca"/>
              <a:cs typeface="Lexend Deca"/>
              <a:sym typeface="Lexend Deca"/>
            </a:endParaRPr>
          </a:p>
        </p:txBody>
      </p:sp>
      <p:pic>
        <p:nvPicPr>
          <p:cNvPr id="229" name="Google Shape;229;p23"/>
          <p:cNvPicPr preferRelativeResize="0"/>
          <p:nvPr/>
        </p:nvPicPr>
        <p:blipFill>
          <a:blip r:embed="rId4">
            <a:alphaModFix/>
          </a:blip>
          <a:stretch>
            <a:fillRect/>
          </a:stretch>
        </p:blipFill>
        <p:spPr>
          <a:xfrm>
            <a:off x="821313" y="9202675"/>
            <a:ext cx="20302975" cy="8922388"/>
          </a:xfrm>
          <a:prstGeom prst="rect">
            <a:avLst/>
          </a:prstGeom>
          <a:noFill/>
          <a:ln>
            <a:noFill/>
          </a:ln>
        </p:spPr>
      </p:pic>
      <p:sp>
        <p:nvSpPr>
          <p:cNvPr id="230" name="Google Shape;230;p23"/>
          <p:cNvSpPr txBox="1"/>
          <p:nvPr/>
        </p:nvSpPr>
        <p:spPr>
          <a:xfrm>
            <a:off x="3750750" y="18592800"/>
            <a:ext cx="14571900" cy="68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latin typeface="Lexend Deca"/>
                <a:ea typeface="Lexend Deca"/>
                <a:cs typeface="Lexend Deca"/>
                <a:sym typeface="Lexend Deca"/>
              </a:rPr>
              <a:t>Instructions</a:t>
            </a:r>
            <a:endParaRPr sz="8000">
              <a:latin typeface="Lexend Deca"/>
              <a:ea typeface="Lexend Deca"/>
              <a:cs typeface="Lexend Deca"/>
              <a:sym typeface="Lexend Deca"/>
            </a:endParaRPr>
          </a:p>
          <a:p>
            <a:pPr indent="-736600" lvl="0" marL="1885950" rtl="0" algn="l">
              <a:spcBef>
                <a:spcPts val="1000"/>
              </a:spcBef>
              <a:spcAft>
                <a:spcPts val="0"/>
              </a:spcAft>
              <a:buSzPts val="8000"/>
              <a:buFont typeface="Lexend Deca"/>
              <a:buAutoNum type="arabicPeriod"/>
            </a:pPr>
            <a:r>
              <a:rPr lang="en" sz="8000">
                <a:latin typeface="Lexend Deca"/>
                <a:ea typeface="Lexend Deca"/>
                <a:cs typeface="Lexend Deca"/>
                <a:sym typeface="Lexend Deca"/>
              </a:rPr>
              <a:t>Go to </a:t>
            </a:r>
            <a:r>
              <a:rPr lang="en" sz="8000" u="sng">
                <a:solidFill>
                  <a:schemeClr val="hlink"/>
                </a:solidFill>
                <a:latin typeface="Lexend Deca"/>
                <a:ea typeface="Lexend Deca"/>
                <a:cs typeface="Lexend Deca"/>
                <a:sym typeface="Lexend Deca"/>
                <a:hlinkClick r:id="rId5"/>
              </a:rPr>
              <a:t>remove.bg</a:t>
            </a:r>
            <a:endParaRPr sz="8000">
              <a:latin typeface="Lexend Deca"/>
              <a:ea typeface="Lexend Deca"/>
              <a:cs typeface="Lexend Deca"/>
              <a:sym typeface="Lexend Deca"/>
            </a:endParaRPr>
          </a:p>
          <a:p>
            <a:pPr indent="-736600" lvl="0" marL="1885950" rtl="0" algn="l">
              <a:spcBef>
                <a:spcPts val="1000"/>
              </a:spcBef>
              <a:spcAft>
                <a:spcPts val="0"/>
              </a:spcAft>
              <a:buSzPts val="8000"/>
              <a:buFont typeface="Lexend Deca"/>
              <a:buAutoNum type="arabicPeriod"/>
            </a:pPr>
            <a:r>
              <a:rPr lang="en" sz="8000">
                <a:latin typeface="Lexend Deca"/>
                <a:ea typeface="Lexend Deca"/>
                <a:cs typeface="Lexend Deca"/>
                <a:sym typeface="Lexend Deca"/>
              </a:rPr>
              <a:t>Upload image.</a:t>
            </a:r>
            <a:endParaRPr sz="8000">
              <a:latin typeface="Lexend Deca"/>
              <a:ea typeface="Lexend Deca"/>
              <a:cs typeface="Lexend Deca"/>
              <a:sym typeface="Lexend Deca"/>
            </a:endParaRPr>
          </a:p>
          <a:p>
            <a:pPr indent="-736600" lvl="0" marL="1885950" rtl="0" algn="l">
              <a:spcBef>
                <a:spcPts val="1000"/>
              </a:spcBef>
              <a:spcAft>
                <a:spcPts val="0"/>
              </a:spcAft>
              <a:buSzPts val="8000"/>
              <a:buFont typeface="Lexend Deca"/>
              <a:buAutoNum type="arabicPeriod"/>
            </a:pPr>
            <a:r>
              <a:rPr lang="en" sz="8000">
                <a:latin typeface="Lexend Deca"/>
                <a:ea typeface="Lexend Deca"/>
                <a:cs typeface="Lexend Deca"/>
                <a:sym typeface="Lexend Deca"/>
              </a:rPr>
              <a:t>Download.</a:t>
            </a:r>
            <a:endParaRPr sz="8000">
              <a:latin typeface="Lexend Deca"/>
              <a:ea typeface="Lexend Deca"/>
              <a:cs typeface="Lexend Deca"/>
              <a:sym typeface="Lexend Deca"/>
            </a:endParaRPr>
          </a:p>
          <a:p>
            <a:pPr indent="-736600" lvl="0" marL="1885950" rtl="0" algn="l">
              <a:spcBef>
                <a:spcPts val="1000"/>
              </a:spcBef>
              <a:spcAft>
                <a:spcPts val="1000"/>
              </a:spcAft>
              <a:buSzPts val="8000"/>
              <a:buFont typeface="Lexend Deca"/>
              <a:buAutoNum type="arabicPeriod"/>
            </a:pPr>
            <a:r>
              <a:rPr lang="en" sz="8000">
                <a:latin typeface="Lexend Deca"/>
                <a:ea typeface="Lexend Deca"/>
                <a:cs typeface="Lexend Deca"/>
                <a:sym typeface="Lexend Deca"/>
              </a:rPr>
              <a:t>Insert your new image.</a:t>
            </a:r>
            <a:endParaRPr sz="8000">
              <a:latin typeface="Lexend Deca"/>
              <a:ea typeface="Lexend Deca"/>
              <a:cs typeface="Lexend Deca"/>
              <a:sym typeface="Lexend Deca"/>
            </a:endParaRPr>
          </a:p>
        </p:txBody>
      </p:sp>
      <p:sp>
        <p:nvSpPr>
          <p:cNvPr id="231" name="Google Shape;231;p23"/>
          <p:cNvSpPr/>
          <p:nvPr/>
        </p:nvSpPr>
        <p:spPr>
          <a:xfrm>
            <a:off x="1760750" y="552175"/>
            <a:ext cx="18287485"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4"/>
          <p:cNvPicPr preferRelativeResize="0"/>
          <p:nvPr/>
        </p:nvPicPr>
        <p:blipFill>
          <a:blip r:embed="rId3">
            <a:alphaModFix/>
          </a:blip>
          <a:stretch>
            <a:fillRect/>
          </a:stretch>
        </p:blipFill>
        <p:spPr>
          <a:xfrm>
            <a:off x="5539100" y="9000675"/>
            <a:ext cx="10668001" cy="16005908"/>
          </a:xfrm>
          <a:prstGeom prst="rect">
            <a:avLst/>
          </a:prstGeom>
          <a:noFill/>
          <a:ln>
            <a:noFill/>
          </a:ln>
        </p:spPr>
      </p:pic>
      <p:sp>
        <p:nvSpPr>
          <p:cNvPr id="237" name="Google Shape;237;p24"/>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238" name="Google Shape;238;p24"/>
          <p:cNvPicPr preferRelativeResize="0"/>
          <p:nvPr/>
        </p:nvPicPr>
        <p:blipFill>
          <a:blip r:embed="rId4">
            <a:alphaModFix/>
          </a:blip>
          <a:stretch>
            <a:fillRect/>
          </a:stretch>
        </p:blipFill>
        <p:spPr>
          <a:xfrm>
            <a:off x="5554350" y="30346476"/>
            <a:ext cx="1977646" cy="1979399"/>
          </a:xfrm>
          <a:prstGeom prst="rect">
            <a:avLst/>
          </a:prstGeom>
          <a:noFill/>
          <a:ln>
            <a:noFill/>
          </a:ln>
        </p:spPr>
      </p:pic>
      <p:sp>
        <p:nvSpPr>
          <p:cNvPr id="239" name="Google Shape;239;p24"/>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240" name="Google Shape;240;p24"/>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241" name="Google Shape;241;p24"/>
          <p:cNvSpPr/>
          <p:nvPr/>
        </p:nvSpPr>
        <p:spPr>
          <a:xfrm>
            <a:off x="1608475" y="3247950"/>
            <a:ext cx="18643800" cy="3028500"/>
          </a:xfrm>
          <a:prstGeom prst="roundRect">
            <a:avLst>
              <a:gd fmla="val 16667" name="adj"/>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DESIGN</a:t>
            </a:r>
            <a:r>
              <a:rPr b="1" lang="en" sz="10000">
                <a:solidFill>
                  <a:schemeClr val="lt1"/>
                </a:solidFill>
                <a:latin typeface="Lexend Deca"/>
                <a:ea typeface="Lexend Deca"/>
                <a:cs typeface="Lexend Deca"/>
                <a:sym typeface="Lexend Deca"/>
              </a:rPr>
              <a:t> - SAMPLE</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4600">
                <a:solidFill>
                  <a:schemeClr val="dk1"/>
                </a:solidFill>
                <a:latin typeface="Lexend Deca"/>
                <a:ea typeface="Lexend Deca"/>
                <a:cs typeface="Lexend Deca"/>
                <a:sym typeface="Lexend Deca"/>
              </a:rPr>
              <a:t>Use Google Slides and other platforms to create a digital poster.</a:t>
            </a:r>
            <a:endParaRPr sz="4100">
              <a:latin typeface="Lexend Deca"/>
              <a:ea typeface="Lexend Deca"/>
              <a:cs typeface="Lexend Deca"/>
              <a:sym typeface="Lexend Deca"/>
            </a:endParaRPr>
          </a:p>
        </p:txBody>
      </p:sp>
      <p:sp>
        <p:nvSpPr>
          <p:cNvPr id="242" name="Google Shape;242;p24"/>
          <p:cNvSpPr/>
          <p:nvPr/>
        </p:nvSpPr>
        <p:spPr>
          <a:xfrm>
            <a:off x="854650" y="218510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Hero’s name, job and location.</a:t>
            </a:r>
            <a:endParaRPr sz="2800">
              <a:solidFill>
                <a:schemeClr val="lt1"/>
              </a:solidFill>
              <a:latin typeface="Lexend Deca"/>
              <a:ea typeface="Lexend Deca"/>
              <a:cs typeface="Lexend Deca"/>
              <a:sym typeface="Lexend Deca"/>
            </a:endParaRPr>
          </a:p>
        </p:txBody>
      </p:sp>
      <p:sp>
        <p:nvSpPr>
          <p:cNvPr id="243" name="Google Shape;243;p24"/>
          <p:cNvSpPr/>
          <p:nvPr/>
        </p:nvSpPr>
        <p:spPr>
          <a:xfrm>
            <a:off x="854650" y="11020350"/>
            <a:ext cx="4520700" cy="32883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Order: SEND your background image TO BACK.</a:t>
            </a:r>
            <a:endParaRPr sz="2800">
              <a:solidFill>
                <a:schemeClr val="lt1"/>
              </a:solidFill>
              <a:latin typeface="Lexend Deca"/>
              <a:ea typeface="Lexend Deca"/>
              <a:cs typeface="Lexend Deca"/>
              <a:sym typeface="Lexend Deca"/>
            </a:endParaRPr>
          </a:p>
        </p:txBody>
      </p:sp>
      <p:sp>
        <p:nvSpPr>
          <p:cNvPr id="244" name="Google Shape;244;p24"/>
          <p:cNvSpPr/>
          <p:nvPr/>
        </p:nvSpPr>
        <p:spPr>
          <a:xfrm flipH="1">
            <a:off x="16333000" y="81281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 tagline from PLAN Slide.</a:t>
            </a:r>
            <a:endParaRPr sz="2800">
              <a:solidFill>
                <a:schemeClr val="lt1"/>
              </a:solidFill>
              <a:latin typeface="Lexend Deca"/>
              <a:ea typeface="Lexend Deca"/>
              <a:cs typeface="Lexend Deca"/>
              <a:sym typeface="Lexend Deca"/>
            </a:endParaRPr>
          </a:p>
        </p:txBody>
      </p:sp>
      <p:sp>
        <p:nvSpPr>
          <p:cNvPr id="245" name="Google Shape;245;p24"/>
          <p:cNvSpPr/>
          <p:nvPr/>
        </p:nvSpPr>
        <p:spPr>
          <a:xfrm>
            <a:off x="1760750" y="552175"/>
            <a:ext cx="18287485"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246" name="Google Shape;246;p24"/>
          <p:cNvSpPr/>
          <p:nvPr/>
        </p:nvSpPr>
        <p:spPr>
          <a:xfrm flipH="1">
            <a:off x="14275600" y="194057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Order: BRING the CS Hero profile image TO FRONT.</a:t>
            </a:r>
            <a:endParaRPr sz="2800">
              <a:solidFill>
                <a:schemeClr val="lt1"/>
              </a:solidFill>
              <a:latin typeface="Lexend Deca"/>
              <a:ea typeface="Lexend Deca"/>
              <a:cs typeface="Lexend Deca"/>
              <a:sym typeface="Lexend Dec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5"/>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252" name="Google Shape;252;p25"/>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253" name="Google Shape;253;p25"/>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254" name="Google Shape;254;p25"/>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255" name="Google Shape;255;p25"/>
          <p:cNvSpPr/>
          <p:nvPr/>
        </p:nvSpPr>
        <p:spPr>
          <a:xfrm>
            <a:off x="1608475" y="3247950"/>
            <a:ext cx="18643800" cy="3028500"/>
          </a:xfrm>
          <a:prstGeom prst="roundRect">
            <a:avLst>
              <a:gd fmla="val 16667" name="adj"/>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DESIGN - SAMPLE</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4600">
                <a:solidFill>
                  <a:schemeClr val="dk1"/>
                </a:solidFill>
                <a:latin typeface="Lexend Deca"/>
                <a:ea typeface="Lexend Deca"/>
                <a:cs typeface="Lexend Deca"/>
                <a:sym typeface="Lexend Deca"/>
              </a:rPr>
              <a:t>Use Google Slides and other platforms to create a digital poster.</a:t>
            </a:r>
            <a:endParaRPr sz="4100">
              <a:latin typeface="Lexend Deca"/>
              <a:ea typeface="Lexend Deca"/>
              <a:cs typeface="Lexend Deca"/>
              <a:sym typeface="Lexend Deca"/>
            </a:endParaRPr>
          </a:p>
        </p:txBody>
      </p:sp>
      <p:sp>
        <p:nvSpPr>
          <p:cNvPr id="256" name="Google Shape;256;p25"/>
          <p:cNvSpPr/>
          <p:nvPr/>
        </p:nvSpPr>
        <p:spPr>
          <a:xfrm>
            <a:off x="854650" y="218510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Hero’s name, job and location.</a:t>
            </a:r>
            <a:endParaRPr sz="2800">
              <a:solidFill>
                <a:schemeClr val="lt1"/>
              </a:solidFill>
              <a:latin typeface="Lexend Deca"/>
              <a:ea typeface="Lexend Deca"/>
              <a:cs typeface="Lexend Deca"/>
              <a:sym typeface="Lexend Deca"/>
            </a:endParaRPr>
          </a:p>
        </p:txBody>
      </p:sp>
      <p:sp>
        <p:nvSpPr>
          <p:cNvPr id="257" name="Google Shape;257;p25"/>
          <p:cNvSpPr/>
          <p:nvPr/>
        </p:nvSpPr>
        <p:spPr>
          <a:xfrm>
            <a:off x="854650" y="11020350"/>
            <a:ext cx="4520700" cy="32883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Order: SEND your background image TO BACK.</a:t>
            </a:r>
            <a:endParaRPr sz="2800">
              <a:solidFill>
                <a:schemeClr val="lt1"/>
              </a:solidFill>
              <a:latin typeface="Lexend Deca"/>
              <a:ea typeface="Lexend Deca"/>
              <a:cs typeface="Lexend Deca"/>
              <a:sym typeface="Lexend Deca"/>
            </a:endParaRPr>
          </a:p>
        </p:txBody>
      </p:sp>
      <p:sp>
        <p:nvSpPr>
          <p:cNvPr id="258" name="Google Shape;258;p25"/>
          <p:cNvSpPr/>
          <p:nvPr/>
        </p:nvSpPr>
        <p:spPr>
          <a:xfrm flipH="1">
            <a:off x="16333000" y="81281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 tagline from PLAN Slide.</a:t>
            </a:r>
            <a:endParaRPr sz="2800">
              <a:solidFill>
                <a:schemeClr val="lt1"/>
              </a:solidFill>
              <a:latin typeface="Lexend Deca"/>
              <a:ea typeface="Lexend Deca"/>
              <a:cs typeface="Lexend Deca"/>
              <a:sym typeface="Lexend Deca"/>
            </a:endParaRPr>
          </a:p>
        </p:txBody>
      </p:sp>
      <p:sp>
        <p:nvSpPr>
          <p:cNvPr id="259" name="Google Shape;259;p25"/>
          <p:cNvSpPr/>
          <p:nvPr/>
        </p:nvSpPr>
        <p:spPr>
          <a:xfrm>
            <a:off x="1760750" y="552175"/>
            <a:ext cx="18287485"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pic>
        <p:nvPicPr>
          <p:cNvPr id="260" name="Google Shape;260;p25"/>
          <p:cNvPicPr preferRelativeResize="0"/>
          <p:nvPr/>
        </p:nvPicPr>
        <p:blipFill>
          <a:blip r:embed="rId4">
            <a:alphaModFix/>
          </a:blip>
          <a:stretch>
            <a:fillRect/>
          </a:stretch>
        </p:blipFill>
        <p:spPr>
          <a:xfrm>
            <a:off x="5518075" y="8824050"/>
            <a:ext cx="10668001" cy="16005908"/>
          </a:xfrm>
          <a:prstGeom prst="rect">
            <a:avLst/>
          </a:prstGeom>
          <a:noFill/>
          <a:ln cap="flat" cmpd="sng" w="9525">
            <a:solidFill>
              <a:schemeClr val="dk2"/>
            </a:solidFill>
            <a:prstDash val="solid"/>
            <a:round/>
            <a:headEnd len="sm" w="sm" type="none"/>
            <a:tailEnd len="sm" w="sm" type="none"/>
          </a:ln>
        </p:spPr>
      </p:pic>
      <p:sp>
        <p:nvSpPr>
          <p:cNvPr id="261" name="Google Shape;261;p25"/>
          <p:cNvSpPr/>
          <p:nvPr/>
        </p:nvSpPr>
        <p:spPr>
          <a:xfrm flipH="1">
            <a:off x="14275600" y="194057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Order: BRING the CS Hero profile image TO FRONT.</a:t>
            </a:r>
            <a:endParaRPr sz="2800">
              <a:solidFill>
                <a:schemeClr val="lt1"/>
              </a:solidFill>
              <a:latin typeface="Lexend Deca"/>
              <a:ea typeface="Lexend Deca"/>
              <a:cs typeface="Lexend Deca"/>
              <a:sym typeface="Lexend Dec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6"/>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267" name="Google Shape;267;p26"/>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268" name="Google Shape;268;p26"/>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269" name="Google Shape;269;p26"/>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270" name="Google Shape;270;p26"/>
          <p:cNvSpPr/>
          <p:nvPr/>
        </p:nvSpPr>
        <p:spPr>
          <a:xfrm>
            <a:off x="1760750" y="552175"/>
            <a:ext cx="18287485"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271" name="Google Shape;271;p26"/>
          <p:cNvSpPr/>
          <p:nvPr/>
        </p:nvSpPr>
        <p:spPr>
          <a:xfrm>
            <a:off x="1608475" y="3247950"/>
            <a:ext cx="18643800" cy="3028500"/>
          </a:xfrm>
          <a:prstGeom prst="roundRect">
            <a:avLst>
              <a:gd fmla="val 16667" name="adj"/>
            </a:avLst>
          </a:prstGeom>
          <a:solidFill>
            <a:srgbClr val="FE7F4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rgbClr val="FFFFFF"/>
                </a:solidFill>
                <a:latin typeface="Lexend Deca"/>
                <a:ea typeface="Lexend Deca"/>
                <a:cs typeface="Lexend Deca"/>
                <a:sym typeface="Lexend Deca"/>
              </a:rPr>
              <a:t>SHARE</a:t>
            </a:r>
            <a:endParaRPr b="1" sz="10000">
              <a:solidFill>
                <a:srgbClr val="FFFFFF"/>
              </a:solidFill>
              <a:latin typeface="Lexend Deca"/>
              <a:ea typeface="Lexend Deca"/>
              <a:cs typeface="Lexend Deca"/>
              <a:sym typeface="Lexend Deca"/>
            </a:endParaRPr>
          </a:p>
          <a:p>
            <a:pPr indent="0" lvl="0" marL="0" rtl="0" algn="ctr">
              <a:spcBef>
                <a:spcPts val="1000"/>
              </a:spcBef>
              <a:spcAft>
                <a:spcPts val="0"/>
              </a:spcAft>
              <a:buClr>
                <a:srgbClr val="000000"/>
              </a:buClr>
              <a:buSzPts val="1100"/>
              <a:buFont typeface="Arial"/>
              <a:buNone/>
            </a:pPr>
            <a:r>
              <a:rPr lang="en" sz="5500">
                <a:solidFill>
                  <a:srgbClr val="000000"/>
                </a:solidFill>
                <a:latin typeface="Lexend Deca"/>
                <a:ea typeface="Lexend Deca"/>
                <a:cs typeface="Lexend Deca"/>
                <a:sym typeface="Lexend Deca"/>
              </a:rPr>
              <a:t>Ways to Share</a:t>
            </a:r>
            <a:r>
              <a:rPr lang="en" sz="5500">
                <a:latin typeface="Lexend Deca"/>
                <a:ea typeface="Lexend Deca"/>
                <a:cs typeface="Lexend Deca"/>
                <a:sym typeface="Lexend Deca"/>
              </a:rPr>
              <a:t> My CS Hero </a:t>
            </a:r>
            <a:r>
              <a:rPr lang="en" sz="5500">
                <a:solidFill>
                  <a:srgbClr val="000000"/>
                </a:solidFill>
                <a:latin typeface="Lexend Deca"/>
                <a:ea typeface="Lexend Deca"/>
                <a:cs typeface="Lexend Deca"/>
                <a:sym typeface="Lexend Deca"/>
              </a:rPr>
              <a:t>Posters</a:t>
            </a:r>
            <a:endParaRPr sz="5000">
              <a:latin typeface="Lexend Deca"/>
              <a:ea typeface="Lexend Deca"/>
              <a:cs typeface="Lexend Deca"/>
              <a:sym typeface="Lexend Deca"/>
            </a:endParaRPr>
          </a:p>
        </p:txBody>
      </p:sp>
      <p:graphicFrame>
        <p:nvGraphicFramePr>
          <p:cNvPr id="272" name="Google Shape;272;p26"/>
          <p:cNvGraphicFramePr/>
          <p:nvPr/>
        </p:nvGraphicFramePr>
        <p:xfrm>
          <a:off x="1041375" y="7209750"/>
          <a:ext cx="3000000" cy="3000000"/>
        </p:xfrm>
        <a:graphic>
          <a:graphicData uri="http://schemas.openxmlformats.org/drawingml/2006/table">
            <a:tbl>
              <a:tblPr>
                <a:noFill/>
                <a:tableStyleId>{2895F2DC-DE1F-4CE6-9F55-8D3CD3B52F7C}</a:tableStyleId>
              </a:tblPr>
              <a:tblGrid>
                <a:gridCol w="4876800"/>
                <a:gridCol w="15163800"/>
              </a:tblGrid>
              <a:tr h="1683350">
                <a:tc>
                  <a:txBody>
                    <a:bodyPr/>
                    <a:lstStyle/>
                    <a:p>
                      <a:pPr indent="0" lvl="0" marL="0" rtl="0" algn="l">
                        <a:spcBef>
                          <a:spcPts val="0"/>
                        </a:spcBef>
                        <a:spcAft>
                          <a:spcPts val="1000"/>
                        </a:spcAft>
                        <a:buNone/>
                      </a:pPr>
                      <a:r>
                        <a:rPr b="1" lang="en" sz="4500">
                          <a:solidFill>
                            <a:schemeClr val="dk1"/>
                          </a:solidFill>
                          <a:uFill>
                            <a:noFill/>
                          </a:uFill>
                          <a:latin typeface="Lexend Deca"/>
                          <a:ea typeface="Lexend Deca"/>
                          <a:cs typeface="Lexend Deca"/>
                          <a:sym typeface="Lexend Deca"/>
                          <a:hlinkClick r:id="rId4">
                            <a:extLst>
                              <a:ext uri="{A12FA001-AC4F-418D-AE19-62706E023703}">
                                <ahyp:hlinkClr val="tx"/>
                              </a:ext>
                            </a:extLst>
                          </a:hlinkClick>
                        </a:rPr>
                        <a:t>CSTA Share</a:t>
                      </a:r>
                      <a:endParaRPr b="1" sz="4500">
                        <a:solidFill>
                          <a:schemeClr val="dk1"/>
                        </a:solidFill>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Submit posters to CSTA  to share with CS Education Community!</a:t>
                      </a:r>
                      <a:r>
                        <a:rPr lang="en" sz="4500">
                          <a:latin typeface="Lexend Deca"/>
                          <a:ea typeface="Lexend Deca"/>
                          <a:cs typeface="Lexend Deca"/>
                          <a:sym typeface="Lexend Deca"/>
                        </a:rPr>
                        <a:t> </a:t>
                      </a:r>
                      <a:r>
                        <a:rPr b="1" lang="en" sz="4000">
                          <a:solidFill>
                            <a:schemeClr val="dk1"/>
                          </a:solidFill>
                          <a:latin typeface="Lexend Deca"/>
                          <a:ea typeface="Lexend Deca"/>
                          <a:cs typeface="Lexend Deca"/>
                          <a:sym typeface="Lexend Deca"/>
                        </a:rPr>
                        <a:t>https://forms.gle/9HRzUSBkTCdsJ4ZLA</a:t>
                      </a:r>
                      <a:endParaRPr b="1" sz="40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r h="1683350">
                <a:tc>
                  <a:txBody>
                    <a:bodyPr/>
                    <a:lstStyle/>
                    <a:p>
                      <a:pPr indent="0" lvl="0" marL="0" rtl="0" algn="l">
                        <a:spcBef>
                          <a:spcPts val="0"/>
                        </a:spcBef>
                        <a:spcAft>
                          <a:spcPts val="1000"/>
                        </a:spcAft>
                        <a:buNone/>
                      </a:pPr>
                      <a:r>
                        <a:rPr b="1" lang="en" sz="4500">
                          <a:latin typeface="Lexend Deca"/>
                          <a:ea typeface="Lexend Deca"/>
                          <a:cs typeface="Lexend Deca"/>
                          <a:sym typeface="Lexend Deca"/>
                        </a:rPr>
                        <a:t>Student Presentations</a:t>
                      </a:r>
                      <a:endParaRPr b="1"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Students present their posters to each other in pairs, groups, or to the entire class.</a:t>
                      </a:r>
                      <a:endParaRPr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r h="1683350">
                <a:tc>
                  <a:txBody>
                    <a:bodyPr/>
                    <a:lstStyle/>
                    <a:p>
                      <a:pPr indent="0" lvl="0" marL="0" rtl="0" algn="l">
                        <a:spcBef>
                          <a:spcPts val="0"/>
                        </a:spcBef>
                        <a:spcAft>
                          <a:spcPts val="1000"/>
                        </a:spcAft>
                        <a:buNone/>
                      </a:pPr>
                      <a:r>
                        <a:rPr b="1" lang="en" sz="4500">
                          <a:latin typeface="Lexend Deca"/>
                          <a:ea typeface="Lexend Deca"/>
                          <a:cs typeface="Lexend Deca"/>
                          <a:sym typeface="Lexend Deca"/>
                        </a:rPr>
                        <a:t>Classroom Gallery</a:t>
                      </a:r>
                      <a:endParaRPr b="1"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Clr>
                          <a:srgbClr val="000000"/>
                        </a:buClr>
                        <a:buSzPts val="4500"/>
                        <a:buFont typeface="Lexend Deca"/>
                        <a:buChar char="-"/>
                      </a:pPr>
                      <a:r>
                        <a:rPr lang="en" sz="4500">
                          <a:solidFill>
                            <a:srgbClr val="000000"/>
                          </a:solidFill>
                          <a:latin typeface="Lexend Deca"/>
                          <a:ea typeface="Lexend Deca"/>
                          <a:cs typeface="Lexend Deca"/>
                          <a:sym typeface="Lexend Deca"/>
                        </a:rPr>
                        <a:t>Post completed posters around the room or designated area in classroom for others to view.</a:t>
                      </a:r>
                      <a:endParaRPr sz="4500">
                        <a:solidFill>
                          <a:srgbClr val="000000"/>
                        </a:solidFill>
                        <a:latin typeface="Lexend Deca"/>
                        <a:ea typeface="Lexend Deca"/>
                        <a:cs typeface="Lexend Deca"/>
                        <a:sym typeface="Lexend Deca"/>
                      </a:endParaRPr>
                    </a:p>
                    <a:p>
                      <a:pPr indent="-514350" lvl="0" marL="457200" rtl="0" algn="l">
                        <a:spcBef>
                          <a:spcPts val="0"/>
                        </a:spcBef>
                        <a:spcAft>
                          <a:spcPts val="0"/>
                        </a:spcAft>
                        <a:buClr>
                          <a:srgbClr val="000000"/>
                        </a:buClr>
                        <a:buSzPts val="4500"/>
                        <a:buFont typeface="Lexend Deca"/>
                        <a:buChar char="-"/>
                      </a:pPr>
                      <a:r>
                        <a:rPr lang="en" sz="4500">
                          <a:latin typeface="Lexend Deca"/>
                          <a:ea typeface="Lexend Deca"/>
                          <a:cs typeface="Lexend Deca"/>
                          <a:sym typeface="Lexend Deca"/>
                        </a:rPr>
                        <a:t>Using devices, students have preview their poster from device and walk around to view all posters.</a:t>
                      </a:r>
                      <a:endParaRPr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r h="940675">
                <a:tc>
                  <a:txBody>
                    <a:bodyPr/>
                    <a:lstStyle/>
                    <a:p>
                      <a:pPr indent="0" lvl="0" marL="0" rtl="0" algn="l">
                        <a:spcBef>
                          <a:spcPts val="0"/>
                        </a:spcBef>
                        <a:spcAft>
                          <a:spcPts val="1000"/>
                        </a:spcAft>
                        <a:buNone/>
                      </a:pPr>
                      <a:r>
                        <a:rPr b="1" lang="en" sz="4500">
                          <a:latin typeface="Lexend Deca"/>
                          <a:ea typeface="Lexend Deca"/>
                          <a:cs typeface="Lexend Deca"/>
                          <a:sym typeface="Lexend Deca"/>
                        </a:rPr>
                        <a:t>Virtual Banner</a:t>
                      </a:r>
                      <a:endParaRPr b="1"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Create a virtual banner compiling posters into a collage and use to personalize your Google Classroom banner.</a:t>
                      </a:r>
                      <a:endParaRPr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r h="1683350">
                <a:tc>
                  <a:txBody>
                    <a:bodyPr/>
                    <a:lstStyle/>
                    <a:p>
                      <a:pPr indent="0" lvl="0" marL="0" rtl="0" algn="l">
                        <a:spcBef>
                          <a:spcPts val="0"/>
                        </a:spcBef>
                        <a:spcAft>
                          <a:spcPts val="1000"/>
                        </a:spcAft>
                        <a:buNone/>
                      </a:pPr>
                      <a:r>
                        <a:rPr b="1" lang="en" sz="4500">
                          <a:solidFill>
                            <a:srgbClr val="000000"/>
                          </a:solidFill>
                          <a:latin typeface="Lexend Deca"/>
                          <a:ea typeface="Lexend Deca"/>
                          <a:cs typeface="Lexend Deca"/>
                          <a:sym typeface="Lexend Deca"/>
                        </a:rPr>
                        <a:t>Parent Conferences</a:t>
                      </a:r>
                      <a:endParaRPr b="1"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Feature posters during parent conferences and other individualized meetings.</a:t>
                      </a:r>
                      <a:endParaRPr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r h="1683350">
                <a:tc>
                  <a:txBody>
                    <a:bodyPr/>
                    <a:lstStyle/>
                    <a:p>
                      <a:pPr indent="0" lvl="0" marL="0" rtl="0" algn="l">
                        <a:spcBef>
                          <a:spcPts val="0"/>
                        </a:spcBef>
                        <a:spcAft>
                          <a:spcPts val="0"/>
                        </a:spcAft>
                        <a:buNone/>
                      </a:pPr>
                      <a:r>
                        <a:rPr b="1" lang="en" sz="4500">
                          <a:solidFill>
                            <a:srgbClr val="000000"/>
                          </a:solidFill>
                          <a:latin typeface="Lexend Deca"/>
                          <a:ea typeface="Lexend Deca"/>
                          <a:cs typeface="Lexend Deca"/>
                          <a:sym typeface="Lexend Deca"/>
                        </a:rPr>
                        <a:t>Open House </a:t>
                      </a:r>
                      <a:endParaRPr b="1" sz="4500">
                        <a:solidFill>
                          <a:srgbClr val="000000"/>
                        </a:solidFill>
                        <a:latin typeface="Lexend Deca"/>
                        <a:ea typeface="Lexend Deca"/>
                        <a:cs typeface="Lexend Deca"/>
                        <a:sym typeface="Lexend Deca"/>
                      </a:endParaRPr>
                    </a:p>
                    <a:p>
                      <a:pPr indent="0" lvl="0" marL="0" rtl="0" algn="l">
                        <a:spcBef>
                          <a:spcPts val="1000"/>
                        </a:spcBef>
                        <a:spcAft>
                          <a:spcPts val="1000"/>
                        </a:spcAft>
                        <a:buClr>
                          <a:srgbClr val="000000"/>
                        </a:buClr>
                        <a:buSzPts val="1100"/>
                        <a:buFont typeface="Arial"/>
                        <a:buNone/>
                      </a:pPr>
                      <a:r>
                        <a:rPr lang="en" sz="3700">
                          <a:solidFill>
                            <a:srgbClr val="000000"/>
                          </a:solidFill>
                          <a:latin typeface="Lexend Deca"/>
                          <a:ea typeface="Lexend Deca"/>
                          <a:cs typeface="Lexend Deca"/>
                          <a:sym typeface="Lexend Deca"/>
                        </a:rPr>
                        <a:t>(ex. Back-to-School)</a:t>
                      </a:r>
                      <a:endParaRPr sz="3700">
                        <a:solidFill>
                          <a:srgbClr val="000000"/>
                        </a:solidFill>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Post posters around classroom or have posters on top of student desks for attendees to view.</a:t>
                      </a:r>
                      <a:endParaRPr sz="4500">
                        <a:latin typeface="Lexend Deca"/>
                        <a:ea typeface="Lexend Deca"/>
                        <a:cs typeface="Lexend Deca"/>
                        <a:sym typeface="Lexend Deca"/>
                      </a:endParaRPr>
                    </a:p>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Post posters outside of classroom (ex. hallways) to share with others during after-hours events.</a:t>
                      </a:r>
                      <a:endParaRPr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r h="940675">
                <a:tc>
                  <a:txBody>
                    <a:bodyPr/>
                    <a:lstStyle/>
                    <a:p>
                      <a:pPr indent="0" lvl="0" marL="0" rtl="0" algn="l">
                        <a:spcBef>
                          <a:spcPts val="0"/>
                        </a:spcBef>
                        <a:spcAft>
                          <a:spcPts val="1000"/>
                        </a:spcAft>
                        <a:buClr>
                          <a:srgbClr val="000000"/>
                        </a:buClr>
                        <a:buSzPts val="1100"/>
                        <a:buFont typeface="Arial"/>
                        <a:buNone/>
                      </a:pPr>
                      <a:r>
                        <a:rPr b="1" lang="en" sz="4500">
                          <a:solidFill>
                            <a:srgbClr val="000000"/>
                          </a:solidFill>
                          <a:latin typeface="Lexend Deca"/>
                          <a:ea typeface="Lexend Deca"/>
                          <a:cs typeface="Lexend Deca"/>
                          <a:sym typeface="Lexend Deca"/>
                        </a:rPr>
                        <a:t>Social Media</a:t>
                      </a:r>
                      <a:endParaRPr b="1"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c>
                  <a:txBody>
                    <a:bodyPr/>
                    <a:lstStyle/>
                    <a:p>
                      <a:pPr indent="-514350" lvl="0" marL="457200" rtl="0" algn="l">
                        <a:spcBef>
                          <a:spcPts val="0"/>
                        </a:spcBef>
                        <a:spcAft>
                          <a:spcPts val="0"/>
                        </a:spcAft>
                        <a:buSzPts val="4500"/>
                        <a:buFont typeface="Lexend Deca"/>
                        <a:buChar char="-"/>
                      </a:pPr>
                      <a:r>
                        <a:rPr lang="en" sz="4500">
                          <a:latin typeface="Lexend Deca"/>
                          <a:ea typeface="Lexend Deca"/>
                          <a:cs typeface="Lexend Deca"/>
                          <a:sym typeface="Lexend Deca"/>
                        </a:rPr>
                        <a:t>Post posters on social media platforms</a:t>
                      </a:r>
                      <a:r>
                        <a:rPr lang="en" sz="4500">
                          <a:latin typeface="Lexend Deca"/>
                          <a:ea typeface="Lexend Deca"/>
                          <a:cs typeface="Lexend Deca"/>
                          <a:sym typeface="Lexend Deca"/>
                        </a:rPr>
                        <a:t>. Add hashtags: #CSEdWeek #CSEverywhere #CSHeroes</a:t>
                      </a:r>
                      <a:endParaRPr sz="4500">
                        <a:latin typeface="Lexend Deca"/>
                        <a:ea typeface="Lexend Deca"/>
                        <a:cs typeface="Lexend Deca"/>
                        <a:sym typeface="Lexend Deca"/>
                      </a:endParaRPr>
                    </a:p>
                  </a:txBody>
                  <a:tcPr marT="91425" marB="91425" marR="91425" marL="91425">
                    <a:lnL cap="flat" cmpd="sng" w="38100">
                      <a:solidFill>
                        <a:srgbClr val="FE7F41"/>
                      </a:solidFill>
                      <a:prstDash val="solid"/>
                      <a:round/>
                      <a:headEnd len="sm" w="sm" type="none"/>
                      <a:tailEnd len="sm" w="sm" type="none"/>
                    </a:lnL>
                    <a:lnR cap="flat" cmpd="sng" w="38100">
                      <a:solidFill>
                        <a:srgbClr val="FE7F41"/>
                      </a:solidFill>
                      <a:prstDash val="solid"/>
                      <a:round/>
                      <a:headEnd len="sm" w="sm" type="none"/>
                      <a:tailEnd len="sm" w="sm" type="none"/>
                    </a:lnR>
                    <a:lnT cap="flat" cmpd="sng" w="38100">
                      <a:solidFill>
                        <a:srgbClr val="FE7F41"/>
                      </a:solidFill>
                      <a:prstDash val="solid"/>
                      <a:round/>
                      <a:headEnd len="sm" w="sm" type="none"/>
                      <a:tailEnd len="sm" w="sm" type="none"/>
                    </a:lnT>
                    <a:lnB cap="flat" cmpd="sng" w="38100">
                      <a:solidFill>
                        <a:srgbClr val="FE7F41"/>
                      </a:solidFill>
                      <a:prstDash val="solid"/>
                      <a:round/>
                      <a:headEnd len="sm" w="sm" type="none"/>
                      <a:tailEnd len="sm" w="sm" type="none"/>
                    </a:lnB>
                  </a:tcPr>
                </a:tc>
              </a:tr>
            </a:tbl>
          </a:graphicData>
        </a:graphic>
      </p:graphicFrame>
      <p:sp>
        <p:nvSpPr>
          <p:cNvPr id="273" name="Google Shape;273;p26"/>
          <p:cNvSpPr txBox="1"/>
          <p:nvPr/>
        </p:nvSpPr>
        <p:spPr>
          <a:xfrm>
            <a:off x="1010625" y="22190775"/>
            <a:ext cx="20102100" cy="74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5400">
                <a:solidFill>
                  <a:srgbClr val="FE7F41"/>
                </a:solidFill>
                <a:latin typeface="Lexend Deca"/>
                <a:ea typeface="Lexend Deca"/>
                <a:cs typeface="Lexend Deca"/>
                <a:sym typeface="Lexend Deca"/>
              </a:rPr>
              <a:t>Suggestions: </a:t>
            </a:r>
            <a:endParaRPr b="1" sz="5400">
              <a:solidFill>
                <a:srgbClr val="FE7F41"/>
              </a:solidFill>
              <a:latin typeface="Lexend Deca"/>
              <a:ea typeface="Lexend Deca"/>
              <a:cs typeface="Lexend Deca"/>
              <a:sym typeface="Lexend Deca"/>
            </a:endParaRPr>
          </a:p>
          <a:p>
            <a:pPr indent="-533400" lvl="0" marL="914400" rtl="0" algn="l">
              <a:spcBef>
                <a:spcPts val="1000"/>
              </a:spcBef>
              <a:spcAft>
                <a:spcPts val="0"/>
              </a:spcAft>
              <a:buClr>
                <a:srgbClr val="000000"/>
              </a:buClr>
              <a:buSzPts val="4800"/>
              <a:buFont typeface="Lexend Deca"/>
              <a:buChar char="●"/>
            </a:pPr>
            <a:r>
              <a:rPr lang="en" sz="4800">
                <a:solidFill>
                  <a:srgbClr val="000000"/>
                </a:solidFill>
                <a:latin typeface="Lexend Deca"/>
                <a:ea typeface="Lexend Deca"/>
                <a:cs typeface="Lexend Deca"/>
                <a:sym typeface="Lexend Deca"/>
              </a:rPr>
              <a:t>To keep record of posters, scan/copy/take pictures of completed posters.</a:t>
            </a:r>
            <a:endParaRPr sz="4800">
              <a:solidFill>
                <a:srgbClr val="000000"/>
              </a:solidFill>
              <a:latin typeface="Lexend Deca"/>
              <a:ea typeface="Lexend Deca"/>
              <a:cs typeface="Lexend Deca"/>
              <a:sym typeface="Lexend Deca"/>
            </a:endParaRPr>
          </a:p>
          <a:p>
            <a:pPr indent="-533400" lvl="0" marL="914400" rtl="0" algn="l">
              <a:spcBef>
                <a:spcPts val="1000"/>
              </a:spcBef>
              <a:spcAft>
                <a:spcPts val="0"/>
              </a:spcAft>
              <a:buClr>
                <a:srgbClr val="000000"/>
              </a:buClr>
              <a:buSzPts val="4800"/>
              <a:buFont typeface="Lexend Deca"/>
              <a:buChar char="●"/>
            </a:pPr>
            <a:r>
              <a:rPr lang="en" sz="4800">
                <a:solidFill>
                  <a:srgbClr val="000000"/>
                </a:solidFill>
                <a:latin typeface="Lexend Deca"/>
                <a:ea typeface="Lexend Deca"/>
                <a:cs typeface="Lexend Deca"/>
                <a:sym typeface="Lexend Deca"/>
              </a:rPr>
              <a:t>To protect original copies (hand-drawn) or color printouts, laminate/place posters in clear sheet protectors. This is ideal prior to posting posters around classroom.</a:t>
            </a:r>
            <a:endParaRPr sz="4800">
              <a:solidFill>
                <a:srgbClr val="000000"/>
              </a:solidFill>
              <a:latin typeface="Lexend Deca"/>
              <a:ea typeface="Lexend Deca"/>
              <a:cs typeface="Lexend Deca"/>
              <a:sym typeface="Lexend Deca"/>
            </a:endParaRPr>
          </a:p>
          <a:p>
            <a:pPr indent="-533400" lvl="0" marL="914400" rtl="0" algn="l">
              <a:spcBef>
                <a:spcPts val="1000"/>
              </a:spcBef>
              <a:spcAft>
                <a:spcPts val="0"/>
              </a:spcAft>
              <a:buClr>
                <a:srgbClr val="000000"/>
              </a:buClr>
              <a:buSzPts val="4800"/>
              <a:buFont typeface="Lexend Deca"/>
              <a:buChar char="●"/>
            </a:pPr>
            <a:r>
              <a:rPr lang="en" sz="4800">
                <a:solidFill>
                  <a:srgbClr val="000000"/>
                </a:solidFill>
                <a:latin typeface="Lexend Deca"/>
                <a:ea typeface="Lexend Deca"/>
                <a:cs typeface="Lexend Deca"/>
                <a:sym typeface="Lexend Deca"/>
              </a:rPr>
              <a:t>A gallery walk (in-person or virtual) can be use to retrieve feedback from others during the poster creation process.</a:t>
            </a:r>
            <a:endParaRPr sz="4800">
              <a:solidFill>
                <a:srgbClr val="000000"/>
              </a:solidFill>
              <a:latin typeface="Lexend Deca"/>
              <a:ea typeface="Lexend Deca"/>
              <a:cs typeface="Lexend Deca"/>
              <a:sym typeface="Lexend Deca"/>
            </a:endParaRPr>
          </a:p>
          <a:p>
            <a:pPr indent="0" lvl="0" marL="0" rtl="0" algn="l">
              <a:spcBef>
                <a:spcPts val="1000"/>
              </a:spcBef>
              <a:spcAft>
                <a:spcPts val="0"/>
              </a:spcAft>
              <a:buClr>
                <a:srgbClr val="000000"/>
              </a:buClr>
              <a:buSzPts val="1100"/>
              <a:buFont typeface="Arial"/>
              <a:buNone/>
            </a:pPr>
            <a:r>
              <a:t/>
            </a:r>
            <a:endParaRPr sz="4800">
              <a:latin typeface="Lexend Deca"/>
              <a:ea typeface="Lexend Deca"/>
              <a:cs typeface="Lexend Deca"/>
              <a:sym typeface="Lexend Dec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7"/>
          <p:cNvPicPr preferRelativeResize="0"/>
          <p:nvPr/>
        </p:nvPicPr>
        <p:blipFill>
          <a:blip r:embed="rId3">
            <a:alphaModFix/>
          </a:blip>
          <a:stretch>
            <a:fillRect/>
          </a:stretch>
        </p:blipFill>
        <p:spPr>
          <a:xfrm>
            <a:off x="569875" y="5042325"/>
            <a:ext cx="21126200" cy="22886715"/>
          </a:xfrm>
          <a:prstGeom prst="rect">
            <a:avLst/>
          </a:prstGeom>
          <a:noFill/>
          <a:ln>
            <a:noFill/>
          </a:ln>
        </p:spPr>
      </p:pic>
      <p:sp>
        <p:nvSpPr>
          <p:cNvPr id="279" name="Google Shape;279;p27"/>
          <p:cNvSpPr txBox="1"/>
          <p:nvPr/>
        </p:nvSpPr>
        <p:spPr>
          <a:xfrm>
            <a:off x="-25" y="-18850"/>
            <a:ext cx="21945600" cy="4723200"/>
          </a:xfrm>
          <a:prstGeom prst="rect">
            <a:avLst/>
          </a:prstGeom>
          <a:solidFill>
            <a:srgbClr val="F1C232"/>
          </a:solidFill>
          <a:ln>
            <a:noFill/>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Mark invents computers and processing chips.</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dk1"/>
                </a:solidFill>
                <a:latin typeface="Lexend Deca"/>
                <a:ea typeface="Lexend Deca"/>
                <a:cs typeface="Lexend Deca"/>
                <a:sym typeface="Lexend Deca"/>
              </a:rPr>
              <a:t>Computer science helps people search for information faster!</a:t>
            </a:r>
            <a:endParaRPr b="1" sz="5600">
              <a:solidFill>
                <a:schemeClr val="dk1"/>
              </a:solidFill>
              <a:latin typeface="Lexend Deca"/>
              <a:ea typeface="Lexend Deca"/>
              <a:cs typeface="Lexend Deca"/>
              <a:sym typeface="Lexend Deca"/>
            </a:endParaRPr>
          </a:p>
        </p:txBody>
      </p:sp>
      <p:sp>
        <p:nvSpPr>
          <p:cNvPr id="280" name="Google Shape;280;p27"/>
          <p:cNvSpPr txBox="1"/>
          <p:nvPr/>
        </p:nvSpPr>
        <p:spPr>
          <a:xfrm>
            <a:off x="0" y="28195200"/>
            <a:ext cx="21945600" cy="4723200"/>
          </a:xfrm>
          <a:prstGeom prst="rect">
            <a:avLst/>
          </a:prstGeom>
          <a:solidFill>
            <a:srgbClr val="F1C232"/>
          </a:solidFill>
          <a:ln>
            <a:noFill/>
          </a:ln>
        </p:spPr>
        <p:txBody>
          <a:bodyPr anchorCtr="0" anchor="t" bIns="341325" lIns="341325" spcFirstLastPara="1" rIns="341325" wrap="square" tIns="341325">
            <a:noAutofit/>
          </a:bodyPr>
          <a:lstStyle/>
          <a:p>
            <a:pPr indent="0" lvl="0" marL="51435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MARK DEAN</a:t>
            </a:r>
            <a:br>
              <a:rPr lang="en" sz="5200">
                <a:solidFill>
                  <a:schemeClr val="dk1"/>
                </a:solidFill>
                <a:latin typeface="Lexend Deca"/>
                <a:ea typeface="Lexend Deca"/>
                <a:cs typeface="Lexend Deca"/>
                <a:sym typeface="Lexend Deca"/>
              </a:rPr>
            </a:br>
            <a:r>
              <a:rPr b="1" lang="en" sz="5200">
                <a:solidFill>
                  <a:schemeClr val="dk1"/>
                </a:solidFill>
                <a:latin typeface="Lexend Deca"/>
                <a:ea typeface="Lexend Deca"/>
                <a:cs typeface="Lexend Deca"/>
                <a:sym typeface="Lexend Deca"/>
              </a:rPr>
              <a:t>Inventor &amp; Engineer</a:t>
            </a:r>
            <a:endParaRPr b="1" sz="5200">
              <a:solidFill>
                <a:schemeClr val="dk1"/>
              </a:solidFill>
              <a:latin typeface="Lexend Deca"/>
              <a:ea typeface="Lexend Deca"/>
              <a:cs typeface="Lexend Deca"/>
              <a:sym typeface="Lexend Deca"/>
            </a:endParaRPr>
          </a:p>
          <a:p>
            <a:pPr indent="0" lvl="0" marL="514350" rtl="0" algn="l">
              <a:spcBef>
                <a:spcPts val="1000"/>
              </a:spcBef>
              <a:spcAft>
                <a:spcPts val="0"/>
              </a:spcAft>
              <a:buClr>
                <a:schemeClr val="dk1"/>
              </a:buClr>
              <a:buSzPts val="1100"/>
              <a:buFont typeface="Arial"/>
              <a:buNone/>
            </a:pPr>
            <a:r>
              <a:rPr lang="en" sz="5200">
                <a:solidFill>
                  <a:schemeClr val="dk1"/>
                </a:solidFill>
                <a:latin typeface="Lexend Deca"/>
                <a:ea typeface="Lexend Deca"/>
                <a:cs typeface="Lexend Deca"/>
                <a:sym typeface="Lexend Deca"/>
              </a:rPr>
              <a:t>Knox County, Tennessee, USA</a:t>
            </a:r>
            <a:endParaRPr/>
          </a:p>
        </p:txBody>
      </p:sp>
      <p:sp>
        <p:nvSpPr>
          <p:cNvPr id="281" name="Google Shape;281;p27"/>
          <p:cNvSpPr txBox="1"/>
          <p:nvPr/>
        </p:nvSpPr>
        <p:spPr>
          <a:xfrm>
            <a:off x="14247500" y="28499988"/>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pic>
        <p:nvPicPr>
          <p:cNvPr id="282" name="Google Shape;282;p27"/>
          <p:cNvPicPr preferRelativeResize="0"/>
          <p:nvPr/>
        </p:nvPicPr>
        <p:blipFill>
          <a:blip r:embed="rId4">
            <a:alphaModFix/>
          </a:blip>
          <a:stretch>
            <a:fillRect/>
          </a:stretch>
        </p:blipFill>
        <p:spPr>
          <a:xfrm>
            <a:off x="19261238" y="30041131"/>
            <a:ext cx="1977635" cy="1979399"/>
          </a:xfrm>
          <a:prstGeom prst="rect">
            <a:avLst/>
          </a:prstGeom>
          <a:noFill/>
          <a:ln>
            <a:noFill/>
          </a:ln>
        </p:spPr>
      </p:pic>
      <p:pic>
        <p:nvPicPr>
          <p:cNvPr id="283" name="Google Shape;283;p27"/>
          <p:cNvPicPr preferRelativeResize="0"/>
          <p:nvPr/>
        </p:nvPicPr>
        <p:blipFill>
          <a:blip r:embed="rId5">
            <a:alphaModFix/>
          </a:blip>
          <a:stretch>
            <a:fillRect/>
          </a:stretch>
        </p:blipFill>
        <p:spPr>
          <a:xfrm>
            <a:off x="-9255350" y="8440625"/>
            <a:ext cx="33438725" cy="19754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8"/>
          <p:cNvPicPr preferRelativeResize="0"/>
          <p:nvPr/>
        </p:nvPicPr>
        <p:blipFill rotWithShape="1">
          <a:blip r:embed="rId3">
            <a:alphaModFix/>
          </a:blip>
          <a:srcRect b="0" l="34606" r="35678" t="0"/>
          <a:stretch/>
        </p:blipFill>
        <p:spPr>
          <a:xfrm>
            <a:off x="0" y="4780550"/>
            <a:ext cx="21945600" cy="23567050"/>
          </a:xfrm>
          <a:prstGeom prst="rect">
            <a:avLst/>
          </a:prstGeom>
          <a:noFill/>
          <a:ln>
            <a:noFill/>
          </a:ln>
        </p:spPr>
      </p:pic>
      <p:sp>
        <p:nvSpPr>
          <p:cNvPr id="289" name="Google Shape;289;p28"/>
          <p:cNvSpPr txBox="1"/>
          <p:nvPr/>
        </p:nvSpPr>
        <p:spPr>
          <a:xfrm>
            <a:off x="-25" y="-18850"/>
            <a:ext cx="21945600" cy="4799400"/>
          </a:xfrm>
          <a:prstGeom prst="rect">
            <a:avLst/>
          </a:prstGeom>
          <a:gradFill>
            <a:gsLst>
              <a:gs pos="0">
                <a:srgbClr val="4D4D4D"/>
              </a:gs>
              <a:gs pos="100000">
                <a:srgbClr val="000000"/>
              </a:gs>
            </a:gsLst>
            <a:lin ang="5400012" scaled="0"/>
          </a:gradFill>
          <a:ln>
            <a:noFill/>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Mark</a:t>
            </a:r>
            <a:r>
              <a:rPr b="1" lang="en" sz="5600">
                <a:solidFill>
                  <a:schemeClr val="lt1"/>
                </a:solidFill>
                <a:latin typeface="Lexend Deca"/>
                <a:ea typeface="Lexend Deca"/>
                <a:cs typeface="Lexend Deca"/>
                <a:sym typeface="Lexend Deca"/>
              </a:rPr>
              <a:t> invents computers and processing chips that allow people to access information faster.</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rgbClr val="D5A6BD"/>
                </a:solidFill>
                <a:latin typeface="Lexend Deca"/>
                <a:ea typeface="Lexend Deca"/>
                <a:cs typeface="Lexend Deca"/>
                <a:sym typeface="Lexend Deca"/>
              </a:rPr>
              <a:t>Computer science is transforming computer engineering!</a:t>
            </a:r>
            <a:endParaRPr b="1" sz="5600">
              <a:solidFill>
                <a:srgbClr val="D5A6BD"/>
              </a:solidFill>
              <a:latin typeface="Lexend Deca"/>
              <a:ea typeface="Lexend Deca"/>
              <a:cs typeface="Lexend Deca"/>
              <a:sym typeface="Lexend Deca"/>
            </a:endParaRPr>
          </a:p>
        </p:txBody>
      </p:sp>
      <p:sp>
        <p:nvSpPr>
          <p:cNvPr id="290" name="Google Shape;290;p28"/>
          <p:cNvSpPr txBox="1"/>
          <p:nvPr/>
        </p:nvSpPr>
        <p:spPr>
          <a:xfrm>
            <a:off x="0" y="28195200"/>
            <a:ext cx="21945600" cy="4723200"/>
          </a:xfrm>
          <a:prstGeom prst="rect">
            <a:avLst/>
          </a:prstGeom>
          <a:solidFill>
            <a:srgbClr val="C27BA0"/>
          </a:solidFill>
          <a:ln>
            <a:noFill/>
          </a:ln>
        </p:spPr>
        <p:txBody>
          <a:bodyPr anchorCtr="0" anchor="t" bIns="341325" lIns="341325" spcFirstLastPara="1" rIns="341325" wrap="square" tIns="341325">
            <a:noAutofit/>
          </a:bodyPr>
          <a:lstStyle/>
          <a:p>
            <a:pPr indent="0" lvl="0" marL="51435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MARK DEAN</a:t>
            </a:r>
            <a:br>
              <a:rPr lang="en" sz="5200">
                <a:solidFill>
                  <a:schemeClr val="dk1"/>
                </a:solidFill>
                <a:latin typeface="Lexend Deca"/>
                <a:ea typeface="Lexend Deca"/>
                <a:cs typeface="Lexend Deca"/>
                <a:sym typeface="Lexend Deca"/>
              </a:rPr>
            </a:br>
            <a:r>
              <a:rPr b="1" lang="en" sz="5200">
                <a:solidFill>
                  <a:schemeClr val="dk1"/>
                </a:solidFill>
                <a:latin typeface="Lexend Deca"/>
                <a:ea typeface="Lexend Deca"/>
                <a:cs typeface="Lexend Deca"/>
                <a:sym typeface="Lexend Deca"/>
              </a:rPr>
              <a:t>Inventor &amp; Engineer</a:t>
            </a:r>
            <a:endParaRPr b="1" sz="5200">
              <a:solidFill>
                <a:schemeClr val="dk1"/>
              </a:solidFill>
              <a:latin typeface="Lexend Deca"/>
              <a:ea typeface="Lexend Deca"/>
              <a:cs typeface="Lexend Deca"/>
              <a:sym typeface="Lexend Deca"/>
            </a:endParaRPr>
          </a:p>
          <a:p>
            <a:pPr indent="0" lvl="0" marL="514350" rtl="0" algn="l">
              <a:spcBef>
                <a:spcPts val="1000"/>
              </a:spcBef>
              <a:spcAft>
                <a:spcPts val="0"/>
              </a:spcAft>
              <a:buClr>
                <a:schemeClr val="dk1"/>
              </a:buClr>
              <a:buSzPts val="1100"/>
              <a:buFont typeface="Arial"/>
              <a:buNone/>
            </a:pPr>
            <a:r>
              <a:rPr lang="en" sz="5200">
                <a:solidFill>
                  <a:schemeClr val="dk1"/>
                </a:solidFill>
                <a:latin typeface="Lexend Deca"/>
                <a:ea typeface="Lexend Deca"/>
                <a:cs typeface="Lexend Deca"/>
                <a:sym typeface="Lexend Deca"/>
              </a:rPr>
              <a:t>Knox County, Tennessee, USA</a:t>
            </a:r>
            <a:endParaRPr/>
          </a:p>
        </p:txBody>
      </p:sp>
      <p:sp>
        <p:nvSpPr>
          <p:cNvPr id="291" name="Google Shape;291;p28"/>
          <p:cNvSpPr txBox="1"/>
          <p:nvPr/>
        </p:nvSpPr>
        <p:spPr>
          <a:xfrm>
            <a:off x="14247500" y="28499988"/>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pic>
        <p:nvPicPr>
          <p:cNvPr id="292" name="Google Shape;292;p28"/>
          <p:cNvPicPr preferRelativeResize="0"/>
          <p:nvPr/>
        </p:nvPicPr>
        <p:blipFill>
          <a:blip r:embed="rId4">
            <a:alphaModFix/>
          </a:blip>
          <a:stretch>
            <a:fillRect/>
          </a:stretch>
        </p:blipFill>
        <p:spPr>
          <a:xfrm>
            <a:off x="19261238" y="30041131"/>
            <a:ext cx="1977635" cy="1979399"/>
          </a:xfrm>
          <a:prstGeom prst="rect">
            <a:avLst/>
          </a:prstGeom>
          <a:noFill/>
          <a:ln>
            <a:noFill/>
          </a:ln>
        </p:spPr>
      </p:pic>
      <p:pic>
        <p:nvPicPr>
          <p:cNvPr id="293" name="Google Shape;293;p28"/>
          <p:cNvPicPr preferRelativeResize="0"/>
          <p:nvPr/>
        </p:nvPicPr>
        <p:blipFill>
          <a:blip r:embed="rId5">
            <a:alphaModFix/>
          </a:blip>
          <a:stretch>
            <a:fillRect/>
          </a:stretch>
        </p:blipFill>
        <p:spPr>
          <a:xfrm>
            <a:off x="-2667250" y="11819900"/>
            <a:ext cx="24562924" cy="16375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9"/>
          <p:cNvSpPr txBox="1"/>
          <p:nvPr/>
        </p:nvSpPr>
        <p:spPr>
          <a:xfrm>
            <a:off x="35400" y="28195050"/>
            <a:ext cx="21945600" cy="4723200"/>
          </a:xfrm>
          <a:prstGeom prst="rect">
            <a:avLst/>
          </a:prstGeom>
          <a:solidFill>
            <a:schemeClr val="dk1"/>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299" name="Google Shape;299;p29"/>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0"/>
              </a:spcBef>
              <a:spcAft>
                <a:spcPts val="0"/>
              </a:spcAft>
              <a:buNone/>
            </a:pPr>
            <a:r>
              <a:rPr lang="en" sz="5200">
                <a:solidFill>
                  <a:schemeClr val="lt1"/>
                </a:solidFill>
                <a:latin typeface="Lexend Deca"/>
                <a:ea typeface="Lexend Deca"/>
                <a:cs typeface="Lexend Deca"/>
                <a:sym typeface="Lexend Deca"/>
              </a:rPr>
              <a:t>CS Hero’s Location</a:t>
            </a:r>
            <a:endParaRPr sz="5200">
              <a:solidFill>
                <a:schemeClr val="lt1"/>
              </a:solidFill>
              <a:latin typeface="Lexend Deca"/>
              <a:ea typeface="Lexend Deca"/>
              <a:cs typeface="Lexend Deca"/>
              <a:sym typeface="Lexend Deca"/>
            </a:endParaRPr>
          </a:p>
        </p:txBody>
      </p:sp>
      <p:pic>
        <p:nvPicPr>
          <p:cNvPr id="300" name="Google Shape;300;p29"/>
          <p:cNvPicPr preferRelativeResize="0"/>
          <p:nvPr/>
        </p:nvPicPr>
        <p:blipFill>
          <a:blip r:embed="rId3">
            <a:alphaModFix/>
          </a:blip>
          <a:stretch>
            <a:fillRect/>
          </a:stretch>
        </p:blipFill>
        <p:spPr>
          <a:xfrm>
            <a:off x="19105899" y="29949474"/>
            <a:ext cx="2651475" cy="2653829"/>
          </a:xfrm>
          <a:prstGeom prst="rect">
            <a:avLst/>
          </a:prstGeom>
          <a:noFill/>
          <a:ln>
            <a:noFill/>
          </a:ln>
        </p:spPr>
      </p:pic>
      <p:sp>
        <p:nvSpPr>
          <p:cNvPr id="301" name="Google Shape;301;p29"/>
          <p:cNvSpPr txBox="1"/>
          <p:nvPr/>
        </p:nvSpPr>
        <p:spPr>
          <a:xfrm>
            <a:off x="14424475" y="28555075"/>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302" name="Google Shape;302;p29"/>
          <p:cNvSpPr txBox="1"/>
          <p:nvPr/>
        </p:nvSpPr>
        <p:spPr>
          <a:xfrm>
            <a:off x="-25" y="57350"/>
            <a:ext cx="21945600" cy="4867200"/>
          </a:xfrm>
          <a:prstGeom prst="rect">
            <a:avLst/>
          </a:prstGeom>
          <a:solidFill>
            <a:schemeClr val="dk1"/>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sp>
        <p:nvSpPr>
          <p:cNvPr id="303" name="Google Shape;303;p29"/>
          <p:cNvSpPr/>
          <p:nvPr/>
        </p:nvSpPr>
        <p:spPr>
          <a:xfrm>
            <a:off x="-50725" y="4924525"/>
            <a:ext cx="22031700" cy="232704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700">
                <a:solidFill>
                  <a:schemeClr val="dk1"/>
                </a:solidFill>
              </a:rPr>
              <a:t>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a:t>
            </a:r>
            <a:endParaRPr sz="5700">
              <a:solidFill>
                <a:schemeClr val="dk1"/>
              </a:solidFill>
            </a:endParaRPr>
          </a:p>
          <a:p>
            <a:pPr indent="0" lvl="0" marL="0" rtl="0" algn="l">
              <a:spcBef>
                <a:spcPts val="0"/>
              </a:spcBef>
              <a:spcAft>
                <a:spcPts val="0"/>
              </a:spcAft>
              <a:buNone/>
            </a:pPr>
            <a:r>
              <a:t/>
            </a:r>
            <a:endParaRPr/>
          </a:p>
        </p:txBody>
      </p:sp>
      <p:pic>
        <p:nvPicPr>
          <p:cNvPr id="304" name="Google Shape;304;p29"/>
          <p:cNvPicPr preferRelativeResize="0"/>
          <p:nvPr/>
        </p:nvPicPr>
        <p:blipFill>
          <a:blip r:embed="rId4">
            <a:alphaModFix/>
          </a:blip>
          <a:stretch>
            <a:fillRect/>
          </a:stretch>
        </p:blipFill>
        <p:spPr>
          <a:xfrm>
            <a:off x="3187250" y="10949625"/>
            <a:ext cx="15269251" cy="18007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0"/>
          <p:cNvSpPr txBox="1"/>
          <p:nvPr/>
        </p:nvSpPr>
        <p:spPr>
          <a:xfrm>
            <a:off x="35400" y="28195050"/>
            <a:ext cx="21945600" cy="4723200"/>
          </a:xfrm>
          <a:prstGeom prst="rect">
            <a:avLst/>
          </a:prstGeom>
          <a:solidFill>
            <a:schemeClr val="dk1"/>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310" name="Google Shape;310;p30"/>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0"/>
              </a:spcBef>
              <a:spcAft>
                <a:spcPts val="0"/>
              </a:spcAft>
              <a:buNone/>
            </a:pPr>
            <a:r>
              <a:rPr lang="en" sz="5200">
                <a:solidFill>
                  <a:schemeClr val="lt1"/>
                </a:solidFill>
                <a:latin typeface="Lexend Deca"/>
                <a:ea typeface="Lexend Deca"/>
                <a:cs typeface="Lexend Deca"/>
                <a:sym typeface="Lexend Deca"/>
              </a:rPr>
              <a:t>CS Hero’s Location</a:t>
            </a:r>
            <a:endParaRPr sz="5200">
              <a:solidFill>
                <a:schemeClr val="lt1"/>
              </a:solidFill>
              <a:latin typeface="Lexend Deca"/>
              <a:ea typeface="Lexend Deca"/>
              <a:cs typeface="Lexend Deca"/>
              <a:sym typeface="Lexend Deca"/>
            </a:endParaRPr>
          </a:p>
        </p:txBody>
      </p:sp>
      <p:pic>
        <p:nvPicPr>
          <p:cNvPr id="311" name="Google Shape;311;p30"/>
          <p:cNvPicPr preferRelativeResize="0"/>
          <p:nvPr/>
        </p:nvPicPr>
        <p:blipFill>
          <a:blip r:embed="rId3">
            <a:alphaModFix/>
          </a:blip>
          <a:stretch>
            <a:fillRect/>
          </a:stretch>
        </p:blipFill>
        <p:spPr>
          <a:xfrm>
            <a:off x="19105899" y="29949474"/>
            <a:ext cx="2651475" cy="2653829"/>
          </a:xfrm>
          <a:prstGeom prst="rect">
            <a:avLst/>
          </a:prstGeom>
          <a:noFill/>
          <a:ln>
            <a:noFill/>
          </a:ln>
        </p:spPr>
      </p:pic>
      <p:sp>
        <p:nvSpPr>
          <p:cNvPr id="312" name="Google Shape;312;p30"/>
          <p:cNvSpPr txBox="1"/>
          <p:nvPr/>
        </p:nvSpPr>
        <p:spPr>
          <a:xfrm>
            <a:off x="14424475" y="28555075"/>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313" name="Google Shape;313;p30"/>
          <p:cNvSpPr txBox="1"/>
          <p:nvPr/>
        </p:nvSpPr>
        <p:spPr>
          <a:xfrm>
            <a:off x="-25" y="57350"/>
            <a:ext cx="21945600" cy="4867200"/>
          </a:xfrm>
          <a:prstGeom prst="rect">
            <a:avLst/>
          </a:prstGeom>
          <a:solidFill>
            <a:schemeClr val="dk1"/>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sp>
        <p:nvSpPr>
          <p:cNvPr id="314" name="Google Shape;314;p30"/>
          <p:cNvSpPr/>
          <p:nvPr/>
        </p:nvSpPr>
        <p:spPr>
          <a:xfrm>
            <a:off x="-50725" y="4924525"/>
            <a:ext cx="22031700" cy="232704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700">
                <a:solidFill>
                  <a:schemeClr val="dk1"/>
                </a:solidFill>
              </a:rPr>
              <a:t>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a:t>
            </a:r>
            <a:endParaRPr sz="5700">
              <a:solidFill>
                <a:schemeClr val="dk1"/>
              </a:solidFill>
            </a:endParaRPr>
          </a:p>
          <a:p>
            <a:pPr indent="0" lvl="0" marL="0" rtl="0" algn="l">
              <a:spcBef>
                <a:spcPts val="0"/>
              </a:spcBef>
              <a:spcAft>
                <a:spcPts val="0"/>
              </a:spcAft>
              <a:buNone/>
            </a:pPr>
            <a:r>
              <a:t/>
            </a:r>
            <a:endParaRPr/>
          </a:p>
        </p:txBody>
      </p:sp>
      <p:pic>
        <p:nvPicPr>
          <p:cNvPr id="315" name="Google Shape;315;p30"/>
          <p:cNvPicPr preferRelativeResize="0"/>
          <p:nvPr/>
        </p:nvPicPr>
        <p:blipFill>
          <a:blip r:embed="rId4">
            <a:alphaModFix/>
          </a:blip>
          <a:stretch>
            <a:fillRect/>
          </a:stretch>
        </p:blipFill>
        <p:spPr>
          <a:xfrm>
            <a:off x="3187250" y="10949625"/>
            <a:ext cx="15269251" cy="18007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1">
            <a:hlinkClick/>
          </p:cNvPr>
          <p:cNvSpPr/>
          <p:nvPr/>
        </p:nvSpPr>
        <p:spPr>
          <a:xfrm>
            <a:off x="0" y="4924550"/>
            <a:ext cx="21945600" cy="2327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1"/>
          <p:cNvSpPr txBox="1"/>
          <p:nvPr/>
        </p:nvSpPr>
        <p:spPr>
          <a:xfrm>
            <a:off x="-50700" y="28195050"/>
            <a:ext cx="22031700" cy="47232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322" name="Google Shape;322;p31"/>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323" name="Google Shape;323;p31"/>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324" name="Google Shape;324;p31"/>
          <p:cNvSpPr txBox="1"/>
          <p:nvPr/>
        </p:nvSpPr>
        <p:spPr>
          <a:xfrm>
            <a:off x="-25" y="57350"/>
            <a:ext cx="21945600" cy="48672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325" name="Google Shape;325;p31">
            <a:hlinkClick action="ppaction://hlinksldjump" r:id="rId4"/>
          </p:cNvPr>
          <p:cNvSpPr/>
          <p:nvPr/>
        </p:nvSpPr>
        <p:spPr>
          <a:xfrm>
            <a:off x="14521792" y="11559075"/>
            <a:ext cx="6167700" cy="58824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uFill>
                  <a:noFill/>
                </a:uFill>
                <a:latin typeface="Lexend Deca"/>
                <a:ea typeface="Lexend Deca"/>
                <a:cs typeface="Lexend Deca"/>
                <a:sym typeface="Lexend Deca"/>
                <a:hlinkClick action="ppaction://hlinksldjump" r:id="rId5">
                  <a:extLst>
                    <a:ext uri="{A12FA001-AC4F-418D-AE19-62706E023703}">
                      <ahyp:hlinkClr val="tx"/>
                    </a:ext>
                  </a:extLst>
                </a:hlinkClick>
              </a:rPr>
              <a:t>Business, Marketing &amp; Management</a:t>
            </a:r>
            <a:endParaRPr sz="5000">
              <a:solidFill>
                <a:schemeClr val="lt1"/>
              </a:solidFill>
              <a:latin typeface="Lexend Deca"/>
              <a:ea typeface="Lexend Deca"/>
              <a:cs typeface="Lexend Deca"/>
              <a:sym typeface="Lexend Deca"/>
            </a:endParaRPr>
          </a:p>
        </p:txBody>
      </p:sp>
      <p:sp>
        <p:nvSpPr>
          <p:cNvPr id="326" name="Google Shape;326;p31">
            <a:hlinkClick action="ppaction://hlinksldjump" r:id="rId6"/>
          </p:cNvPr>
          <p:cNvSpPr/>
          <p:nvPr/>
        </p:nvSpPr>
        <p:spPr>
          <a:xfrm>
            <a:off x="7815493" y="11559075"/>
            <a:ext cx="6167700" cy="58824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chemeClr val="lt1"/>
                </a:solidFill>
                <a:uFill>
                  <a:noFill/>
                </a:uFill>
                <a:latin typeface="Lexend Deca"/>
                <a:ea typeface="Lexend Deca"/>
                <a:cs typeface="Lexend Deca"/>
                <a:sym typeface="Lexend Deca"/>
                <a:hlinkClick action="ppaction://hlinksldjump" r:id="rId7">
                  <a:extLst>
                    <a:ext uri="{A12FA001-AC4F-418D-AE19-62706E023703}">
                      <ahyp:hlinkClr val="tx"/>
                    </a:ext>
                  </a:extLst>
                </a:hlinkClick>
              </a:rPr>
              <a:t>Arts, Information &amp; Communication</a:t>
            </a:r>
            <a:endParaRPr sz="4200">
              <a:solidFill>
                <a:schemeClr val="lt1"/>
              </a:solidFill>
              <a:latin typeface="Lexend Deca"/>
              <a:ea typeface="Lexend Deca"/>
              <a:cs typeface="Lexend Deca"/>
              <a:sym typeface="Lexend Deca"/>
            </a:endParaRPr>
          </a:p>
        </p:txBody>
      </p:sp>
      <p:sp>
        <p:nvSpPr>
          <p:cNvPr id="327" name="Google Shape;327;p31">
            <a:hlinkClick action="ppaction://hlinksldjump" r:id="rId8"/>
          </p:cNvPr>
          <p:cNvSpPr/>
          <p:nvPr/>
        </p:nvSpPr>
        <p:spPr>
          <a:xfrm>
            <a:off x="1438536" y="11559075"/>
            <a:ext cx="5838300" cy="58824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uFill>
                  <a:noFill/>
                </a:uFill>
                <a:latin typeface="Lexend Deca"/>
                <a:ea typeface="Lexend Deca"/>
                <a:cs typeface="Lexend Deca"/>
                <a:sym typeface="Lexend Deca"/>
                <a:hlinkClick action="ppaction://hlinksldjump" r:id="rId9">
                  <a:extLst>
                    <a:ext uri="{A12FA001-AC4F-418D-AE19-62706E023703}">
                      <ahyp:hlinkClr val="tx"/>
                    </a:ext>
                  </a:extLst>
                </a:hlinkClick>
              </a:rPr>
              <a:t>Agriculture, Food &amp; Natural Resources</a:t>
            </a:r>
            <a:endParaRPr sz="5000">
              <a:solidFill>
                <a:schemeClr val="lt1"/>
              </a:solidFill>
              <a:latin typeface="Lexend Deca"/>
              <a:ea typeface="Lexend Deca"/>
              <a:cs typeface="Lexend Deca"/>
              <a:sym typeface="Lexend Deca"/>
            </a:endParaRPr>
          </a:p>
        </p:txBody>
      </p:sp>
      <p:sp>
        <p:nvSpPr>
          <p:cNvPr id="328" name="Google Shape;328;p31">
            <a:hlinkClick action="ppaction://hlinksldjump" r:id="rId10"/>
          </p:cNvPr>
          <p:cNvSpPr/>
          <p:nvPr/>
        </p:nvSpPr>
        <p:spPr>
          <a:xfrm>
            <a:off x="14182815" y="18873632"/>
            <a:ext cx="6167700" cy="58824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uFill>
                  <a:noFill/>
                </a:uFill>
                <a:latin typeface="Lexend Deca"/>
                <a:ea typeface="Lexend Deca"/>
                <a:cs typeface="Lexend Deca"/>
                <a:sym typeface="Lexend Deca"/>
                <a:hlinkClick action="ppaction://hlinksldjump" r:id="rId11">
                  <a:extLst>
                    <a:ext uri="{A12FA001-AC4F-418D-AE19-62706E023703}">
                      <ahyp:hlinkClr val="tx"/>
                    </a:ext>
                  </a:extLst>
                </a:hlinkClick>
              </a:rPr>
              <a:t>Industrial &amp; Engineering Systems</a:t>
            </a:r>
            <a:endParaRPr sz="5000">
              <a:solidFill>
                <a:schemeClr val="lt1"/>
              </a:solidFill>
              <a:latin typeface="Lexend Deca"/>
              <a:ea typeface="Lexend Deca"/>
              <a:cs typeface="Lexend Deca"/>
              <a:sym typeface="Lexend Deca"/>
            </a:endParaRPr>
          </a:p>
        </p:txBody>
      </p:sp>
      <p:sp>
        <p:nvSpPr>
          <p:cNvPr id="329" name="Google Shape;329;p31">
            <a:hlinkClick action="ppaction://hlinksldjump" r:id="rId12"/>
          </p:cNvPr>
          <p:cNvSpPr/>
          <p:nvPr/>
        </p:nvSpPr>
        <p:spPr>
          <a:xfrm>
            <a:off x="7815493" y="18873632"/>
            <a:ext cx="5838300" cy="58824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uFill>
                  <a:noFill/>
                </a:uFill>
                <a:latin typeface="Lexend Deca"/>
                <a:ea typeface="Lexend Deca"/>
                <a:cs typeface="Lexend Deca"/>
                <a:sym typeface="Lexend Deca"/>
                <a:hlinkClick action="ppaction://hlinksldjump" r:id="rId13">
                  <a:extLst>
                    <a:ext uri="{A12FA001-AC4F-418D-AE19-62706E023703}">
                      <ahyp:hlinkClr val="tx"/>
                    </a:ext>
                  </a:extLst>
                </a:hlinkClick>
              </a:rPr>
              <a:t>Human Services &amp; Education</a:t>
            </a:r>
            <a:endParaRPr sz="5000">
              <a:solidFill>
                <a:schemeClr val="lt1"/>
              </a:solidFill>
              <a:latin typeface="Lexend Deca"/>
              <a:ea typeface="Lexend Deca"/>
              <a:cs typeface="Lexend Deca"/>
              <a:sym typeface="Lexend Deca"/>
            </a:endParaRPr>
          </a:p>
        </p:txBody>
      </p:sp>
      <p:sp>
        <p:nvSpPr>
          <p:cNvPr id="330" name="Google Shape;330;p31">
            <a:hlinkClick action="ppaction://hlinksldjump" r:id="rId14"/>
          </p:cNvPr>
          <p:cNvSpPr/>
          <p:nvPr/>
        </p:nvSpPr>
        <p:spPr>
          <a:xfrm>
            <a:off x="1448172" y="18725773"/>
            <a:ext cx="5838300" cy="58824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uFill>
                  <a:noFill/>
                </a:uFill>
                <a:latin typeface="Lexend Deca"/>
                <a:ea typeface="Lexend Deca"/>
                <a:cs typeface="Lexend Deca"/>
                <a:sym typeface="Lexend Deca"/>
                <a:hlinkClick action="ppaction://hlinksldjump" r:id="rId15">
                  <a:extLst>
                    <a:ext uri="{A12FA001-AC4F-418D-AE19-62706E023703}">
                      <ahyp:hlinkClr val="tx"/>
                    </a:ext>
                  </a:extLst>
                </a:hlinkClick>
              </a:rPr>
              <a:t>Health Sciences</a:t>
            </a:r>
            <a:endParaRPr sz="5000">
              <a:solidFill>
                <a:schemeClr val="lt1"/>
              </a:solidFill>
              <a:latin typeface="Lexend Deca"/>
              <a:ea typeface="Lexend Deca"/>
              <a:cs typeface="Lexend Deca"/>
              <a:sym typeface="Lexend Deca"/>
            </a:endParaRPr>
          </a:p>
        </p:txBody>
      </p:sp>
      <p:sp>
        <p:nvSpPr>
          <p:cNvPr id="331" name="Google Shape;331;p31"/>
          <p:cNvSpPr txBox="1"/>
          <p:nvPr/>
        </p:nvSpPr>
        <p:spPr>
          <a:xfrm>
            <a:off x="3104850" y="6833450"/>
            <a:ext cx="15735900" cy="281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700">
                <a:solidFill>
                  <a:schemeClr val="accent2"/>
                </a:solidFill>
                <a:latin typeface="Lexend Deca"/>
                <a:ea typeface="Lexend Deca"/>
                <a:cs typeface="Lexend Deca"/>
                <a:sym typeface="Lexend Deca"/>
              </a:rPr>
              <a:t>Click on any of the career industries circles below to access the poster template for the that category.</a:t>
            </a:r>
            <a:endParaRPr sz="5700">
              <a:solidFill>
                <a:schemeClr val="accent2"/>
              </a:solidFill>
              <a:latin typeface="Lexend Deca"/>
              <a:ea typeface="Lexend Deca"/>
              <a:cs typeface="Lexend Deca"/>
              <a:sym typeface="Lexend Deca"/>
            </a:endParaRPr>
          </a:p>
        </p:txBody>
      </p:sp>
      <p:sp>
        <p:nvSpPr>
          <p:cNvPr id="332" name="Google Shape;332;p31"/>
          <p:cNvSpPr/>
          <p:nvPr/>
        </p:nvSpPr>
        <p:spPr>
          <a:xfrm>
            <a:off x="1151149" y="1466573"/>
            <a:ext cx="19590815" cy="2840897"/>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Poster Templates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p:nvPr/>
        </p:nvSpPr>
        <p:spPr>
          <a:xfrm>
            <a:off x="-7650" y="4887488"/>
            <a:ext cx="21945600" cy="23275800"/>
          </a:xfrm>
          <a:prstGeom prst="rect">
            <a:avLst/>
          </a:prstGeom>
          <a:solidFill>
            <a:srgbClr val="FFEDE4">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73" name="Google Shape;73;p14"/>
          <p:cNvSpPr txBox="1"/>
          <p:nvPr/>
        </p:nvSpPr>
        <p:spPr>
          <a:xfrm>
            <a:off x="-50700" y="28118850"/>
            <a:ext cx="22031700" cy="47232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74" name="Google Shape;74;p14"/>
          <p:cNvPicPr preferRelativeResize="0"/>
          <p:nvPr/>
        </p:nvPicPr>
        <p:blipFill>
          <a:blip r:embed="rId3">
            <a:alphaModFix/>
          </a:blip>
          <a:stretch>
            <a:fillRect/>
          </a:stretch>
        </p:blipFill>
        <p:spPr>
          <a:xfrm>
            <a:off x="5554350" y="29355876"/>
            <a:ext cx="1977646" cy="1979399"/>
          </a:xfrm>
          <a:prstGeom prst="rect">
            <a:avLst/>
          </a:prstGeom>
          <a:noFill/>
          <a:ln>
            <a:noFill/>
          </a:ln>
        </p:spPr>
      </p:pic>
      <p:sp>
        <p:nvSpPr>
          <p:cNvPr id="75" name="Google Shape;75;p14"/>
          <p:cNvSpPr txBox="1"/>
          <p:nvPr/>
        </p:nvSpPr>
        <p:spPr>
          <a:xfrm>
            <a:off x="7133375" y="293122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76" name="Google Shape;76;p14"/>
          <p:cNvSpPr txBox="1"/>
          <p:nvPr/>
        </p:nvSpPr>
        <p:spPr>
          <a:xfrm>
            <a:off x="-25" y="57350"/>
            <a:ext cx="21945600" cy="4867200"/>
          </a:xfrm>
          <a:prstGeom prst="rect">
            <a:avLst/>
          </a:prstGeom>
          <a:solidFill>
            <a:schemeClr val="dk2"/>
          </a:solidFill>
          <a:ln>
            <a:noFill/>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77" name="Google Shape;77;p14"/>
          <p:cNvSpPr/>
          <p:nvPr/>
        </p:nvSpPr>
        <p:spPr>
          <a:xfrm>
            <a:off x="1151149" y="1466573"/>
            <a:ext cx="20109054" cy="2228328"/>
          </a:xfrm>
          <a:prstGeom prst="rect">
            <a:avLst/>
          </a:prstGeom>
        </p:spPr>
        <p:txBody>
          <a:bodyPr>
            <a:prstTxWarp prst="textPlain"/>
          </a:bodyPr>
          <a:lstStyle/>
          <a:p>
            <a:pPr lvl="0" algn="ctr"/>
            <a:r>
              <a:rPr b="1" i="0">
                <a:ln>
                  <a:noFill/>
                </a:ln>
                <a:solidFill>
                  <a:schemeClr val="lt1"/>
                </a:solidFill>
                <a:latin typeface="Lexend Deca"/>
              </a:rPr>
              <a:t>Table of Contents</a:t>
            </a:r>
          </a:p>
        </p:txBody>
      </p:sp>
      <p:sp>
        <p:nvSpPr>
          <p:cNvPr id="78" name="Google Shape;78;p14">
            <a:hlinkClick action="ppaction://hlinksldjump" r:id="rId4"/>
          </p:cNvPr>
          <p:cNvSpPr/>
          <p:nvPr/>
        </p:nvSpPr>
        <p:spPr>
          <a:xfrm>
            <a:off x="14916042" y="13392275"/>
            <a:ext cx="6167700" cy="617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chemeClr val="dk1"/>
                </a:solidFill>
                <a:uFill>
                  <a:noFill/>
                </a:uFill>
                <a:latin typeface="Lexend Deca"/>
                <a:ea typeface="Lexend Deca"/>
                <a:cs typeface="Lexend Deca"/>
                <a:sym typeface="Lexend Deca"/>
                <a:hlinkClick action="ppaction://hlinksldjump" r:id="rId5">
                  <a:extLst>
                    <a:ext uri="{A12FA001-AC4F-418D-AE19-62706E023703}">
                      <ahyp:hlinkClr val="tx"/>
                    </a:ext>
                  </a:extLst>
                </a:hlinkClick>
              </a:rPr>
              <a:t>Blank Printable Copy</a:t>
            </a:r>
            <a:endParaRPr sz="5400">
              <a:solidFill>
                <a:schemeClr val="dk1"/>
              </a:solidFill>
              <a:latin typeface="Lexend Deca"/>
              <a:ea typeface="Lexend Deca"/>
              <a:cs typeface="Lexend Deca"/>
              <a:sym typeface="Lexend Deca"/>
            </a:endParaRPr>
          </a:p>
        </p:txBody>
      </p:sp>
      <p:sp>
        <p:nvSpPr>
          <p:cNvPr id="79" name="Google Shape;79;p14">
            <a:hlinkClick action="ppaction://hlinksldjump" r:id="rId6"/>
          </p:cNvPr>
          <p:cNvSpPr/>
          <p:nvPr/>
        </p:nvSpPr>
        <p:spPr>
          <a:xfrm>
            <a:off x="1236300" y="13392275"/>
            <a:ext cx="6172200" cy="61722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chemeClr val="lt1"/>
                </a:solidFill>
                <a:uFill>
                  <a:noFill/>
                </a:uFill>
                <a:latin typeface="Lexend Deca"/>
                <a:ea typeface="Lexend Deca"/>
                <a:cs typeface="Lexend Deca"/>
                <a:sym typeface="Lexend Deca"/>
                <a:hlinkClick action="ppaction://hlinksldjump" r:id="rId7">
                  <a:extLst>
                    <a:ext uri="{A12FA001-AC4F-418D-AE19-62706E023703}">
                      <ahyp:hlinkClr val="tx"/>
                    </a:ext>
                  </a:extLst>
                </a:hlinkClick>
              </a:rPr>
              <a:t>Poster Templates</a:t>
            </a:r>
            <a:endParaRPr sz="5400">
              <a:solidFill>
                <a:schemeClr val="lt1"/>
              </a:solidFill>
              <a:latin typeface="Lexend Deca"/>
              <a:ea typeface="Lexend Deca"/>
              <a:cs typeface="Lexend Deca"/>
              <a:sym typeface="Lexend Deca"/>
            </a:endParaRPr>
          </a:p>
          <a:p>
            <a:pPr indent="0" lvl="0" marL="0" rtl="0" algn="ctr">
              <a:spcBef>
                <a:spcPts val="0"/>
              </a:spcBef>
              <a:spcAft>
                <a:spcPts val="0"/>
              </a:spcAft>
              <a:buNone/>
            </a:pPr>
            <a:r>
              <a:rPr lang="en" sz="4200">
                <a:solidFill>
                  <a:schemeClr val="lt1"/>
                </a:solidFill>
                <a:uFill>
                  <a:noFill/>
                </a:uFill>
                <a:latin typeface="Lexend Deca"/>
                <a:ea typeface="Lexend Deca"/>
                <a:cs typeface="Lexend Deca"/>
                <a:sym typeface="Lexend Deca"/>
                <a:hlinkClick action="ppaction://hlinksldjump" r:id="rId8">
                  <a:extLst>
                    <a:ext uri="{A12FA001-AC4F-418D-AE19-62706E023703}">
                      <ahyp:hlinkClr val="tx"/>
                    </a:ext>
                  </a:extLst>
                </a:hlinkClick>
              </a:rPr>
              <a:t>(by Career Industries)</a:t>
            </a:r>
            <a:endParaRPr sz="4200">
              <a:solidFill>
                <a:schemeClr val="lt1"/>
              </a:solidFill>
              <a:latin typeface="Lexend Deca"/>
              <a:ea typeface="Lexend Deca"/>
              <a:cs typeface="Lexend Deca"/>
              <a:sym typeface="Lexend Deca"/>
            </a:endParaRPr>
          </a:p>
        </p:txBody>
      </p:sp>
      <p:sp>
        <p:nvSpPr>
          <p:cNvPr id="80" name="Google Shape;80;p14">
            <a:hlinkClick r:id="rId9"/>
          </p:cNvPr>
          <p:cNvSpPr/>
          <p:nvPr/>
        </p:nvSpPr>
        <p:spPr>
          <a:xfrm>
            <a:off x="14916040" y="20445557"/>
            <a:ext cx="6167700" cy="6172200"/>
          </a:xfrm>
          <a:prstGeom prst="ellipse">
            <a:avLst/>
          </a:prstGeom>
          <a:solidFill>
            <a:srgbClr val="45D19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400">
                <a:solidFill>
                  <a:schemeClr val="lt1"/>
                </a:solidFill>
                <a:uFill>
                  <a:noFill/>
                </a:uFill>
                <a:latin typeface="Lexend Deca"/>
                <a:ea typeface="Lexend Deca"/>
                <a:cs typeface="Lexend Deca"/>
                <a:sym typeface="Lexend Deca"/>
                <a:hlinkClick r:id="rId10">
                  <a:extLst>
                    <a:ext uri="{A12FA001-AC4F-418D-AE19-62706E023703}">
                      <ahyp:hlinkClr val="tx"/>
                    </a:ext>
                  </a:extLst>
                </a:hlinkClick>
              </a:rPr>
              <a:t>Link to Poster Submission  </a:t>
            </a:r>
            <a:r>
              <a:rPr lang="en" sz="4200">
                <a:solidFill>
                  <a:schemeClr val="lt1"/>
                </a:solidFill>
                <a:uFill>
                  <a:noFill/>
                </a:uFill>
                <a:latin typeface="Lexend Deca"/>
                <a:ea typeface="Lexend Deca"/>
                <a:cs typeface="Lexend Deca"/>
                <a:sym typeface="Lexend Deca"/>
                <a:hlinkClick r:id="rId11">
                  <a:extLst>
                    <a:ext uri="{A12FA001-AC4F-418D-AE19-62706E023703}">
                      <ahyp:hlinkClr val="tx"/>
                    </a:ext>
                  </a:extLst>
                </a:hlinkClick>
              </a:rPr>
              <a:t>(CSTA)</a:t>
            </a:r>
            <a:endParaRPr sz="4200">
              <a:solidFill>
                <a:schemeClr val="lt1"/>
              </a:solidFill>
              <a:latin typeface="Lexend Deca"/>
              <a:ea typeface="Lexend Deca"/>
              <a:cs typeface="Lexend Deca"/>
              <a:sym typeface="Lexend Deca"/>
            </a:endParaRPr>
          </a:p>
        </p:txBody>
      </p:sp>
      <p:sp>
        <p:nvSpPr>
          <p:cNvPr id="81" name="Google Shape;81;p14">
            <a:hlinkClick r:id="rId12"/>
          </p:cNvPr>
          <p:cNvSpPr/>
          <p:nvPr/>
        </p:nvSpPr>
        <p:spPr>
          <a:xfrm>
            <a:off x="8119568" y="20445532"/>
            <a:ext cx="6172200" cy="6172200"/>
          </a:xfrm>
          <a:prstGeom prst="ellipse">
            <a:avLst/>
          </a:prstGeom>
          <a:solidFill>
            <a:srgbClr val="45D19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400">
                <a:solidFill>
                  <a:schemeClr val="lt1"/>
                </a:solidFill>
                <a:uFill>
                  <a:noFill/>
                </a:uFill>
                <a:latin typeface="Lexend Deca"/>
                <a:ea typeface="Lexend Deca"/>
                <a:cs typeface="Lexend Deca"/>
                <a:sym typeface="Lexend Deca"/>
                <a:hlinkClick r:id="rId13">
                  <a:extLst>
                    <a:ext uri="{A12FA001-AC4F-418D-AE19-62706E023703}">
                      <ahyp:hlinkClr val="tx"/>
                    </a:ext>
                  </a:extLst>
                </a:hlinkClick>
              </a:rPr>
              <a:t>Link to CS Poster Heros</a:t>
            </a:r>
            <a:endParaRPr sz="5400">
              <a:solidFill>
                <a:schemeClr val="lt1"/>
              </a:solidFill>
              <a:latin typeface="Lexend Deca"/>
              <a:ea typeface="Lexend Deca"/>
              <a:cs typeface="Lexend Deca"/>
              <a:sym typeface="Lexend Deca"/>
            </a:endParaRPr>
          </a:p>
        </p:txBody>
      </p:sp>
      <p:sp>
        <p:nvSpPr>
          <p:cNvPr id="82" name="Google Shape;82;p14">
            <a:hlinkClick action="ppaction://hlinksldjump" r:id="rId14"/>
          </p:cNvPr>
          <p:cNvSpPr/>
          <p:nvPr/>
        </p:nvSpPr>
        <p:spPr>
          <a:xfrm>
            <a:off x="1118775" y="20445525"/>
            <a:ext cx="6167700" cy="6172200"/>
          </a:xfrm>
          <a:prstGeom prst="ellipse">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chemeClr val="lt1"/>
                </a:solidFill>
                <a:uFill>
                  <a:noFill/>
                </a:uFill>
                <a:latin typeface="Lexend Deca"/>
                <a:ea typeface="Lexend Deca"/>
                <a:cs typeface="Lexend Deca"/>
                <a:sym typeface="Lexend Deca"/>
                <a:hlinkClick action="ppaction://hlinksldjump" r:id="rId15">
                  <a:extLst>
                    <a:ext uri="{A12FA001-AC4F-418D-AE19-62706E023703}">
                      <ahyp:hlinkClr val="tx"/>
                    </a:ext>
                  </a:extLst>
                </a:hlinkClick>
              </a:rPr>
              <a:t>Generic CS Templates</a:t>
            </a:r>
            <a:endParaRPr sz="5400">
              <a:solidFill>
                <a:schemeClr val="lt1"/>
              </a:solidFill>
              <a:latin typeface="Lexend Deca"/>
              <a:ea typeface="Lexend Deca"/>
              <a:cs typeface="Lexend Deca"/>
              <a:sym typeface="Lexend Deca"/>
            </a:endParaRPr>
          </a:p>
        </p:txBody>
      </p:sp>
      <p:sp>
        <p:nvSpPr>
          <p:cNvPr id="83" name="Google Shape;83;p14">
            <a:hlinkClick action="ppaction://hlinksldjump" r:id="rId16"/>
          </p:cNvPr>
          <p:cNvSpPr/>
          <p:nvPr/>
        </p:nvSpPr>
        <p:spPr>
          <a:xfrm>
            <a:off x="965667" y="6072300"/>
            <a:ext cx="6167700" cy="6172200"/>
          </a:xfrm>
          <a:prstGeom prst="ellipse">
            <a:avLst/>
          </a:prstGeom>
          <a:solidFill>
            <a:srgbClr val="FE7F4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400">
                <a:solidFill>
                  <a:schemeClr val="lt1"/>
                </a:solidFill>
                <a:uFill>
                  <a:noFill/>
                </a:uFill>
                <a:latin typeface="Lexend Deca"/>
                <a:ea typeface="Lexend Deca"/>
                <a:cs typeface="Lexend Deca"/>
                <a:sym typeface="Lexend Deca"/>
                <a:hlinkClick action="ppaction://hlinksldjump" r:id="rId17">
                  <a:extLst>
                    <a:ext uri="{A12FA001-AC4F-418D-AE19-62706E023703}">
                      <ahyp:hlinkClr val="tx"/>
                    </a:ext>
                  </a:extLst>
                </a:hlinkClick>
              </a:rPr>
              <a:t>Lesson Plan</a:t>
            </a:r>
            <a:endParaRPr sz="5400">
              <a:solidFill>
                <a:schemeClr val="lt1"/>
              </a:solidFill>
              <a:latin typeface="Lexend Deca"/>
              <a:ea typeface="Lexend Deca"/>
              <a:cs typeface="Lexend Deca"/>
              <a:sym typeface="Lexend Deca"/>
            </a:endParaRPr>
          </a:p>
        </p:txBody>
      </p:sp>
      <p:sp>
        <p:nvSpPr>
          <p:cNvPr id="84" name="Google Shape;84;p14">
            <a:hlinkClick action="ppaction://hlinksldjump" r:id="rId18"/>
          </p:cNvPr>
          <p:cNvSpPr/>
          <p:nvPr/>
        </p:nvSpPr>
        <p:spPr>
          <a:xfrm>
            <a:off x="15018217" y="6338975"/>
            <a:ext cx="6167700" cy="6172200"/>
          </a:xfrm>
          <a:prstGeom prst="ellipse">
            <a:avLst/>
          </a:prstGeom>
          <a:solidFill>
            <a:srgbClr val="FE7F4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chemeClr val="lt1"/>
                </a:solidFill>
                <a:uFill>
                  <a:noFill/>
                </a:uFill>
                <a:latin typeface="Lexend Deca"/>
                <a:ea typeface="Lexend Deca"/>
                <a:cs typeface="Lexend Deca"/>
                <a:sym typeface="Lexend Deca"/>
                <a:hlinkClick action="ppaction://hlinksldjump" r:id="rId19">
                  <a:extLst>
                    <a:ext uri="{A12FA001-AC4F-418D-AE19-62706E023703}">
                      <ahyp:hlinkClr val="tx"/>
                    </a:ext>
                  </a:extLst>
                </a:hlinkClick>
              </a:rPr>
              <a:t>Basic Digital Format</a:t>
            </a:r>
            <a:endParaRPr sz="5400">
              <a:solidFill>
                <a:schemeClr val="lt1"/>
              </a:solidFill>
              <a:latin typeface="Lexend Deca"/>
              <a:ea typeface="Lexend Deca"/>
              <a:cs typeface="Lexend Deca"/>
              <a:sym typeface="Lexend Deca"/>
            </a:endParaRPr>
          </a:p>
        </p:txBody>
      </p:sp>
      <p:sp>
        <p:nvSpPr>
          <p:cNvPr id="85" name="Google Shape;85;p14">
            <a:hlinkClick action="ppaction://hlinksldjump" r:id="rId20"/>
          </p:cNvPr>
          <p:cNvSpPr/>
          <p:nvPr/>
        </p:nvSpPr>
        <p:spPr>
          <a:xfrm>
            <a:off x="7968842" y="13392275"/>
            <a:ext cx="6167700" cy="617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chemeClr val="dk1"/>
                </a:solidFill>
                <a:uFill>
                  <a:noFill/>
                </a:uFill>
                <a:latin typeface="Lexend Deca"/>
                <a:ea typeface="Lexend Deca"/>
                <a:cs typeface="Lexend Deca"/>
                <a:sym typeface="Lexend Deca"/>
                <a:hlinkClick action="ppaction://hlinksldjump" r:id="rId21">
                  <a:extLst>
                    <a:ext uri="{A12FA001-AC4F-418D-AE19-62706E023703}">
                      <ahyp:hlinkClr val="tx"/>
                    </a:ext>
                  </a:extLst>
                </a:hlinkClick>
              </a:rPr>
              <a:t>‘Unplugged’ Lesson Plan</a:t>
            </a:r>
            <a:endParaRPr sz="5400">
              <a:solidFill>
                <a:schemeClr val="dk1"/>
              </a:solidFill>
              <a:latin typeface="Lexend Deca"/>
              <a:ea typeface="Lexend Deca"/>
              <a:cs typeface="Lexend Deca"/>
              <a:sym typeface="Lexend Deca"/>
            </a:endParaRPr>
          </a:p>
        </p:txBody>
      </p:sp>
      <p:sp>
        <p:nvSpPr>
          <p:cNvPr id="86" name="Google Shape;86;p14">
            <a:hlinkClick action="ppaction://hlinksldjump" r:id="rId22"/>
          </p:cNvPr>
          <p:cNvSpPr/>
          <p:nvPr/>
        </p:nvSpPr>
        <p:spPr>
          <a:xfrm>
            <a:off x="8119567" y="6338988"/>
            <a:ext cx="6167700" cy="6172200"/>
          </a:xfrm>
          <a:prstGeom prst="ellipse">
            <a:avLst/>
          </a:prstGeom>
          <a:solidFill>
            <a:srgbClr val="FE7F4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chemeClr val="lt1"/>
                </a:solidFill>
                <a:uFill>
                  <a:noFill/>
                </a:uFill>
                <a:latin typeface="Lexend Deca"/>
                <a:ea typeface="Lexend Deca"/>
                <a:cs typeface="Lexend Deca"/>
                <a:sym typeface="Lexend Deca"/>
                <a:hlinkClick action="ppaction://hlinksldjump" r:id="rId23">
                  <a:extLst>
                    <a:ext uri="{A12FA001-AC4F-418D-AE19-62706E023703}">
                      <ahyp:hlinkClr val="tx"/>
                    </a:ext>
                  </a:extLst>
                </a:hlinkClick>
              </a:rPr>
              <a:t>Sample Posters</a:t>
            </a:r>
            <a:endParaRPr sz="5400">
              <a:solidFill>
                <a:schemeClr val="lt1"/>
              </a:solidFill>
              <a:latin typeface="Lexend Deca"/>
              <a:ea typeface="Lexend Deca"/>
              <a:cs typeface="Lexend Deca"/>
              <a:sym typeface="Lexend Dec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2"/>
          <p:cNvSpPr txBox="1"/>
          <p:nvPr/>
        </p:nvSpPr>
        <p:spPr>
          <a:xfrm>
            <a:off x="-25" y="28195050"/>
            <a:ext cx="21945600" cy="4723200"/>
          </a:xfrm>
          <a:prstGeom prst="rect">
            <a:avLst/>
          </a:prstGeom>
          <a:solidFill>
            <a:srgbClr val="38761D"/>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338" name="Google Shape;338;p32"/>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rgbClr val="FFFFFF"/>
                </a:solidFill>
                <a:latin typeface="Lexend Deca"/>
                <a:ea typeface="Lexend Deca"/>
                <a:cs typeface="Lexend Deca"/>
                <a:sym typeface="Lexend Deca"/>
              </a:rPr>
              <a:t>CS HERO’S NAME</a:t>
            </a:r>
            <a:br>
              <a:rPr lang="en" sz="5200">
                <a:solidFill>
                  <a:srgbClr val="FFFFFF"/>
                </a:solidFill>
                <a:latin typeface="Lexend Deca"/>
                <a:ea typeface="Lexend Deca"/>
                <a:cs typeface="Lexend Deca"/>
                <a:sym typeface="Lexend Deca"/>
              </a:rPr>
            </a:br>
            <a:r>
              <a:rPr lang="en" sz="5200">
                <a:solidFill>
                  <a:srgbClr val="FFFFFF"/>
                </a:solidFill>
                <a:latin typeface="Lexend Deca"/>
                <a:ea typeface="Lexend Deca"/>
                <a:cs typeface="Lexend Deca"/>
                <a:sym typeface="Lexend Deca"/>
              </a:rPr>
              <a:t>CS Hero’s Job</a:t>
            </a:r>
            <a:endParaRPr sz="5200">
              <a:solidFill>
                <a:srgbClr val="FFFFFF"/>
              </a:solidFill>
              <a:latin typeface="Lexend Deca"/>
              <a:ea typeface="Lexend Deca"/>
              <a:cs typeface="Lexend Deca"/>
              <a:sym typeface="Lexend Deca"/>
            </a:endParaRPr>
          </a:p>
          <a:p>
            <a:pPr indent="0" lvl="0" marL="0" rtl="0" algn="l">
              <a:spcBef>
                <a:spcPts val="1000"/>
              </a:spcBef>
              <a:spcAft>
                <a:spcPts val="0"/>
              </a:spcAft>
              <a:buNone/>
            </a:pPr>
            <a:r>
              <a:rPr lang="en" sz="5200">
                <a:solidFill>
                  <a:srgbClr val="FFFFFF"/>
                </a:solidFill>
                <a:latin typeface="Lexend Deca"/>
                <a:ea typeface="Lexend Deca"/>
                <a:cs typeface="Lexend Deca"/>
                <a:sym typeface="Lexend Deca"/>
              </a:rPr>
              <a:t>Location</a:t>
            </a:r>
            <a:endParaRPr sz="5200">
              <a:solidFill>
                <a:srgbClr val="FFFFFF"/>
              </a:solidFill>
              <a:latin typeface="Lexend Deca"/>
              <a:ea typeface="Lexend Deca"/>
              <a:cs typeface="Lexend Deca"/>
              <a:sym typeface="Lexend Deca"/>
            </a:endParaRPr>
          </a:p>
        </p:txBody>
      </p:sp>
      <p:pic>
        <p:nvPicPr>
          <p:cNvPr id="339" name="Google Shape;339;p32"/>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340" name="Google Shape;340;p32"/>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rgbClr val="FFFFFF"/>
                </a:solidFill>
                <a:latin typeface="Lexend Deca"/>
                <a:ea typeface="Lexend Deca"/>
                <a:cs typeface="Lexend Deca"/>
                <a:sym typeface="Lexend Deca"/>
              </a:rPr>
              <a:t>#CSEverywhere</a:t>
            </a:r>
            <a:endParaRPr sz="6000">
              <a:solidFill>
                <a:srgbClr val="FFFFFF"/>
              </a:solidFill>
              <a:latin typeface="Lexend Deca"/>
              <a:ea typeface="Lexend Deca"/>
              <a:cs typeface="Lexend Deca"/>
              <a:sym typeface="Lexend Deca"/>
            </a:endParaRPr>
          </a:p>
        </p:txBody>
      </p:sp>
      <p:sp>
        <p:nvSpPr>
          <p:cNvPr id="341" name="Google Shape;341;p32"/>
          <p:cNvSpPr txBox="1"/>
          <p:nvPr/>
        </p:nvSpPr>
        <p:spPr>
          <a:xfrm>
            <a:off x="-25" y="-18850"/>
            <a:ext cx="21945600" cy="4723200"/>
          </a:xfrm>
          <a:prstGeom prst="rect">
            <a:avLst/>
          </a:prstGeom>
          <a:solidFill>
            <a:srgbClr val="38761D"/>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descr="112,371 Sustainable Agriculture Stock Photos, Pictures &amp;amp; Royalty-Free  Images - iStock" id="342" name="Google Shape;342;p32"/>
          <p:cNvPicPr preferRelativeResize="0"/>
          <p:nvPr/>
        </p:nvPicPr>
        <p:blipFill rotWithShape="1">
          <a:blip r:embed="rId4">
            <a:alphaModFix amt="54000"/>
          </a:blip>
          <a:srcRect b="0" l="-15413" r="19139" t="0"/>
          <a:stretch/>
        </p:blipFill>
        <p:spPr>
          <a:xfrm>
            <a:off x="-4181775" y="4704375"/>
            <a:ext cx="26127375" cy="23490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3"/>
          <p:cNvSpPr txBox="1"/>
          <p:nvPr/>
        </p:nvSpPr>
        <p:spPr>
          <a:xfrm>
            <a:off x="-25" y="28195050"/>
            <a:ext cx="21945600" cy="4723200"/>
          </a:xfrm>
          <a:prstGeom prst="rect">
            <a:avLst/>
          </a:prstGeom>
          <a:solidFill>
            <a:srgbClr val="38761D"/>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348" name="Google Shape;348;p33"/>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rgbClr val="FFFFFF"/>
                </a:solidFill>
                <a:latin typeface="Lexend Deca"/>
                <a:ea typeface="Lexend Deca"/>
                <a:cs typeface="Lexend Deca"/>
                <a:sym typeface="Lexend Deca"/>
              </a:rPr>
              <a:t>CS HERO’S </a:t>
            </a:r>
            <a:r>
              <a:rPr b="1" lang="en" sz="10000">
                <a:solidFill>
                  <a:srgbClr val="FFFFFF"/>
                </a:solidFill>
                <a:latin typeface="Lexend Deca"/>
                <a:ea typeface="Lexend Deca"/>
                <a:cs typeface="Lexend Deca"/>
                <a:sym typeface="Lexend Deca"/>
              </a:rPr>
              <a:t>NAME</a:t>
            </a:r>
            <a:br>
              <a:rPr lang="en" sz="5200">
                <a:solidFill>
                  <a:srgbClr val="FFFFFF"/>
                </a:solidFill>
                <a:latin typeface="Lexend Deca"/>
                <a:ea typeface="Lexend Deca"/>
                <a:cs typeface="Lexend Deca"/>
                <a:sym typeface="Lexend Deca"/>
              </a:rPr>
            </a:br>
            <a:r>
              <a:rPr lang="en" sz="5200">
                <a:solidFill>
                  <a:srgbClr val="FFFFFF"/>
                </a:solidFill>
                <a:latin typeface="Lexend Deca"/>
                <a:ea typeface="Lexend Deca"/>
                <a:cs typeface="Lexend Deca"/>
                <a:sym typeface="Lexend Deca"/>
              </a:rPr>
              <a:t>CS Hero’s Job</a:t>
            </a:r>
            <a:endParaRPr sz="5200">
              <a:solidFill>
                <a:srgbClr val="FFFFFF"/>
              </a:solidFill>
              <a:latin typeface="Lexend Deca"/>
              <a:ea typeface="Lexend Deca"/>
              <a:cs typeface="Lexend Deca"/>
              <a:sym typeface="Lexend Deca"/>
            </a:endParaRPr>
          </a:p>
          <a:p>
            <a:pPr indent="0" lvl="0" marL="0" rtl="0" algn="l">
              <a:spcBef>
                <a:spcPts val="1000"/>
              </a:spcBef>
              <a:spcAft>
                <a:spcPts val="0"/>
              </a:spcAft>
              <a:buNone/>
            </a:pPr>
            <a:r>
              <a:rPr lang="en" sz="5200">
                <a:solidFill>
                  <a:srgbClr val="FFFFFF"/>
                </a:solidFill>
                <a:latin typeface="Lexend Deca"/>
                <a:ea typeface="Lexend Deca"/>
                <a:cs typeface="Lexend Deca"/>
                <a:sym typeface="Lexend Deca"/>
              </a:rPr>
              <a:t>Location</a:t>
            </a:r>
            <a:endParaRPr sz="5200">
              <a:solidFill>
                <a:srgbClr val="FFFFFF"/>
              </a:solidFill>
              <a:latin typeface="Lexend Deca"/>
              <a:ea typeface="Lexend Deca"/>
              <a:cs typeface="Lexend Deca"/>
              <a:sym typeface="Lexend Deca"/>
            </a:endParaRPr>
          </a:p>
        </p:txBody>
      </p:sp>
      <p:pic>
        <p:nvPicPr>
          <p:cNvPr id="349" name="Google Shape;349;p33"/>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350" name="Google Shape;350;p33"/>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rgbClr val="FFFFFF"/>
                </a:solidFill>
                <a:latin typeface="Lexend Deca"/>
                <a:ea typeface="Lexend Deca"/>
                <a:cs typeface="Lexend Deca"/>
                <a:sym typeface="Lexend Deca"/>
              </a:rPr>
              <a:t>#CSEverywhere</a:t>
            </a:r>
            <a:endParaRPr sz="6000">
              <a:solidFill>
                <a:srgbClr val="FFFFFF"/>
              </a:solidFill>
              <a:latin typeface="Lexend Deca"/>
              <a:ea typeface="Lexend Deca"/>
              <a:cs typeface="Lexend Deca"/>
              <a:sym typeface="Lexend Deca"/>
            </a:endParaRPr>
          </a:p>
        </p:txBody>
      </p:sp>
      <p:sp>
        <p:nvSpPr>
          <p:cNvPr id="351" name="Google Shape;351;p33"/>
          <p:cNvSpPr txBox="1"/>
          <p:nvPr/>
        </p:nvSpPr>
        <p:spPr>
          <a:xfrm>
            <a:off x="-25" y="-18850"/>
            <a:ext cx="21945600" cy="4723200"/>
          </a:xfrm>
          <a:prstGeom prst="rect">
            <a:avLst/>
          </a:prstGeom>
          <a:solidFill>
            <a:srgbClr val="38761D"/>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a:t>
            </a:r>
            <a:r>
              <a:rPr b="1" lang="en" sz="5600">
                <a:solidFill>
                  <a:schemeClr val="lt1"/>
                </a:solidFill>
                <a:latin typeface="Lexend Deca"/>
                <a:ea typeface="Lexend Deca"/>
                <a:cs typeface="Lexend Deca"/>
                <a:sym typeface="Lexend Deca"/>
              </a:rPr>
              <a:t>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descr="112,371 Sustainable Agriculture Stock Photos, Pictures &amp;amp; Royalty-Free  Images - iStock" id="352" name="Google Shape;352;p33"/>
          <p:cNvPicPr preferRelativeResize="0"/>
          <p:nvPr/>
        </p:nvPicPr>
        <p:blipFill rotWithShape="1">
          <a:blip r:embed="rId4">
            <a:alphaModFix amt="54000"/>
          </a:blip>
          <a:srcRect b="0" l="-15413" r="19139" t="0"/>
          <a:stretch/>
        </p:blipFill>
        <p:spPr>
          <a:xfrm>
            <a:off x="-4181775" y="4704375"/>
            <a:ext cx="26127375" cy="234906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4"/>
          <p:cNvSpPr txBox="1"/>
          <p:nvPr/>
        </p:nvSpPr>
        <p:spPr>
          <a:xfrm>
            <a:off x="35400" y="28195050"/>
            <a:ext cx="21945600" cy="4723200"/>
          </a:xfrm>
          <a:prstGeom prst="rect">
            <a:avLst/>
          </a:prstGeom>
          <a:solidFill>
            <a:srgbClr val="FF9900"/>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358" name="Google Shape;358;p34"/>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359" name="Google Shape;359;p34"/>
          <p:cNvPicPr preferRelativeResize="0"/>
          <p:nvPr/>
        </p:nvPicPr>
        <p:blipFill>
          <a:blip r:embed="rId3">
            <a:alphaModFix/>
          </a:blip>
          <a:stretch>
            <a:fillRect/>
          </a:stretch>
        </p:blipFill>
        <p:spPr>
          <a:xfrm>
            <a:off x="18932341" y="29852300"/>
            <a:ext cx="2444033" cy="2446201"/>
          </a:xfrm>
          <a:prstGeom prst="rect">
            <a:avLst/>
          </a:prstGeom>
          <a:noFill/>
          <a:ln>
            <a:noFill/>
          </a:ln>
        </p:spPr>
      </p:pic>
      <p:sp>
        <p:nvSpPr>
          <p:cNvPr id="360" name="Google Shape;360;p34"/>
          <p:cNvSpPr txBox="1"/>
          <p:nvPr/>
        </p:nvSpPr>
        <p:spPr>
          <a:xfrm>
            <a:off x="14424475" y="28402675"/>
            <a:ext cx="7332900" cy="1394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361" name="Google Shape;361;p34"/>
          <p:cNvSpPr txBox="1"/>
          <p:nvPr/>
        </p:nvSpPr>
        <p:spPr>
          <a:xfrm>
            <a:off x="-25" y="57350"/>
            <a:ext cx="21945600" cy="4867200"/>
          </a:xfrm>
          <a:prstGeom prst="rect">
            <a:avLst/>
          </a:prstGeom>
          <a:noFill/>
          <a:ln>
            <a:noFill/>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dk1"/>
                </a:solidFill>
                <a:latin typeface="Lexend Deca"/>
                <a:ea typeface="Lexend Deca"/>
                <a:cs typeface="Lexend Deca"/>
                <a:sym typeface="Lexend Deca"/>
              </a:rPr>
              <a:t>CS HERO’S FIRST NAME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accent1"/>
                </a:solidFill>
                <a:latin typeface="Lexend Deca"/>
                <a:ea typeface="Lexend Deca"/>
                <a:cs typeface="Lexend Deca"/>
                <a:sym typeface="Lexend Deca"/>
              </a:rPr>
              <a:t>Computer science helps ...</a:t>
            </a:r>
            <a:endParaRPr b="1" sz="5600">
              <a:solidFill>
                <a:schemeClr val="accent1"/>
              </a:solidFill>
              <a:latin typeface="Lexend Deca"/>
              <a:ea typeface="Lexend Deca"/>
              <a:cs typeface="Lexend Deca"/>
              <a:sym typeface="Lexend Deca"/>
            </a:endParaRPr>
          </a:p>
        </p:txBody>
      </p:sp>
      <p:pic>
        <p:nvPicPr>
          <p:cNvPr id="362" name="Google Shape;362;p34"/>
          <p:cNvPicPr preferRelativeResize="0"/>
          <p:nvPr/>
        </p:nvPicPr>
        <p:blipFill rotWithShape="1">
          <a:blip r:embed="rId4">
            <a:alphaModFix/>
          </a:blip>
          <a:srcRect b="0" l="31737" r="5266" t="0"/>
          <a:stretch/>
        </p:blipFill>
        <p:spPr>
          <a:xfrm>
            <a:off x="35400" y="4924550"/>
            <a:ext cx="21945600" cy="23270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5"/>
          <p:cNvSpPr txBox="1"/>
          <p:nvPr/>
        </p:nvSpPr>
        <p:spPr>
          <a:xfrm>
            <a:off x="35400" y="28195050"/>
            <a:ext cx="21945600" cy="4723200"/>
          </a:xfrm>
          <a:prstGeom prst="rect">
            <a:avLst/>
          </a:prstGeom>
          <a:solidFill>
            <a:srgbClr val="FF9900"/>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368" name="Google Shape;368;p35"/>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369" name="Google Shape;369;p35"/>
          <p:cNvPicPr preferRelativeResize="0"/>
          <p:nvPr/>
        </p:nvPicPr>
        <p:blipFill>
          <a:blip r:embed="rId3">
            <a:alphaModFix/>
          </a:blip>
          <a:stretch>
            <a:fillRect/>
          </a:stretch>
        </p:blipFill>
        <p:spPr>
          <a:xfrm>
            <a:off x="18932341" y="29852300"/>
            <a:ext cx="2444033" cy="2446201"/>
          </a:xfrm>
          <a:prstGeom prst="rect">
            <a:avLst/>
          </a:prstGeom>
          <a:noFill/>
          <a:ln>
            <a:noFill/>
          </a:ln>
        </p:spPr>
      </p:pic>
      <p:sp>
        <p:nvSpPr>
          <p:cNvPr id="370" name="Google Shape;370;p35"/>
          <p:cNvSpPr txBox="1"/>
          <p:nvPr/>
        </p:nvSpPr>
        <p:spPr>
          <a:xfrm>
            <a:off x="14424475" y="28402675"/>
            <a:ext cx="7332900" cy="1394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371" name="Google Shape;371;p35"/>
          <p:cNvSpPr txBox="1"/>
          <p:nvPr/>
        </p:nvSpPr>
        <p:spPr>
          <a:xfrm>
            <a:off x="-25" y="57350"/>
            <a:ext cx="21945600" cy="4867200"/>
          </a:xfrm>
          <a:prstGeom prst="rect">
            <a:avLst/>
          </a:prstGeom>
          <a:noFill/>
          <a:ln>
            <a:noFill/>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dk1"/>
                </a:solidFill>
                <a:latin typeface="Lexend Deca"/>
                <a:ea typeface="Lexend Deca"/>
                <a:cs typeface="Lexend Deca"/>
                <a:sym typeface="Lexend Deca"/>
              </a:rPr>
              <a:t>CS HERO’S FIRST NAME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accent1"/>
                </a:solidFill>
                <a:latin typeface="Lexend Deca"/>
                <a:ea typeface="Lexend Deca"/>
                <a:cs typeface="Lexend Deca"/>
                <a:sym typeface="Lexend Deca"/>
              </a:rPr>
              <a:t>Computer science is transforming ...</a:t>
            </a:r>
            <a:endParaRPr b="1" sz="5600">
              <a:solidFill>
                <a:schemeClr val="accent1"/>
              </a:solidFill>
              <a:latin typeface="Lexend Deca"/>
              <a:ea typeface="Lexend Deca"/>
              <a:cs typeface="Lexend Deca"/>
              <a:sym typeface="Lexend Deca"/>
            </a:endParaRPr>
          </a:p>
        </p:txBody>
      </p:sp>
      <p:pic>
        <p:nvPicPr>
          <p:cNvPr id="372" name="Google Shape;372;p35"/>
          <p:cNvPicPr preferRelativeResize="0"/>
          <p:nvPr/>
        </p:nvPicPr>
        <p:blipFill rotWithShape="1">
          <a:blip r:embed="rId4">
            <a:alphaModFix/>
          </a:blip>
          <a:srcRect b="0" l="31737" r="5266" t="0"/>
          <a:stretch/>
        </p:blipFill>
        <p:spPr>
          <a:xfrm>
            <a:off x="35400" y="4924550"/>
            <a:ext cx="21945600" cy="23270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6"/>
          <p:cNvSpPr txBox="1"/>
          <p:nvPr/>
        </p:nvSpPr>
        <p:spPr>
          <a:xfrm>
            <a:off x="-25" y="2819505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solidFill>
                <a:srgbClr val="1C4587"/>
              </a:solidFill>
            </a:endParaRPr>
          </a:p>
        </p:txBody>
      </p:sp>
      <p:sp>
        <p:nvSpPr>
          <p:cNvPr id="378" name="Google Shape;378;p36"/>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dk1"/>
                </a:solidFill>
                <a:latin typeface="Lexend Deca"/>
                <a:ea typeface="Lexend Deca"/>
                <a:cs typeface="Lexend Deca"/>
                <a:sym typeface="Lexend Deca"/>
              </a:rPr>
              <a:t>CS Hero’s Job</a:t>
            </a:r>
            <a:endParaRPr sz="52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5200">
                <a:solidFill>
                  <a:schemeClr val="dk1"/>
                </a:solidFill>
                <a:latin typeface="Lexend Deca"/>
                <a:ea typeface="Lexend Deca"/>
                <a:cs typeface="Lexend Deca"/>
                <a:sym typeface="Lexend Deca"/>
              </a:rPr>
              <a:t>Location</a:t>
            </a:r>
            <a:endParaRPr b="1" sz="10000">
              <a:solidFill>
                <a:schemeClr val="dk1"/>
              </a:solidFill>
              <a:latin typeface="Lexend Deca"/>
              <a:ea typeface="Lexend Deca"/>
              <a:cs typeface="Lexend Deca"/>
              <a:sym typeface="Lexend Deca"/>
            </a:endParaRPr>
          </a:p>
        </p:txBody>
      </p:sp>
      <p:pic>
        <p:nvPicPr>
          <p:cNvPr id="379" name="Google Shape;379;p36"/>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380" name="Google Shape;380;p36"/>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381" name="Google Shape;381;p36"/>
          <p:cNvSpPr txBox="1"/>
          <p:nvPr/>
        </p:nvSpPr>
        <p:spPr>
          <a:xfrm>
            <a:off x="-25" y="57350"/>
            <a:ext cx="21945600" cy="4723200"/>
          </a:xfrm>
          <a:prstGeom prst="rect">
            <a:avLst/>
          </a:prstGeom>
          <a:gradFill>
            <a:gsLst>
              <a:gs pos="0">
                <a:srgbClr val="4D4D4D"/>
              </a:gs>
              <a:gs pos="100000">
                <a:srgbClr val="000000"/>
              </a:gs>
            </a:gsLst>
            <a:lin ang="5400012" scaled="0"/>
          </a:grad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id="382" name="Google Shape;382;p36"/>
          <p:cNvPicPr preferRelativeResize="0"/>
          <p:nvPr/>
        </p:nvPicPr>
        <p:blipFill rotWithShape="1">
          <a:blip r:embed="rId4">
            <a:alphaModFix/>
          </a:blip>
          <a:srcRect b="0" l="22808" r="27662" t="0"/>
          <a:stretch/>
        </p:blipFill>
        <p:spPr>
          <a:xfrm>
            <a:off x="0" y="4780550"/>
            <a:ext cx="21945600" cy="23414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7"/>
          <p:cNvSpPr txBox="1"/>
          <p:nvPr/>
        </p:nvSpPr>
        <p:spPr>
          <a:xfrm>
            <a:off x="-25" y="2819505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solidFill>
                <a:srgbClr val="1C4587"/>
              </a:solidFill>
            </a:endParaRPr>
          </a:p>
        </p:txBody>
      </p:sp>
      <p:sp>
        <p:nvSpPr>
          <p:cNvPr id="388" name="Google Shape;388;p37"/>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dk1"/>
                </a:solidFill>
                <a:latin typeface="Lexend Deca"/>
                <a:ea typeface="Lexend Deca"/>
                <a:cs typeface="Lexend Deca"/>
                <a:sym typeface="Lexend Deca"/>
              </a:rPr>
              <a:t>CS Hero’s Job</a:t>
            </a:r>
            <a:endParaRPr sz="52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5200">
                <a:solidFill>
                  <a:schemeClr val="dk1"/>
                </a:solidFill>
                <a:latin typeface="Lexend Deca"/>
                <a:ea typeface="Lexend Deca"/>
                <a:cs typeface="Lexend Deca"/>
                <a:sym typeface="Lexend Deca"/>
              </a:rPr>
              <a:t>Location</a:t>
            </a:r>
            <a:endParaRPr b="1" sz="10000">
              <a:solidFill>
                <a:schemeClr val="dk1"/>
              </a:solidFill>
              <a:latin typeface="Lexend Deca"/>
              <a:ea typeface="Lexend Deca"/>
              <a:cs typeface="Lexend Deca"/>
              <a:sym typeface="Lexend Deca"/>
            </a:endParaRPr>
          </a:p>
        </p:txBody>
      </p:sp>
      <p:pic>
        <p:nvPicPr>
          <p:cNvPr id="389" name="Google Shape;389;p37"/>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390" name="Google Shape;390;p37"/>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391" name="Google Shape;391;p37"/>
          <p:cNvSpPr txBox="1"/>
          <p:nvPr/>
        </p:nvSpPr>
        <p:spPr>
          <a:xfrm>
            <a:off x="-25" y="57350"/>
            <a:ext cx="21945600" cy="4723200"/>
          </a:xfrm>
          <a:prstGeom prst="rect">
            <a:avLst/>
          </a:prstGeom>
          <a:gradFill>
            <a:gsLst>
              <a:gs pos="0">
                <a:srgbClr val="4D4D4D"/>
              </a:gs>
              <a:gs pos="100000">
                <a:srgbClr val="000000"/>
              </a:gs>
            </a:gsLst>
            <a:lin ang="5400012" scaled="0"/>
          </a:grad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id="392" name="Google Shape;392;p37"/>
          <p:cNvPicPr preferRelativeResize="0"/>
          <p:nvPr/>
        </p:nvPicPr>
        <p:blipFill rotWithShape="1">
          <a:blip r:embed="rId4">
            <a:alphaModFix/>
          </a:blip>
          <a:srcRect b="0" l="22808" r="27662" t="0"/>
          <a:stretch/>
        </p:blipFill>
        <p:spPr>
          <a:xfrm>
            <a:off x="0" y="4780550"/>
            <a:ext cx="21945600" cy="23414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8"/>
          <p:cNvSpPr txBox="1"/>
          <p:nvPr/>
        </p:nvSpPr>
        <p:spPr>
          <a:xfrm>
            <a:off x="-25" y="28195050"/>
            <a:ext cx="21945600" cy="4723200"/>
          </a:xfrm>
          <a:prstGeom prst="rect">
            <a:avLst/>
          </a:prstGeom>
          <a:solidFill>
            <a:schemeClr val="dk1"/>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solidFill>
                <a:srgbClr val="1C4587"/>
              </a:solidFill>
            </a:endParaRPr>
          </a:p>
        </p:txBody>
      </p:sp>
      <p:sp>
        <p:nvSpPr>
          <p:cNvPr id="398" name="Google Shape;398;p38"/>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rgbClr val="9FC5E8"/>
                </a:solidFill>
                <a:latin typeface="Lexend Deca"/>
                <a:ea typeface="Lexend Deca"/>
                <a:cs typeface="Lexend Deca"/>
                <a:sym typeface="Lexend Deca"/>
              </a:rPr>
              <a:t>CS Hero’s Job</a:t>
            </a:r>
            <a:endParaRPr sz="5200">
              <a:solidFill>
                <a:srgbClr val="9FC5E8"/>
              </a:solidFill>
              <a:latin typeface="Lexend Deca"/>
              <a:ea typeface="Lexend Deca"/>
              <a:cs typeface="Lexend Deca"/>
              <a:sym typeface="Lexend Deca"/>
            </a:endParaRPr>
          </a:p>
          <a:p>
            <a:pPr indent="0" lvl="0" marL="0" rtl="0" algn="l">
              <a:spcBef>
                <a:spcPts val="0"/>
              </a:spcBef>
              <a:spcAft>
                <a:spcPts val="0"/>
              </a:spcAft>
              <a:buNone/>
            </a:pPr>
            <a:r>
              <a:rPr lang="en" sz="5200">
                <a:solidFill>
                  <a:srgbClr val="9FC5E8"/>
                </a:solidFill>
                <a:latin typeface="Lexend Deca"/>
                <a:ea typeface="Lexend Deca"/>
                <a:cs typeface="Lexend Deca"/>
                <a:sym typeface="Lexend Deca"/>
              </a:rPr>
              <a:t>Location</a:t>
            </a:r>
            <a:endParaRPr b="1" sz="10000">
              <a:solidFill>
                <a:srgbClr val="9FC5E8"/>
              </a:solidFill>
              <a:latin typeface="Lexend Deca"/>
              <a:ea typeface="Lexend Deca"/>
              <a:cs typeface="Lexend Deca"/>
              <a:sym typeface="Lexend Deca"/>
            </a:endParaRPr>
          </a:p>
        </p:txBody>
      </p:sp>
      <p:pic>
        <p:nvPicPr>
          <p:cNvPr id="399" name="Google Shape;399;p38"/>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00" name="Google Shape;400;p38"/>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401" name="Google Shape;401;p38"/>
          <p:cNvSpPr txBox="1"/>
          <p:nvPr/>
        </p:nvSpPr>
        <p:spPr>
          <a:xfrm>
            <a:off x="-25" y="57350"/>
            <a:ext cx="21945600" cy="4723200"/>
          </a:xfrm>
          <a:prstGeom prst="rect">
            <a:avLst/>
          </a:prstGeom>
          <a:solidFill>
            <a:srgbClr val="1C4587"/>
          </a:solid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rgbClr val="9FC5E8"/>
                </a:solidFill>
                <a:latin typeface="Lexend Deca"/>
                <a:ea typeface="Lexend Deca"/>
                <a:cs typeface="Lexend Deca"/>
                <a:sym typeface="Lexend Deca"/>
              </a:rPr>
              <a:t>Computer science helps ...</a:t>
            </a:r>
            <a:endParaRPr b="1" sz="5600">
              <a:solidFill>
                <a:srgbClr val="9FC5E8"/>
              </a:solidFill>
              <a:latin typeface="Lexend Deca"/>
              <a:ea typeface="Lexend Deca"/>
              <a:cs typeface="Lexend Deca"/>
              <a:sym typeface="Lexend Deca"/>
            </a:endParaRPr>
          </a:p>
        </p:txBody>
      </p:sp>
      <p:pic>
        <p:nvPicPr>
          <p:cNvPr id="402" name="Google Shape;402;p38"/>
          <p:cNvPicPr preferRelativeResize="0"/>
          <p:nvPr/>
        </p:nvPicPr>
        <p:blipFill rotWithShape="1">
          <a:blip r:embed="rId4">
            <a:alphaModFix/>
          </a:blip>
          <a:srcRect b="0" l="19441" r="20088" t="0"/>
          <a:stretch/>
        </p:blipFill>
        <p:spPr>
          <a:xfrm>
            <a:off x="0" y="4780550"/>
            <a:ext cx="21945600" cy="23414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9"/>
          <p:cNvSpPr txBox="1"/>
          <p:nvPr/>
        </p:nvSpPr>
        <p:spPr>
          <a:xfrm>
            <a:off x="-25" y="28195050"/>
            <a:ext cx="21945600" cy="4723200"/>
          </a:xfrm>
          <a:prstGeom prst="rect">
            <a:avLst/>
          </a:prstGeom>
          <a:solidFill>
            <a:schemeClr val="dk1"/>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solidFill>
                <a:srgbClr val="1C4587"/>
              </a:solidFill>
            </a:endParaRPr>
          </a:p>
        </p:txBody>
      </p:sp>
      <p:sp>
        <p:nvSpPr>
          <p:cNvPr id="408" name="Google Shape;408;p39"/>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CS HERO’S</a:t>
            </a:r>
            <a:r>
              <a:rPr b="1" lang="en" sz="10000">
                <a:solidFill>
                  <a:schemeClr val="lt1"/>
                </a:solidFill>
                <a:latin typeface="Lexend Deca"/>
                <a:ea typeface="Lexend Deca"/>
                <a:cs typeface="Lexend Deca"/>
                <a:sym typeface="Lexend Deca"/>
              </a:rPr>
              <a:t> NAME</a:t>
            </a:r>
            <a:br>
              <a:rPr lang="en" sz="5200">
                <a:solidFill>
                  <a:schemeClr val="lt1"/>
                </a:solidFill>
                <a:latin typeface="Lexend Deca"/>
                <a:ea typeface="Lexend Deca"/>
                <a:cs typeface="Lexend Deca"/>
                <a:sym typeface="Lexend Deca"/>
              </a:rPr>
            </a:br>
            <a:r>
              <a:rPr lang="en" sz="5200">
                <a:solidFill>
                  <a:srgbClr val="9FC5E8"/>
                </a:solidFill>
                <a:latin typeface="Lexend Deca"/>
                <a:ea typeface="Lexend Deca"/>
                <a:cs typeface="Lexend Deca"/>
                <a:sym typeface="Lexend Deca"/>
              </a:rPr>
              <a:t>CS Hero’s Job</a:t>
            </a:r>
            <a:endParaRPr sz="5200">
              <a:solidFill>
                <a:srgbClr val="9FC5E8"/>
              </a:solidFill>
              <a:latin typeface="Lexend Deca"/>
              <a:ea typeface="Lexend Deca"/>
              <a:cs typeface="Lexend Deca"/>
              <a:sym typeface="Lexend Deca"/>
            </a:endParaRPr>
          </a:p>
          <a:p>
            <a:pPr indent="0" lvl="0" marL="0" rtl="0" algn="l">
              <a:spcBef>
                <a:spcPts val="0"/>
              </a:spcBef>
              <a:spcAft>
                <a:spcPts val="0"/>
              </a:spcAft>
              <a:buNone/>
            </a:pPr>
            <a:r>
              <a:rPr lang="en" sz="5200">
                <a:solidFill>
                  <a:srgbClr val="9FC5E8"/>
                </a:solidFill>
                <a:latin typeface="Lexend Deca"/>
                <a:ea typeface="Lexend Deca"/>
                <a:cs typeface="Lexend Deca"/>
                <a:sym typeface="Lexend Deca"/>
              </a:rPr>
              <a:t>Location</a:t>
            </a:r>
            <a:endParaRPr b="1" sz="10000">
              <a:solidFill>
                <a:srgbClr val="9FC5E8"/>
              </a:solidFill>
              <a:latin typeface="Lexend Deca"/>
              <a:ea typeface="Lexend Deca"/>
              <a:cs typeface="Lexend Deca"/>
              <a:sym typeface="Lexend Deca"/>
            </a:endParaRPr>
          </a:p>
        </p:txBody>
      </p:sp>
      <p:pic>
        <p:nvPicPr>
          <p:cNvPr id="409" name="Google Shape;409;p39"/>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10" name="Google Shape;410;p39"/>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411" name="Google Shape;411;p39"/>
          <p:cNvSpPr txBox="1"/>
          <p:nvPr/>
        </p:nvSpPr>
        <p:spPr>
          <a:xfrm>
            <a:off x="-25" y="57350"/>
            <a:ext cx="21945600" cy="4723200"/>
          </a:xfrm>
          <a:prstGeom prst="rect">
            <a:avLst/>
          </a:prstGeom>
          <a:solidFill>
            <a:srgbClr val="1C4587"/>
          </a:solid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rgbClr val="9FC5E8"/>
                </a:solidFill>
                <a:latin typeface="Lexend Deca"/>
                <a:ea typeface="Lexend Deca"/>
                <a:cs typeface="Lexend Deca"/>
                <a:sym typeface="Lexend Deca"/>
              </a:rPr>
              <a:t>Computer science is transforming ...</a:t>
            </a:r>
            <a:endParaRPr b="1" sz="5600">
              <a:solidFill>
                <a:srgbClr val="9FC5E8"/>
              </a:solidFill>
              <a:latin typeface="Lexend Deca"/>
              <a:ea typeface="Lexend Deca"/>
              <a:cs typeface="Lexend Deca"/>
              <a:sym typeface="Lexend Deca"/>
            </a:endParaRPr>
          </a:p>
        </p:txBody>
      </p:sp>
      <p:pic>
        <p:nvPicPr>
          <p:cNvPr id="412" name="Google Shape;412;p39"/>
          <p:cNvPicPr preferRelativeResize="0"/>
          <p:nvPr/>
        </p:nvPicPr>
        <p:blipFill rotWithShape="1">
          <a:blip r:embed="rId4">
            <a:alphaModFix/>
          </a:blip>
          <a:srcRect b="0" l="19441" r="20088" t="0"/>
          <a:stretch/>
        </p:blipFill>
        <p:spPr>
          <a:xfrm>
            <a:off x="0" y="4780550"/>
            <a:ext cx="21945600" cy="23414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0"/>
          <p:cNvSpPr txBox="1"/>
          <p:nvPr/>
        </p:nvSpPr>
        <p:spPr>
          <a:xfrm>
            <a:off x="-25" y="28195050"/>
            <a:ext cx="21945600" cy="4723200"/>
          </a:xfrm>
          <a:prstGeom prst="rect">
            <a:avLst/>
          </a:prstGeom>
          <a:solidFill>
            <a:srgbClr val="F7D10F"/>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solidFill>
                <a:srgbClr val="1C4587"/>
              </a:solidFill>
            </a:endParaRPr>
          </a:p>
        </p:txBody>
      </p:sp>
      <p:sp>
        <p:nvSpPr>
          <p:cNvPr id="418" name="Google Shape;418;p40"/>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419" name="Google Shape;419;p40"/>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20" name="Google Shape;420;p40"/>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421" name="Google Shape;421;p40"/>
          <p:cNvSpPr txBox="1"/>
          <p:nvPr/>
        </p:nvSpPr>
        <p:spPr>
          <a:xfrm>
            <a:off x="-25" y="57350"/>
            <a:ext cx="21945600" cy="4723200"/>
          </a:xfrm>
          <a:prstGeom prst="rect">
            <a:avLst/>
          </a:prstGeom>
          <a:gradFill>
            <a:gsLst>
              <a:gs pos="0">
                <a:srgbClr val="4D4D4D"/>
              </a:gs>
              <a:gs pos="100000">
                <a:srgbClr val="000000"/>
              </a:gs>
            </a:gsLst>
            <a:lin ang="5400012" scaled="0"/>
          </a:grad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rgbClr val="F7D10F"/>
                </a:solidFill>
                <a:latin typeface="Lexend Deca"/>
                <a:ea typeface="Lexend Deca"/>
                <a:cs typeface="Lexend Deca"/>
                <a:sym typeface="Lexend Deca"/>
              </a:rPr>
              <a:t>Computer science helps ...</a:t>
            </a:r>
            <a:endParaRPr b="1" sz="5600">
              <a:solidFill>
                <a:srgbClr val="F7D10F"/>
              </a:solidFill>
              <a:latin typeface="Lexend Deca"/>
              <a:ea typeface="Lexend Deca"/>
              <a:cs typeface="Lexend Deca"/>
              <a:sym typeface="Lexend Deca"/>
            </a:endParaRPr>
          </a:p>
        </p:txBody>
      </p:sp>
      <p:pic>
        <p:nvPicPr>
          <p:cNvPr id="422" name="Google Shape;422;p40"/>
          <p:cNvPicPr preferRelativeResize="0"/>
          <p:nvPr/>
        </p:nvPicPr>
        <p:blipFill rotWithShape="1">
          <a:blip r:embed="rId4">
            <a:alphaModFix/>
          </a:blip>
          <a:srcRect b="0" l="3792" r="1867" t="0"/>
          <a:stretch/>
        </p:blipFill>
        <p:spPr>
          <a:xfrm>
            <a:off x="43275" y="4932950"/>
            <a:ext cx="21945600" cy="23262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1"/>
          <p:cNvSpPr txBox="1"/>
          <p:nvPr/>
        </p:nvSpPr>
        <p:spPr>
          <a:xfrm>
            <a:off x="-25" y="28195050"/>
            <a:ext cx="21945600" cy="4723200"/>
          </a:xfrm>
          <a:prstGeom prst="rect">
            <a:avLst/>
          </a:prstGeom>
          <a:solidFill>
            <a:srgbClr val="F7D10F"/>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solidFill>
                <a:srgbClr val="1C4587"/>
              </a:solidFill>
            </a:endParaRPr>
          </a:p>
        </p:txBody>
      </p:sp>
      <p:sp>
        <p:nvSpPr>
          <p:cNvPr id="428" name="Google Shape;428;p41"/>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429" name="Google Shape;429;p41"/>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30" name="Google Shape;430;p41"/>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431" name="Google Shape;431;p41"/>
          <p:cNvSpPr txBox="1"/>
          <p:nvPr/>
        </p:nvSpPr>
        <p:spPr>
          <a:xfrm>
            <a:off x="-25" y="57350"/>
            <a:ext cx="21945600" cy="4723200"/>
          </a:xfrm>
          <a:prstGeom prst="rect">
            <a:avLst/>
          </a:prstGeom>
          <a:gradFill>
            <a:gsLst>
              <a:gs pos="0">
                <a:srgbClr val="4D4D4D"/>
              </a:gs>
              <a:gs pos="100000">
                <a:srgbClr val="000000"/>
              </a:gs>
            </a:gsLst>
            <a:lin ang="5400012" scaled="0"/>
          </a:grad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rgbClr val="F7D10F"/>
                </a:solidFill>
                <a:latin typeface="Lexend Deca"/>
                <a:ea typeface="Lexend Deca"/>
                <a:cs typeface="Lexend Deca"/>
                <a:sym typeface="Lexend Deca"/>
              </a:rPr>
              <a:t>Computer science is transforming ...</a:t>
            </a:r>
            <a:endParaRPr b="1" sz="5600">
              <a:solidFill>
                <a:srgbClr val="F7D10F"/>
              </a:solidFill>
              <a:latin typeface="Lexend Deca"/>
              <a:ea typeface="Lexend Deca"/>
              <a:cs typeface="Lexend Deca"/>
              <a:sym typeface="Lexend Deca"/>
            </a:endParaRPr>
          </a:p>
        </p:txBody>
      </p:sp>
      <p:pic>
        <p:nvPicPr>
          <p:cNvPr id="432" name="Google Shape;432;p41"/>
          <p:cNvPicPr preferRelativeResize="0"/>
          <p:nvPr/>
        </p:nvPicPr>
        <p:blipFill rotWithShape="1">
          <a:blip r:embed="rId4">
            <a:alphaModFix/>
          </a:blip>
          <a:srcRect b="0" l="3792" r="1867" t="0"/>
          <a:stretch/>
        </p:blipFill>
        <p:spPr>
          <a:xfrm>
            <a:off x="43275" y="4932950"/>
            <a:ext cx="21945600" cy="23262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p:nvPr/>
        </p:nvSpPr>
        <p:spPr>
          <a:xfrm>
            <a:off x="0" y="4924550"/>
            <a:ext cx="21945600" cy="23270400"/>
          </a:xfrm>
          <a:prstGeom prst="rect">
            <a:avLst/>
          </a:prstGeom>
          <a:solidFill>
            <a:srgbClr val="FFEDE4">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EDE4"/>
              </a:solidFill>
            </a:endParaRPr>
          </a:p>
        </p:txBody>
      </p:sp>
      <p:sp>
        <p:nvSpPr>
          <p:cNvPr id="92" name="Google Shape;92;p15"/>
          <p:cNvSpPr txBox="1"/>
          <p:nvPr/>
        </p:nvSpPr>
        <p:spPr>
          <a:xfrm>
            <a:off x="-50700" y="28195050"/>
            <a:ext cx="22031700" cy="47232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93" name="Google Shape;93;p15"/>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94" name="Google Shape;94;p15"/>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95" name="Google Shape;95;p15"/>
          <p:cNvSpPr txBox="1"/>
          <p:nvPr/>
        </p:nvSpPr>
        <p:spPr>
          <a:xfrm>
            <a:off x="-25" y="57350"/>
            <a:ext cx="21945600" cy="48672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96" name="Google Shape;96;p15"/>
          <p:cNvSpPr txBox="1"/>
          <p:nvPr/>
        </p:nvSpPr>
        <p:spPr>
          <a:xfrm>
            <a:off x="2150675" y="5995250"/>
            <a:ext cx="177759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0">
                <a:solidFill>
                  <a:schemeClr val="accent2"/>
                </a:solidFill>
                <a:latin typeface="Lexend Deca"/>
                <a:ea typeface="Lexend Deca"/>
                <a:cs typeface="Lexend Deca"/>
                <a:sym typeface="Lexend Deca"/>
              </a:rPr>
              <a:t>Create a poster of your CS Hero that describes the positive change the person has on others.</a:t>
            </a:r>
            <a:endParaRPr sz="7000">
              <a:solidFill>
                <a:schemeClr val="accent2"/>
              </a:solidFill>
              <a:latin typeface="Lexend Deca"/>
              <a:ea typeface="Lexend Deca"/>
              <a:cs typeface="Lexend Deca"/>
              <a:sym typeface="Lexend Deca"/>
            </a:endParaRPr>
          </a:p>
        </p:txBody>
      </p:sp>
      <p:sp>
        <p:nvSpPr>
          <p:cNvPr id="97" name="Google Shape;97;p15"/>
          <p:cNvSpPr/>
          <p:nvPr/>
        </p:nvSpPr>
        <p:spPr>
          <a:xfrm>
            <a:off x="846350" y="1466575"/>
            <a:ext cx="20451545" cy="2756126"/>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98" name="Google Shape;98;p15"/>
          <p:cNvSpPr/>
          <p:nvPr/>
        </p:nvSpPr>
        <p:spPr>
          <a:xfrm>
            <a:off x="3774650" y="10490000"/>
            <a:ext cx="13825800" cy="4476900"/>
          </a:xfrm>
          <a:prstGeom prst="roundRect">
            <a:avLst>
              <a:gd fmla="val 16667" name="adj"/>
            </a:avLst>
          </a:prstGeom>
          <a:solidFill>
            <a:srgbClr val="45D19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0">
                <a:solidFill>
                  <a:srgbClr val="FFFFFF"/>
                </a:solidFill>
                <a:latin typeface="Lexend Deca"/>
                <a:ea typeface="Lexend Deca"/>
                <a:cs typeface="Lexend Deca"/>
                <a:sym typeface="Lexend Deca"/>
              </a:rPr>
              <a:t>PLAN</a:t>
            </a:r>
            <a:r>
              <a:rPr b="1" lang="en" sz="9000">
                <a:solidFill>
                  <a:srgbClr val="000000"/>
                </a:solidFill>
                <a:latin typeface="Lexend Deca"/>
                <a:ea typeface="Lexend Deca"/>
                <a:cs typeface="Lexend Deca"/>
                <a:sym typeface="Lexend Deca"/>
              </a:rPr>
              <a:t> </a:t>
            </a:r>
            <a:r>
              <a:rPr b="1" lang="en" sz="9000">
                <a:solidFill>
                  <a:srgbClr val="595959"/>
                </a:solidFill>
                <a:latin typeface="Lexend Deca"/>
                <a:ea typeface="Lexend Deca"/>
                <a:cs typeface="Lexend Deca"/>
                <a:sym typeface="Lexend Deca"/>
              </a:rPr>
              <a:t>Content</a:t>
            </a:r>
            <a:endParaRPr b="1" sz="9000">
              <a:solidFill>
                <a:srgbClr val="595959"/>
              </a:solidFill>
              <a:latin typeface="Lexend Deca"/>
              <a:ea typeface="Lexend Deca"/>
              <a:cs typeface="Lexend Deca"/>
              <a:sym typeface="Lexend Deca"/>
            </a:endParaRPr>
          </a:p>
          <a:p>
            <a:pPr indent="0" lvl="0" marL="0" rtl="0" algn="l">
              <a:spcBef>
                <a:spcPts val="1000"/>
              </a:spcBef>
              <a:spcAft>
                <a:spcPts val="0"/>
              </a:spcAft>
              <a:buNone/>
            </a:pPr>
            <a:r>
              <a:rPr lang="en" sz="5500">
                <a:solidFill>
                  <a:srgbClr val="595959"/>
                </a:solidFill>
                <a:latin typeface="Lexend Deca"/>
                <a:ea typeface="Lexend Deca"/>
                <a:cs typeface="Lexend Deca"/>
                <a:sym typeface="Lexend Deca"/>
              </a:rPr>
              <a:t>Identify images and information that will be on the poster.</a:t>
            </a:r>
            <a:endParaRPr sz="5500">
              <a:solidFill>
                <a:srgbClr val="595959"/>
              </a:solidFill>
              <a:latin typeface="Lexend Deca"/>
              <a:ea typeface="Lexend Deca"/>
              <a:cs typeface="Lexend Deca"/>
              <a:sym typeface="Lexend Deca"/>
            </a:endParaRPr>
          </a:p>
        </p:txBody>
      </p:sp>
      <p:sp>
        <p:nvSpPr>
          <p:cNvPr id="99" name="Google Shape;99;p15"/>
          <p:cNvSpPr/>
          <p:nvPr/>
        </p:nvSpPr>
        <p:spPr>
          <a:xfrm>
            <a:off x="3774650" y="15824000"/>
            <a:ext cx="13825800" cy="4476900"/>
          </a:xfrm>
          <a:prstGeom prst="roundRect">
            <a:avLst>
              <a:gd fmla="val 16667" name="adj"/>
            </a:avLst>
          </a:prstGeom>
          <a:solidFill>
            <a:srgbClr val="5B98F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0000">
                <a:solidFill>
                  <a:srgbClr val="FFFFFF"/>
                </a:solidFill>
                <a:latin typeface="Lexend Deca"/>
                <a:ea typeface="Lexend Deca"/>
                <a:cs typeface="Lexend Deca"/>
                <a:sym typeface="Lexend Deca"/>
              </a:rPr>
              <a:t>DESIGN </a:t>
            </a:r>
            <a:r>
              <a:rPr b="1" lang="en" sz="9000">
                <a:solidFill>
                  <a:srgbClr val="595959"/>
                </a:solidFill>
                <a:latin typeface="Lexend Deca"/>
                <a:ea typeface="Lexend Deca"/>
                <a:cs typeface="Lexend Deca"/>
                <a:sym typeface="Lexend Deca"/>
              </a:rPr>
              <a:t>Posters</a:t>
            </a:r>
            <a:endParaRPr b="1" sz="9000">
              <a:solidFill>
                <a:srgbClr val="595959"/>
              </a:solidFill>
              <a:latin typeface="Lexend Deca"/>
              <a:ea typeface="Lexend Deca"/>
              <a:cs typeface="Lexend Deca"/>
              <a:sym typeface="Lexend Deca"/>
            </a:endParaRPr>
          </a:p>
          <a:p>
            <a:pPr indent="0" lvl="0" marL="0" rtl="0" algn="l">
              <a:spcBef>
                <a:spcPts val="1000"/>
              </a:spcBef>
              <a:spcAft>
                <a:spcPts val="0"/>
              </a:spcAft>
              <a:buClr>
                <a:srgbClr val="000000"/>
              </a:buClr>
              <a:buSzPts val="1100"/>
              <a:buFont typeface="Arial"/>
              <a:buNone/>
            </a:pPr>
            <a:r>
              <a:rPr lang="en" sz="5500">
                <a:solidFill>
                  <a:srgbClr val="595959"/>
                </a:solidFill>
                <a:latin typeface="Lexend Deca"/>
                <a:ea typeface="Lexend Deca"/>
                <a:cs typeface="Lexend Deca"/>
                <a:sym typeface="Lexend Deca"/>
              </a:rPr>
              <a:t>Use Google Slides and other platforms to create a digital poster.</a:t>
            </a:r>
            <a:endParaRPr sz="5500">
              <a:solidFill>
                <a:srgbClr val="595959"/>
              </a:solidFill>
              <a:latin typeface="Lexend Deca"/>
              <a:ea typeface="Lexend Deca"/>
              <a:cs typeface="Lexend Deca"/>
              <a:sym typeface="Lexend Deca"/>
            </a:endParaRPr>
          </a:p>
        </p:txBody>
      </p:sp>
      <p:sp>
        <p:nvSpPr>
          <p:cNvPr id="100" name="Google Shape;100;p15"/>
          <p:cNvSpPr/>
          <p:nvPr/>
        </p:nvSpPr>
        <p:spPr>
          <a:xfrm>
            <a:off x="3774650" y="21234200"/>
            <a:ext cx="13825800" cy="4476900"/>
          </a:xfrm>
          <a:prstGeom prst="roundRect">
            <a:avLst>
              <a:gd fmla="val 16667" name="adj"/>
            </a:avLst>
          </a:prstGeom>
          <a:solidFill>
            <a:srgbClr val="FE7F4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0000">
                <a:solidFill>
                  <a:srgbClr val="FFFFFF"/>
                </a:solidFill>
                <a:latin typeface="Lexend Deca"/>
                <a:ea typeface="Lexend Deca"/>
                <a:cs typeface="Lexend Deca"/>
                <a:sym typeface="Lexend Deca"/>
              </a:rPr>
              <a:t>SHARE </a:t>
            </a:r>
            <a:r>
              <a:rPr b="1" lang="en" sz="9000">
                <a:solidFill>
                  <a:srgbClr val="595959"/>
                </a:solidFill>
                <a:latin typeface="Lexend Deca"/>
                <a:ea typeface="Lexend Deca"/>
                <a:cs typeface="Lexend Deca"/>
                <a:sym typeface="Lexend Deca"/>
              </a:rPr>
              <a:t>with Others</a:t>
            </a:r>
            <a:endParaRPr b="1" sz="9000">
              <a:solidFill>
                <a:srgbClr val="595959"/>
              </a:solidFill>
              <a:latin typeface="Lexend Deca"/>
              <a:ea typeface="Lexend Deca"/>
              <a:cs typeface="Lexend Deca"/>
              <a:sym typeface="Lexend Deca"/>
            </a:endParaRPr>
          </a:p>
          <a:p>
            <a:pPr indent="0" lvl="0" marL="0" rtl="0" algn="l">
              <a:spcBef>
                <a:spcPts val="1000"/>
              </a:spcBef>
              <a:spcAft>
                <a:spcPts val="0"/>
              </a:spcAft>
              <a:buClr>
                <a:srgbClr val="000000"/>
              </a:buClr>
              <a:buSzPts val="1100"/>
              <a:buFont typeface="Arial"/>
              <a:buNone/>
            </a:pPr>
            <a:r>
              <a:rPr lang="en" sz="5500">
                <a:solidFill>
                  <a:srgbClr val="595959"/>
                </a:solidFill>
                <a:latin typeface="Lexend Deca"/>
                <a:ea typeface="Lexend Deca"/>
                <a:cs typeface="Lexend Deca"/>
                <a:sym typeface="Lexend Deca"/>
              </a:rPr>
              <a:t>Showcase posters to the class and/or share with a wider audience.</a:t>
            </a:r>
            <a:endParaRPr sz="5500">
              <a:solidFill>
                <a:srgbClr val="595959"/>
              </a:solidFill>
              <a:latin typeface="Lexend Deca"/>
              <a:ea typeface="Lexend Deca"/>
              <a:cs typeface="Lexend Deca"/>
              <a:sym typeface="Lexend Dec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2"/>
          <p:cNvSpPr txBox="1"/>
          <p:nvPr/>
        </p:nvSpPr>
        <p:spPr>
          <a:xfrm>
            <a:off x="-25" y="28195050"/>
            <a:ext cx="21945600" cy="4723200"/>
          </a:xfrm>
          <a:prstGeom prst="rect">
            <a:avLst/>
          </a:prstGeom>
          <a:solidFill>
            <a:srgbClr val="C22B27"/>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38" name="Google Shape;438;p42"/>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b="1" sz="10000">
              <a:solidFill>
                <a:schemeClr val="lt1"/>
              </a:solidFill>
              <a:latin typeface="Lexend Deca"/>
              <a:ea typeface="Lexend Deca"/>
              <a:cs typeface="Lexend Deca"/>
              <a:sym typeface="Lexend Deca"/>
            </a:endParaRPr>
          </a:p>
        </p:txBody>
      </p:sp>
      <p:pic>
        <p:nvPicPr>
          <p:cNvPr id="439" name="Google Shape;439;p42"/>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40" name="Google Shape;440;p42"/>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441" name="Google Shape;441;p42"/>
          <p:cNvSpPr txBox="1"/>
          <p:nvPr/>
        </p:nvSpPr>
        <p:spPr>
          <a:xfrm>
            <a:off x="-25" y="-18850"/>
            <a:ext cx="21945600" cy="4723200"/>
          </a:xfrm>
          <a:prstGeom prst="rect">
            <a:avLst/>
          </a:prstGeom>
          <a:solidFill>
            <a:srgbClr val="CC0000"/>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id="442" name="Google Shape;442;p42"/>
          <p:cNvPicPr preferRelativeResize="0"/>
          <p:nvPr/>
        </p:nvPicPr>
        <p:blipFill rotWithShape="1">
          <a:blip r:embed="rId4">
            <a:alphaModFix amt="68000"/>
          </a:blip>
          <a:srcRect b="0" l="35938" r="0" t="0"/>
          <a:stretch/>
        </p:blipFill>
        <p:spPr>
          <a:xfrm>
            <a:off x="-25" y="4702400"/>
            <a:ext cx="21945601" cy="234926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3"/>
          <p:cNvSpPr txBox="1"/>
          <p:nvPr/>
        </p:nvSpPr>
        <p:spPr>
          <a:xfrm>
            <a:off x="-25" y="28195050"/>
            <a:ext cx="21945600" cy="4723200"/>
          </a:xfrm>
          <a:prstGeom prst="rect">
            <a:avLst/>
          </a:prstGeom>
          <a:solidFill>
            <a:srgbClr val="C22B27"/>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48" name="Google Shape;448;p43"/>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b="1" sz="10000">
              <a:solidFill>
                <a:schemeClr val="lt1"/>
              </a:solidFill>
              <a:latin typeface="Lexend Deca"/>
              <a:ea typeface="Lexend Deca"/>
              <a:cs typeface="Lexend Deca"/>
              <a:sym typeface="Lexend Deca"/>
            </a:endParaRPr>
          </a:p>
        </p:txBody>
      </p:sp>
      <p:pic>
        <p:nvPicPr>
          <p:cNvPr id="449" name="Google Shape;449;p43"/>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50" name="Google Shape;450;p43"/>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451" name="Google Shape;451;p43"/>
          <p:cNvSpPr txBox="1"/>
          <p:nvPr/>
        </p:nvSpPr>
        <p:spPr>
          <a:xfrm>
            <a:off x="-25" y="-18850"/>
            <a:ext cx="21945600" cy="4723200"/>
          </a:xfrm>
          <a:prstGeom prst="rect">
            <a:avLst/>
          </a:prstGeom>
          <a:solidFill>
            <a:srgbClr val="CC0000"/>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id="452" name="Google Shape;452;p43"/>
          <p:cNvPicPr preferRelativeResize="0"/>
          <p:nvPr/>
        </p:nvPicPr>
        <p:blipFill rotWithShape="1">
          <a:blip r:embed="rId4">
            <a:alphaModFix amt="68000"/>
          </a:blip>
          <a:srcRect b="0" l="35938" r="0" t="0"/>
          <a:stretch/>
        </p:blipFill>
        <p:spPr>
          <a:xfrm>
            <a:off x="-25" y="4702400"/>
            <a:ext cx="21945601" cy="234926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4"/>
          <p:cNvSpPr txBox="1"/>
          <p:nvPr/>
        </p:nvSpPr>
        <p:spPr>
          <a:xfrm>
            <a:off x="-25" y="28195050"/>
            <a:ext cx="21945600" cy="4723200"/>
          </a:xfrm>
          <a:prstGeom prst="rect">
            <a:avLst/>
          </a:prstGeom>
          <a:solidFill>
            <a:schemeClr val="accent5"/>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58" name="Google Shape;458;p44"/>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459" name="Google Shape;459;p44"/>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60" name="Google Shape;460;p44"/>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461" name="Google Shape;461;p44"/>
          <p:cNvSpPr txBox="1"/>
          <p:nvPr/>
        </p:nvSpPr>
        <p:spPr>
          <a:xfrm>
            <a:off x="-25" y="-18850"/>
            <a:ext cx="21945600" cy="4723200"/>
          </a:xfrm>
          <a:prstGeom prst="rect">
            <a:avLst/>
          </a:prstGeom>
          <a:solidFill>
            <a:schemeClr val="accent5"/>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descr="Transportation Background HD Stock Images | Shutterstock" id="462" name="Google Shape;462;p44"/>
          <p:cNvPicPr preferRelativeResize="0"/>
          <p:nvPr/>
        </p:nvPicPr>
        <p:blipFill rotWithShape="1">
          <a:blip r:embed="rId4">
            <a:alphaModFix amt="52999"/>
          </a:blip>
          <a:srcRect b="8458" l="23507" r="36452" t="0"/>
          <a:stretch/>
        </p:blipFill>
        <p:spPr>
          <a:xfrm>
            <a:off x="-25" y="4675675"/>
            <a:ext cx="21945600" cy="23567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5"/>
          <p:cNvSpPr txBox="1"/>
          <p:nvPr/>
        </p:nvSpPr>
        <p:spPr>
          <a:xfrm>
            <a:off x="-25" y="28195050"/>
            <a:ext cx="21945600" cy="4723200"/>
          </a:xfrm>
          <a:prstGeom prst="rect">
            <a:avLst/>
          </a:prstGeom>
          <a:solidFill>
            <a:schemeClr val="accent5"/>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68" name="Google Shape;468;p45"/>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469" name="Google Shape;469;p45"/>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70" name="Google Shape;470;p45"/>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471" name="Google Shape;471;p45"/>
          <p:cNvSpPr txBox="1"/>
          <p:nvPr/>
        </p:nvSpPr>
        <p:spPr>
          <a:xfrm>
            <a:off x="-25" y="-18850"/>
            <a:ext cx="21945600" cy="4723200"/>
          </a:xfrm>
          <a:prstGeom prst="rect">
            <a:avLst/>
          </a:prstGeom>
          <a:solidFill>
            <a:schemeClr val="accent5"/>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helps ... by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descr="Transportation Background HD Stock Images | Shutterstock" id="472" name="Google Shape;472;p45"/>
          <p:cNvPicPr preferRelativeResize="0"/>
          <p:nvPr/>
        </p:nvPicPr>
        <p:blipFill rotWithShape="1">
          <a:blip r:embed="rId4">
            <a:alphaModFix amt="52999"/>
          </a:blip>
          <a:srcRect b="8458" l="23507" r="36452" t="0"/>
          <a:stretch/>
        </p:blipFill>
        <p:spPr>
          <a:xfrm>
            <a:off x="-25" y="4675675"/>
            <a:ext cx="21945600" cy="23567050"/>
          </a:xfrm>
          <a:prstGeom prst="rect">
            <a:avLst/>
          </a:prstGeom>
          <a:noFill/>
          <a:ln>
            <a:noFill/>
          </a:ln>
        </p:spPr>
      </p:pic>
      <p:sp>
        <p:nvSpPr>
          <p:cNvPr id="473" name="Google Shape;473;p45"/>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Transportation Poster (K-5)</a:t>
            </a:r>
            <a:endParaRPr sz="11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6"/>
          <p:cNvSpPr txBox="1"/>
          <p:nvPr/>
        </p:nvSpPr>
        <p:spPr>
          <a:xfrm>
            <a:off x="-25" y="28195050"/>
            <a:ext cx="21945600" cy="4723200"/>
          </a:xfrm>
          <a:prstGeom prst="rect">
            <a:avLst/>
          </a:prstGeom>
          <a:solidFill>
            <a:srgbClr val="4A86E8"/>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79" name="Google Shape;479;p46"/>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480" name="Google Shape;480;p46"/>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81" name="Google Shape;481;p46"/>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482" name="Google Shape;482;p46"/>
          <p:cNvSpPr txBox="1"/>
          <p:nvPr/>
        </p:nvSpPr>
        <p:spPr>
          <a:xfrm>
            <a:off x="-25" y="-18850"/>
            <a:ext cx="21945600" cy="4723200"/>
          </a:xfrm>
          <a:prstGeom prst="rect">
            <a:avLst/>
          </a:prstGeom>
          <a:gradFill>
            <a:gsLst>
              <a:gs pos="0">
                <a:srgbClr val="424242"/>
              </a:gs>
              <a:gs pos="100000">
                <a:srgbClr val="010101"/>
              </a:gs>
            </a:gsLst>
            <a:lin ang="5400012" scaled="0"/>
          </a:gra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descr="Government Must Execute and Innovate to Solve Healthcare Challenges" id="483" name="Google Shape;483;p46"/>
          <p:cNvPicPr preferRelativeResize="0"/>
          <p:nvPr/>
        </p:nvPicPr>
        <p:blipFill rotWithShape="1">
          <a:blip r:embed="rId4">
            <a:alphaModFix amt="76000"/>
          </a:blip>
          <a:srcRect b="0" l="32288" r="6361" t="0"/>
          <a:stretch/>
        </p:blipFill>
        <p:spPr>
          <a:xfrm>
            <a:off x="0" y="4704350"/>
            <a:ext cx="21945600" cy="23490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7"/>
          <p:cNvSpPr txBox="1"/>
          <p:nvPr/>
        </p:nvSpPr>
        <p:spPr>
          <a:xfrm>
            <a:off x="-25" y="28195050"/>
            <a:ext cx="21945600" cy="4723200"/>
          </a:xfrm>
          <a:prstGeom prst="rect">
            <a:avLst/>
          </a:prstGeom>
          <a:solidFill>
            <a:srgbClr val="4A86E8"/>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89" name="Google Shape;489;p47"/>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490" name="Google Shape;490;p47"/>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491" name="Google Shape;491;p47"/>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492" name="Google Shape;492;p47"/>
          <p:cNvSpPr txBox="1"/>
          <p:nvPr/>
        </p:nvSpPr>
        <p:spPr>
          <a:xfrm>
            <a:off x="-25" y="-18850"/>
            <a:ext cx="21945600" cy="4723200"/>
          </a:xfrm>
          <a:prstGeom prst="rect">
            <a:avLst/>
          </a:prstGeom>
          <a:gradFill>
            <a:gsLst>
              <a:gs pos="0">
                <a:srgbClr val="424242"/>
              </a:gs>
              <a:gs pos="100000">
                <a:srgbClr val="010101"/>
              </a:gs>
            </a:gsLst>
            <a:lin ang="5400012" scaled="0"/>
          </a:gra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descr="Government Must Execute and Innovate to Solve Healthcare Challenges" id="493" name="Google Shape;493;p47"/>
          <p:cNvPicPr preferRelativeResize="0"/>
          <p:nvPr/>
        </p:nvPicPr>
        <p:blipFill rotWithShape="1">
          <a:blip r:embed="rId4">
            <a:alphaModFix amt="76000"/>
          </a:blip>
          <a:srcRect b="0" l="32288" r="6361" t="0"/>
          <a:stretch/>
        </p:blipFill>
        <p:spPr>
          <a:xfrm>
            <a:off x="0" y="4704350"/>
            <a:ext cx="21945600" cy="23490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8"/>
          <p:cNvSpPr txBox="1"/>
          <p:nvPr/>
        </p:nvSpPr>
        <p:spPr>
          <a:xfrm>
            <a:off x="-25" y="28195050"/>
            <a:ext cx="21945600" cy="4723200"/>
          </a:xfrm>
          <a:prstGeom prst="rect">
            <a:avLst/>
          </a:prstGeom>
          <a:solidFill>
            <a:srgbClr val="FF00FF"/>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499" name="Google Shape;499;p48"/>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dk1"/>
                </a:solidFill>
                <a:latin typeface="Lexend Deca"/>
                <a:ea typeface="Lexend Deca"/>
                <a:cs typeface="Lexend Deca"/>
                <a:sym typeface="Lexend Deca"/>
              </a:rPr>
              <a:t>CS Hero’s Job</a:t>
            </a:r>
            <a:endParaRPr sz="5200">
              <a:solidFill>
                <a:schemeClr val="dk1"/>
              </a:solidFill>
              <a:latin typeface="Lexend Deca"/>
              <a:ea typeface="Lexend Deca"/>
              <a:cs typeface="Lexend Deca"/>
              <a:sym typeface="Lexend Deca"/>
            </a:endParaRPr>
          </a:p>
          <a:p>
            <a:pPr indent="0" lvl="0" marL="0" rtl="0" algn="l">
              <a:spcBef>
                <a:spcPts val="1000"/>
              </a:spcBef>
              <a:spcAft>
                <a:spcPts val="1000"/>
              </a:spcAft>
              <a:buNone/>
            </a:pPr>
            <a:r>
              <a:rPr lang="en" sz="5200">
                <a:solidFill>
                  <a:schemeClr val="dk1"/>
                </a:solidFill>
                <a:latin typeface="Lexend Deca"/>
                <a:ea typeface="Lexend Deca"/>
                <a:cs typeface="Lexend Deca"/>
                <a:sym typeface="Lexend Deca"/>
              </a:rPr>
              <a:t>Location</a:t>
            </a:r>
            <a:endParaRPr sz="5200">
              <a:solidFill>
                <a:schemeClr val="dk1"/>
              </a:solidFill>
              <a:latin typeface="Lexend Deca"/>
              <a:ea typeface="Lexend Deca"/>
              <a:cs typeface="Lexend Deca"/>
              <a:sym typeface="Lexend Deca"/>
            </a:endParaRPr>
          </a:p>
        </p:txBody>
      </p:sp>
      <p:pic>
        <p:nvPicPr>
          <p:cNvPr id="500" name="Google Shape;500;p48"/>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01" name="Google Shape;501;p48"/>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502" name="Google Shape;502;p48"/>
          <p:cNvSpPr txBox="1"/>
          <p:nvPr/>
        </p:nvSpPr>
        <p:spPr>
          <a:xfrm>
            <a:off x="-25" y="-18850"/>
            <a:ext cx="21945600" cy="4723200"/>
          </a:xfrm>
          <a:prstGeom prst="rect">
            <a:avLst/>
          </a:prstGeom>
          <a:solidFill>
            <a:srgbClr val="FF00FF"/>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Computer science helps ...</a:t>
            </a:r>
            <a:endParaRPr b="1" sz="5600">
              <a:solidFill>
                <a:schemeClr val="dk1"/>
              </a:solidFill>
              <a:latin typeface="Lexend Deca"/>
              <a:ea typeface="Lexend Deca"/>
              <a:cs typeface="Lexend Deca"/>
              <a:sym typeface="Lexend Deca"/>
            </a:endParaRPr>
          </a:p>
        </p:txBody>
      </p:sp>
      <p:pic>
        <p:nvPicPr>
          <p:cNvPr id="503" name="Google Shape;503;p48"/>
          <p:cNvPicPr preferRelativeResize="0"/>
          <p:nvPr/>
        </p:nvPicPr>
        <p:blipFill>
          <a:blip r:embed="rId4">
            <a:alphaModFix amt="46000"/>
          </a:blip>
          <a:stretch>
            <a:fillRect/>
          </a:stretch>
        </p:blipFill>
        <p:spPr>
          <a:xfrm>
            <a:off x="0" y="4713700"/>
            <a:ext cx="21945600" cy="23490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9"/>
          <p:cNvSpPr txBox="1"/>
          <p:nvPr/>
        </p:nvSpPr>
        <p:spPr>
          <a:xfrm>
            <a:off x="-25" y="28195050"/>
            <a:ext cx="21945600" cy="4723200"/>
          </a:xfrm>
          <a:prstGeom prst="rect">
            <a:avLst/>
          </a:prstGeom>
          <a:solidFill>
            <a:srgbClr val="FF00FF"/>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09" name="Google Shape;509;p49"/>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chemeClr val="dk1"/>
                </a:solidFill>
                <a:latin typeface="Lexend Deca"/>
                <a:ea typeface="Lexend Deca"/>
                <a:cs typeface="Lexend Deca"/>
                <a:sym typeface="Lexend Deca"/>
              </a:rPr>
              <a:t>CS Hero’s Job</a:t>
            </a:r>
            <a:endParaRPr sz="5200">
              <a:solidFill>
                <a:schemeClr val="dk1"/>
              </a:solidFill>
              <a:latin typeface="Lexend Deca"/>
              <a:ea typeface="Lexend Deca"/>
              <a:cs typeface="Lexend Deca"/>
              <a:sym typeface="Lexend Deca"/>
            </a:endParaRPr>
          </a:p>
          <a:p>
            <a:pPr indent="0" lvl="0" marL="0" rtl="0" algn="l">
              <a:spcBef>
                <a:spcPts val="1000"/>
              </a:spcBef>
              <a:spcAft>
                <a:spcPts val="1000"/>
              </a:spcAft>
              <a:buNone/>
            </a:pPr>
            <a:r>
              <a:rPr lang="en" sz="5200">
                <a:solidFill>
                  <a:schemeClr val="dk1"/>
                </a:solidFill>
                <a:latin typeface="Lexend Deca"/>
                <a:ea typeface="Lexend Deca"/>
                <a:cs typeface="Lexend Deca"/>
                <a:sym typeface="Lexend Deca"/>
              </a:rPr>
              <a:t>Location</a:t>
            </a:r>
            <a:endParaRPr sz="5200">
              <a:solidFill>
                <a:schemeClr val="dk1"/>
              </a:solidFill>
              <a:latin typeface="Lexend Deca"/>
              <a:ea typeface="Lexend Deca"/>
              <a:cs typeface="Lexend Deca"/>
              <a:sym typeface="Lexend Deca"/>
            </a:endParaRPr>
          </a:p>
        </p:txBody>
      </p:sp>
      <p:pic>
        <p:nvPicPr>
          <p:cNvPr id="510" name="Google Shape;510;p49"/>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11" name="Google Shape;511;p49"/>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512" name="Google Shape;512;p49"/>
          <p:cNvSpPr txBox="1"/>
          <p:nvPr/>
        </p:nvSpPr>
        <p:spPr>
          <a:xfrm>
            <a:off x="-25" y="-18850"/>
            <a:ext cx="21945600" cy="4723200"/>
          </a:xfrm>
          <a:prstGeom prst="rect">
            <a:avLst/>
          </a:prstGeom>
          <a:solidFill>
            <a:srgbClr val="FF00FF"/>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helps ... by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Computer science is transforming ...</a:t>
            </a:r>
            <a:endParaRPr b="1" sz="5600">
              <a:solidFill>
                <a:schemeClr val="dk1"/>
              </a:solidFill>
              <a:latin typeface="Lexend Deca"/>
              <a:ea typeface="Lexend Deca"/>
              <a:cs typeface="Lexend Deca"/>
              <a:sym typeface="Lexend Deca"/>
            </a:endParaRPr>
          </a:p>
        </p:txBody>
      </p:sp>
      <p:pic>
        <p:nvPicPr>
          <p:cNvPr id="513" name="Google Shape;513;p49"/>
          <p:cNvPicPr preferRelativeResize="0"/>
          <p:nvPr/>
        </p:nvPicPr>
        <p:blipFill>
          <a:blip r:embed="rId4">
            <a:alphaModFix amt="46000"/>
          </a:blip>
          <a:stretch>
            <a:fillRect/>
          </a:stretch>
        </p:blipFill>
        <p:spPr>
          <a:xfrm>
            <a:off x="0" y="4713700"/>
            <a:ext cx="21945600" cy="234909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0"/>
          <p:cNvSpPr txBox="1"/>
          <p:nvPr/>
        </p:nvSpPr>
        <p:spPr>
          <a:xfrm>
            <a:off x="-25" y="28195050"/>
            <a:ext cx="21945600" cy="4723200"/>
          </a:xfrm>
          <a:prstGeom prst="rect">
            <a:avLst/>
          </a:prstGeom>
          <a:solidFill>
            <a:srgbClr val="783F04"/>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19" name="Google Shape;519;p50"/>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b="1" sz="10000">
              <a:solidFill>
                <a:schemeClr val="lt1"/>
              </a:solidFill>
              <a:latin typeface="Lexend Deca"/>
              <a:ea typeface="Lexend Deca"/>
              <a:cs typeface="Lexend Deca"/>
              <a:sym typeface="Lexend Deca"/>
            </a:endParaRPr>
          </a:p>
        </p:txBody>
      </p:sp>
      <p:pic>
        <p:nvPicPr>
          <p:cNvPr id="520" name="Google Shape;520;p50"/>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21" name="Google Shape;521;p50"/>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522" name="Google Shape;522;p50"/>
          <p:cNvSpPr txBox="1"/>
          <p:nvPr/>
        </p:nvSpPr>
        <p:spPr>
          <a:xfrm>
            <a:off x="-25" y="-18850"/>
            <a:ext cx="21945600" cy="4723200"/>
          </a:xfrm>
          <a:prstGeom prst="rect">
            <a:avLst/>
          </a:prstGeom>
          <a:solidFill>
            <a:srgbClr val="783F04"/>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rPr b="1" lang="en" sz="5600">
                <a:solidFill>
                  <a:schemeClr val="lt1"/>
                </a:solidFill>
                <a:latin typeface="Lexend Deca"/>
                <a:ea typeface="Lexend Deca"/>
                <a:cs typeface="Lexend Deca"/>
                <a:sym typeface="Lexend Deca"/>
              </a:rPr>
              <a:t>CS HERO’S FIRST NAME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id="523" name="Google Shape;523;p50"/>
          <p:cNvPicPr preferRelativeResize="0"/>
          <p:nvPr/>
        </p:nvPicPr>
        <p:blipFill>
          <a:blip r:embed="rId4">
            <a:alphaModFix amt="46000"/>
          </a:blip>
          <a:stretch>
            <a:fillRect/>
          </a:stretch>
        </p:blipFill>
        <p:spPr>
          <a:xfrm>
            <a:off x="0" y="4713700"/>
            <a:ext cx="21945600" cy="23490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1"/>
          <p:cNvSpPr txBox="1"/>
          <p:nvPr/>
        </p:nvSpPr>
        <p:spPr>
          <a:xfrm>
            <a:off x="-25" y="28195050"/>
            <a:ext cx="21945600" cy="4723200"/>
          </a:xfrm>
          <a:prstGeom prst="rect">
            <a:avLst/>
          </a:prstGeom>
          <a:solidFill>
            <a:srgbClr val="783F04"/>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29" name="Google Shape;529;p51"/>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Clr>
                <a:schemeClr val="dk1"/>
              </a:buClr>
              <a:buSzPts val="1100"/>
              <a:buFont typeface="Arial"/>
              <a:buNone/>
            </a:pPr>
            <a:r>
              <a:rPr b="1" lang="en" sz="10000">
                <a:solidFill>
                  <a:schemeClr val="lt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b="1" sz="10000">
              <a:solidFill>
                <a:schemeClr val="lt1"/>
              </a:solidFill>
              <a:latin typeface="Lexend Deca"/>
              <a:ea typeface="Lexend Deca"/>
              <a:cs typeface="Lexend Deca"/>
              <a:sym typeface="Lexend Deca"/>
            </a:endParaRPr>
          </a:p>
        </p:txBody>
      </p:sp>
      <p:pic>
        <p:nvPicPr>
          <p:cNvPr id="530" name="Google Shape;530;p51"/>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31" name="Google Shape;531;p51"/>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532" name="Google Shape;532;p51"/>
          <p:cNvSpPr txBox="1"/>
          <p:nvPr/>
        </p:nvSpPr>
        <p:spPr>
          <a:xfrm>
            <a:off x="-25" y="-18850"/>
            <a:ext cx="21945600" cy="4723200"/>
          </a:xfrm>
          <a:prstGeom prst="rect">
            <a:avLst/>
          </a:prstGeom>
          <a:solidFill>
            <a:srgbClr val="783F04"/>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chemeClr val="lt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id="533" name="Google Shape;533;p51"/>
          <p:cNvPicPr preferRelativeResize="0"/>
          <p:nvPr/>
        </p:nvPicPr>
        <p:blipFill>
          <a:blip r:embed="rId4">
            <a:alphaModFix amt="46000"/>
          </a:blip>
          <a:stretch>
            <a:fillRect/>
          </a:stretch>
        </p:blipFill>
        <p:spPr>
          <a:xfrm>
            <a:off x="0" y="4713700"/>
            <a:ext cx="21945600" cy="23490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106" name="Google Shape;106;p16"/>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107" name="Google Shape;107;p16"/>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108" name="Google Shape;108;p16"/>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109" name="Google Shape;109;p16"/>
          <p:cNvSpPr/>
          <p:nvPr/>
        </p:nvSpPr>
        <p:spPr>
          <a:xfrm>
            <a:off x="1608475" y="3247950"/>
            <a:ext cx="18643800" cy="3028500"/>
          </a:xfrm>
          <a:prstGeom prst="roundRect">
            <a:avLst>
              <a:gd fmla="val 16667" name="adj"/>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000"/>
              </a:spcAft>
              <a:buNone/>
            </a:pPr>
            <a:r>
              <a:rPr b="1" lang="en" sz="10000">
                <a:solidFill>
                  <a:schemeClr val="lt1"/>
                </a:solidFill>
                <a:latin typeface="Lexend Deca"/>
                <a:ea typeface="Lexend Deca"/>
                <a:cs typeface="Lexend Deca"/>
                <a:sym typeface="Lexend Deca"/>
              </a:rPr>
              <a:t>CONTENT VOCABULARY</a:t>
            </a:r>
            <a:endParaRPr sz="5000">
              <a:latin typeface="Lexend Deca"/>
              <a:ea typeface="Lexend Deca"/>
              <a:cs typeface="Lexend Deca"/>
              <a:sym typeface="Lexend Deca"/>
            </a:endParaRPr>
          </a:p>
        </p:txBody>
      </p:sp>
      <p:sp>
        <p:nvSpPr>
          <p:cNvPr id="110" name="Google Shape;110;p16"/>
          <p:cNvSpPr txBox="1"/>
          <p:nvPr/>
        </p:nvSpPr>
        <p:spPr>
          <a:xfrm>
            <a:off x="1010625" y="6950775"/>
            <a:ext cx="20102100" cy="2243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chemeClr val="dk1"/>
                </a:solidFill>
                <a:latin typeface="Lexend Deca"/>
                <a:ea typeface="Lexend Deca"/>
                <a:cs typeface="Lexend Deca"/>
                <a:sym typeface="Lexend Deca"/>
              </a:rPr>
              <a:t>V</a:t>
            </a:r>
            <a:r>
              <a:rPr lang="en" sz="4000">
                <a:solidFill>
                  <a:schemeClr val="dk1"/>
                </a:solidFill>
                <a:latin typeface="Lexend Deca"/>
                <a:ea typeface="Lexend Deca"/>
                <a:cs typeface="Lexend Deca"/>
                <a:sym typeface="Lexend Deca"/>
              </a:rPr>
              <a:t>iew the list of vocabulary words that relate to the content of the Future Me Poster activity. Prior to the lesson, go over the terms with your students and consider having a Word Wall that includes definitions, images and translations to other student home languages.</a:t>
            </a:r>
            <a:endParaRPr sz="4000">
              <a:solidFill>
                <a:schemeClr val="dk1"/>
              </a:solidFill>
              <a:latin typeface="Lexend Deca"/>
              <a:ea typeface="Lexend Deca"/>
              <a:cs typeface="Lexend Deca"/>
              <a:sym typeface="Lexend Deca"/>
            </a:endParaRPr>
          </a:p>
          <a:p>
            <a:pPr indent="0" lvl="0" marL="0" rtl="0" algn="l">
              <a:spcBef>
                <a:spcPts val="1000"/>
              </a:spcBef>
              <a:spcAft>
                <a:spcPts val="0"/>
              </a:spcAft>
              <a:buNone/>
            </a:pPr>
            <a:r>
              <a:t/>
            </a:r>
            <a:endParaRPr b="1" sz="2000">
              <a:latin typeface="Lexend Deca"/>
              <a:ea typeface="Lexend Deca"/>
              <a:cs typeface="Lexend Deca"/>
              <a:sym typeface="Lexend Deca"/>
            </a:endParaRPr>
          </a:p>
          <a:p>
            <a:pPr indent="0" lvl="0" marL="0" rtl="0" algn="l">
              <a:spcBef>
                <a:spcPts val="1000"/>
              </a:spcBef>
              <a:spcAft>
                <a:spcPts val="0"/>
              </a:spcAft>
              <a:buNone/>
            </a:pPr>
            <a:r>
              <a:rPr b="1" lang="en" sz="7000">
                <a:solidFill>
                  <a:schemeClr val="dk1"/>
                </a:solidFill>
                <a:latin typeface="Lexend Deca"/>
                <a:ea typeface="Lexend Deca"/>
                <a:cs typeface="Lexend Deca"/>
                <a:sym typeface="Lexend Deca"/>
              </a:rPr>
              <a:t>Career</a:t>
            </a:r>
            <a:r>
              <a:rPr lang="en" sz="7000">
                <a:solidFill>
                  <a:srgbClr val="666666"/>
                </a:solidFill>
                <a:latin typeface="Lexend Deca"/>
                <a:ea typeface="Lexend Deca"/>
                <a:cs typeface="Lexend Deca"/>
                <a:sym typeface="Lexend Deca"/>
              </a:rPr>
              <a:t> </a:t>
            </a:r>
            <a:r>
              <a:rPr lang="en" sz="5000">
                <a:solidFill>
                  <a:srgbClr val="666666"/>
                </a:solidFill>
                <a:latin typeface="Lexend Deca"/>
                <a:ea typeface="Lexend Deca"/>
                <a:cs typeface="Lexend Deca"/>
                <a:sym typeface="Lexend Deca"/>
              </a:rPr>
              <a:t>- a job or profession that someone does for a long time</a:t>
            </a:r>
            <a:endParaRPr sz="5000">
              <a:solidFill>
                <a:srgbClr val="666666"/>
              </a:solidFill>
              <a:latin typeface="Lexend Deca"/>
              <a:ea typeface="Lexend Deca"/>
              <a:cs typeface="Lexend Deca"/>
              <a:sym typeface="Lexend Deca"/>
            </a:endParaRPr>
          </a:p>
          <a:p>
            <a:pPr indent="0" lvl="0" marL="0" rtl="0" algn="l">
              <a:spcBef>
                <a:spcPts val="1000"/>
              </a:spcBef>
              <a:spcAft>
                <a:spcPts val="0"/>
              </a:spcAft>
              <a:buNone/>
            </a:pPr>
            <a:r>
              <a:rPr b="1" lang="en" sz="7000">
                <a:solidFill>
                  <a:schemeClr val="dk1"/>
                </a:solidFill>
                <a:latin typeface="Lexend Deca"/>
                <a:ea typeface="Lexend Deca"/>
                <a:cs typeface="Lexend Deca"/>
                <a:sym typeface="Lexend Deca"/>
              </a:rPr>
              <a:t>Computer science</a:t>
            </a:r>
            <a:r>
              <a:rPr b="1" lang="en" sz="7000">
                <a:solidFill>
                  <a:schemeClr val="dk2"/>
                </a:solidFill>
                <a:latin typeface="Lexend Deca"/>
                <a:ea typeface="Lexend Deca"/>
                <a:cs typeface="Lexend Deca"/>
                <a:sym typeface="Lexend Deca"/>
              </a:rPr>
              <a:t> </a:t>
            </a:r>
            <a:r>
              <a:rPr b="1" lang="en" sz="5000">
                <a:solidFill>
                  <a:schemeClr val="dk2"/>
                </a:solidFill>
                <a:latin typeface="Lexend Deca"/>
                <a:ea typeface="Lexend Deca"/>
                <a:cs typeface="Lexend Deca"/>
                <a:sym typeface="Lexend Deca"/>
              </a:rPr>
              <a:t>- </a:t>
            </a:r>
            <a:r>
              <a:rPr lang="en" sz="5000">
                <a:solidFill>
                  <a:schemeClr val="dk2"/>
                </a:solidFill>
                <a:latin typeface="Lexend Deca"/>
                <a:ea typeface="Lexend Deca"/>
                <a:cs typeface="Lexend Deca"/>
                <a:sym typeface="Lexend Deca"/>
              </a:rPr>
              <a:t>using the power of computers to solve problems</a:t>
            </a:r>
            <a:endParaRPr sz="5000">
              <a:solidFill>
                <a:schemeClr val="dk2"/>
              </a:solidFill>
              <a:latin typeface="Lexend Deca"/>
              <a:ea typeface="Lexend Deca"/>
              <a:cs typeface="Lexend Deca"/>
              <a:sym typeface="Lexend Deca"/>
            </a:endParaRPr>
          </a:p>
          <a:p>
            <a:pPr indent="0" lvl="0" marL="0" rtl="0" algn="l">
              <a:spcBef>
                <a:spcPts val="1000"/>
              </a:spcBef>
              <a:spcAft>
                <a:spcPts val="0"/>
              </a:spcAft>
              <a:buNone/>
            </a:pPr>
            <a:r>
              <a:rPr b="1" lang="en" sz="7000">
                <a:solidFill>
                  <a:schemeClr val="dk1"/>
                </a:solidFill>
                <a:latin typeface="Lexend Deca"/>
                <a:ea typeface="Lexend Deca"/>
                <a:cs typeface="Lexend Deca"/>
                <a:sym typeface="Lexend Deca"/>
              </a:rPr>
              <a:t>Hero</a:t>
            </a:r>
            <a:r>
              <a:rPr lang="en" sz="7000">
                <a:solidFill>
                  <a:srgbClr val="666666"/>
                </a:solidFill>
                <a:latin typeface="Lexend Deca"/>
                <a:ea typeface="Lexend Deca"/>
                <a:cs typeface="Lexend Deca"/>
                <a:sym typeface="Lexend Deca"/>
              </a:rPr>
              <a:t> </a:t>
            </a:r>
            <a:r>
              <a:rPr lang="en" sz="5000">
                <a:solidFill>
                  <a:srgbClr val="666666"/>
                </a:solidFill>
                <a:latin typeface="Lexend Deca"/>
                <a:ea typeface="Lexend Deca"/>
                <a:cs typeface="Lexend Deca"/>
                <a:sym typeface="Lexend Deca"/>
              </a:rPr>
              <a:t>- a person who is greatly admired</a:t>
            </a:r>
            <a:endParaRPr sz="5000">
              <a:solidFill>
                <a:srgbClr val="666666"/>
              </a:solidFill>
              <a:latin typeface="Lexend Deca"/>
              <a:ea typeface="Lexend Deca"/>
              <a:cs typeface="Lexend Deca"/>
              <a:sym typeface="Lexend Deca"/>
            </a:endParaRPr>
          </a:p>
          <a:p>
            <a:pPr indent="0" lvl="0" marL="0" rtl="0" algn="l">
              <a:spcBef>
                <a:spcPts val="1000"/>
              </a:spcBef>
              <a:spcAft>
                <a:spcPts val="0"/>
              </a:spcAft>
              <a:buNone/>
            </a:pPr>
            <a:r>
              <a:rPr b="1" lang="en" sz="7000">
                <a:solidFill>
                  <a:schemeClr val="dk1"/>
                </a:solidFill>
                <a:latin typeface="Lexend Deca"/>
                <a:ea typeface="Lexend Deca"/>
                <a:cs typeface="Lexend Deca"/>
                <a:sym typeface="Lexend Deca"/>
              </a:rPr>
              <a:t>Industry</a:t>
            </a:r>
            <a:r>
              <a:rPr lang="en" sz="7000">
                <a:solidFill>
                  <a:srgbClr val="666666"/>
                </a:solidFill>
                <a:latin typeface="Lexend Deca"/>
                <a:ea typeface="Lexend Deca"/>
                <a:cs typeface="Lexend Deca"/>
                <a:sym typeface="Lexend Deca"/>
              </a:rPr>
              <a:t> </a:t>
            </a:r>
            <a:r>
              <a:rPr lang="en" sz="5000">
                <a:solidFill>
                  <a:srgbClr val="666666"/>
                </a:solidFill>
                <a:latin typeface="Lexend Deca"/>
                <a:ea typeface="Lexend Deca"/>
                <a:cs typeface="Lexend Deca"/>
                <a:sym typeface="Lexend Deca"/>
              </a:rPr>
              <a:t>- a group of businesses that provide a particular product or service</a:t>
            </a:r>
            <a:endParaRPr sz="5000">
              <a:solidFill>
                <a:srgbClr val="666666"/>
              </a:solidFill>
              <a:latin typeface="Lexend Deca"/>
              <a:ea typeface="Lexend Deca"/>
              <a:cs typeface="Lexend Deca"/>
              <a:sym typeface="Lexend Deca"/>
            </a:endParaRPr>
          </a:p>
          <a:p>
            <a:pPr indent="0" lvl="0" marL="0" rtl="0" algn="l">
              <a:spcBef>
                <a:spcPts val="1000"/>
              </a:spcBef>
              <a:spcAft>
                <a:spcPts val="0"/>
              </a:spcAft>
              <a:buNone/>
            </a:pPr>
            <a:r>
              <a:rPr b="1" lang="en" sz="7000">
                <a:solidFill>
                  <a:schemeClr val="dk1"/>
                </a:solidFill>
                <a:latin typeface="Lexend Deca"/>
                <a:ea typeface="Lexend Deca"/>
                <a:cs typeface="Lexend Deca"/>
                <a:sym typeface="Lexend Deca"/>
              </a:rPr>
              <a:t>Transform</a:t>
            </a:r>
            <a:r>
              <a:rPr b="1" lang="en" sz="5000">
                <a:solidFill>
                  <a:srgbClr val="696969"/>
                </a:solidFill>
                <a:latin typeface="Lexend Deca"/>
                <a:ea typeface="Lexend Deca"/>
                <a:cs typeface="Lexend Deca"/>
                <a:sym typeface="Lexend Deca"/>
              </a:rPr>
              <a:t> -</a:t>
            </a:r>
            <a:r>
              <a:rPr lang="en" sz="5000">
                <a:solidFill>
                  <a:srgbClr val="696969"/>
                </a:solidFill>
                <a:latin typeface="Lexend Deca"/>
                <a:ea typeface="Lexend Deca"/>
                <a:cs typeface="Lexend Deca"/>
                <a:sym typeface="Lexend Deca"/>
              </a:rPr>
              <a:t> to change (something) completely and usually in a good way</a:t>
            </a:r>
            <a:endParaRPr b="1" sz="6500">
              <a:solidFill>
                <a:schemeClr val="dk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b="1" lang="en" sz="6500">
                <a:solidFill>
                  <a:schemeClr val="dk1"/>
                </a:solidFill>
                <a:latin typeface="Lexend Deca"/>
                <a:ea typeface="Lexend Deca"/>
                <a:cs typeface="Lexend Deca"/>
                <a:sym typeface="Lexend Deca"/>
              </a:rPr>
              <a:t>Leverage</a:t>
            </a:r>
            <a:r>
              <a:rPr b="1" lang="en" sz="4500">
                <a:solidFill>
                  <a:srgbClr val="696969"/>
                </a:solidFill>
                <a:latin typeface="Lexend Deca"/>
                <a:ea typeface="Lexend Deca"/>
                <a:cs typeface="Lexend Deca"/>
                <a:sym typeface="Lexend Deca"/>
              </a:rPr>
              <a:t> - </a:t>
            </a:r>
            <a:r>
              <a:rPr lang="en" sz="100">
                <a:latin typeface="Lexend Deca"/>
                <a:ea typeface="Lexend Deca"/>
                <a:cs typeface="Lexend Deca"/>
                <a:sym typeface="Lexend Deca"/>
              </a:rPr>
              <a:t> </a:t>
            </a:r>
            <a:r>
              <a:rPr lang="en" sz="4500">
                <a:solidFill>
                  <a:schemeClr val="dk2"/>
                </a:solidFill>
                <a:latin typeface="Lexend Deca"/>
                <a:ea typeface="Lexend Deca"/>
                <a:cs typeface="Lexend Deca"/>
                <a:sym typeface="Lexend Deca"/>
              </a:rPr>
              <a:t>to use (something valuable) to achieve a desired result</a:t>
            </a:r>
            <a:endParaRPr sz="4500">
              <a:solidFill>
                <a:schemeClr val="dk2"/>
              </a:solidFill>
              <a:latin typeface="Lexend Deca"/>
              <a:ea typeface="Lexend Deca"/>
              <a:cs typeface="Lexend Deca"/>
              <a:sym typeface="Lexend Deca"/>
            </a:endParaRPr>
          </a:p>
          <a:p>
            <a:pPr indent="0" lvl="0" marL="0" rtl="0" algn="l">
              <a:spcBef>
                <a:spcPts val="1000"/>
              </a:spcBef>
              <a:spcAft>
                <a:spcPts val="0"/>
              </a:spcAft>
              <a:buNone/>
            </a:pPr>
            <a:r>
              <a:t/>
            </a:r>
            <a:endParaRPr sz="4600">
              <a:latin typeface="Lexend Deca"/>
              <a:ea typeface="Lexend Deca"/>
              <a:cs typeface="Lexend Deca"/>
              <a:sym typeface="Lexend Deca"/>
            </a:endParaRPr>
          </a:p>
          <a:p>
            <a:pPr indent="0" lvl="0" marL="0" rtl="0" algn="l">
              <a:spcBef>
                <a:spcPts val="0"/>
              </a:spcBef>
              <a:spcAft>
                <a:spcPts val="0"/>
              </a:spcAft>
              <a:buNone/>
            </a:pPr>
            <a:r>
              <a:rPr lang="en" sz="4800" u="sng">
                <a:latin typeface="Lexend Deca"/>
                <a:ea typeface="Lexend Deca"/>
                <a:cs typeface="Lexend Deca"/>
                <a:sym typeface="Lexend Deca"/>
              </a:rPr>
              <a:t>Industry Categories</a:t>
            </a:r>
            <a:endParaRPr sz="4800" u="sng">
              <a:latin typeface="Lexend Deca"/>
              <a:ea typeface="Lexend Deca"/>
              <a:cs typeface="Lexend Deca"/>
              <a:sym typeface="Lexend Deca"/>
            </a:endParaRPr>
          </a:p>
          <a:p>
            <a:pPr indent="-533400" lvl="0" marL="1428750" rtl="0" algn="l">
              <a:spcBef>
                <a:spcPts val="0"/>
              </a:spcBef>
              <a:spcAft>
                <a:spcPts val="0"/>
              </a:spcAft>
              <a:buSzPts val="4800"/>
              <a:buFont typeface="Lexend Deca"/>
              <a:buChar char="●"/>
            </a:pPr>
            <a:r>
              <a:rPr lang="en" sz="4800">
                <a:latin typeface="Lexend Deca"/>
                <a:ea typeface="Lexend Deca"/>
                <a:cs typeface="Lexend Deca"/>
                <a:sym typeface="Lexend Deca"/>
              </a:rPr>
              <a:t>Agriculture, Food &amp; Natural Resources</a:t>
            </a:r>
            <a:endParaRPr sz="4800">
              <a:latin typeface="Lexend Deca"/>
              <a:ea typeface="Lexend Deca"/>
              <a:cs typeface="Lexend Deca"/>
              <a:sym typeface="Lexend Deca"/>
            </a:endParaRPr>
          </a:p>
          <a:p>
            <a:pPr indent="-533400" lvl="0" marL="1428750" rtl="0" algn="l">
              <a:spcBef>
                <a:spcPts val="0"/>
              </a:spcBef>
              <a:spcAft>
                <a:spcPts val="0"/>
              </a:spcAft>
              <a:buSzPts val="4800"/>
              <a:buFont typeface="Lexend Deca"/>
              <a:buChar char="●"/>
            </a:pPr>
            <a:r>
              <a:rPr lang="en" sz="4800">
                <a:latin typeface="Lexend Deca"/>
                <a:ea typeface="Lexend Deca"/>
                <a:cs typeface="Lexend Deca"/>
                <a:sym typeface="Lexend Deca"/>
              </a:rPr>
              <a:t>Arts, Information &amp; Communications</a:t>
            </a:r>
            <a:endParaRPr sz="4800">
              <a:latin typeface="Lexend Deca"/>
              <a:ea typeface="Lexend Deca"/>
              <a:cs typeface="Lexend Deca"/>
              <a:sym typeface="Lexend Deca"/>
            </a:endParaRPr>
          </a:p>
          <a:p>
            <a:pPr indent="-533400" lvl="0" marL="1428750" rtl="0" algn="l">
              <a:spcBef>
                <a:spcPts val="0"/>
              </a:spcBef>
              <a:spcAft>
                <a:spcPts val="0"/>
              </a:spcAft>
              <a:buSzPts val="4800"/>
              <a:buFont typeface="Lexend Deca"/>
              <a:buChar char="●"/>
            </a:pPr>
            <a:r>
              <a:rPr lang="en" sz="4800">
                <a:latin typeface="Lexend Deca"/>
                <a:ea typeface="Lexend Deca"/>
                <a:cs typeface="Lexend Deca"/>
                <a:sym typeface="Lexend Deca"/>
              </a:rPr>
              <a:t>Business, Marketing &amp; Management</a:t>
            </a:r>
            <a:endParaRPr sz="4800">
              <a:latin typeface="Lexend Deca"/>
              <a:ea typeface="Lexend Deca"/>
              <a:cs typeface="Lexend Deca"/>
              <a:sym typeface="Lexend Deca"/>
            </a:endParaRPr>
          </a:p>
          <a:p>
            <a:pPr indent="-533400" lvl="0" marL="1428750" rtl="0" algn="l">
              <a:spcBef>
                <a:spcPts val="0"/>
              </a:spcBef>
              <a:spcAft>
                <a:spcPts val="0"/>
              </a:spcAft>
              <a:buSzPts val="4800"/>
              <a:buFont typeface="Lexend Deca"/>
              <a:buChar char="●"/>
            </a:pPr>
            <a:r>
              <a:rPr lang="en" sz="4800">
                <a:latin typeface="Lexend Deca"/>
                <a:ea typeface="Lexend Deca"/>
                <a:cs typeface="Lexend Deca"/>
                <a:sym typeface="Lexend Deca"/>
              </a:rPr>
              <a:t>Health Sciences</a:t>
            </a:r>
            <a:endParaRPr sz="4800">
              <a:latin typeface="Lexend Deca"/>
              <a:ea typeface="Lexend Deca"/>
              <a:cs typeface="Lexend Deca"/>
              <a:sym typeface="Lexend Deca"/>
            </a:endParaRPr>
          </a:p>
          <a:p>
            <a:pPr indent="-533400" lvl="0" marL="1428750" rtl="0" algn="l">
              <a:spcBef>
                <a:spcPts val="0"/>
              </a:spcBef>
              <a:spcAft>
                <a:spcPts val="0"/>
              </a:spcAft>
              <a:buClr>
                <a:schemeClr val="dk1"/>
              </a:buClr>
              <a:buSzPts val="4800"/>
              <a:buFont typeface="Lexend Deca"/>
              <a:buChar char="●"/>
            </a:pPr>
            <a:r>
              <a:rPr lang="en" sz="4800">
                <a:solidFill>
                  <a:schemeClr val="dk1"/>
                </a:solidFill>
                <a:latin typeface="Lexend Deca"/>
                <a:ea typeface="Lexend Deca"/>
                <a:cs typeface="Lexend Deca"/>
                <a:sym typeface="Lexend Deca"/>
              </a:rPr>
              <a:t>Human Services &amp; Education</a:t>
            </a:r>
            <a:endParaRPr sz="4800">
              <a:latin typeface="Lexend Deca"/>
              <a:ea typeface="Lexend Deca"/>
              <a:cs typeface="Lexend Deca"/>
              <a:sym typeface="Lexend Deca"/>
            </a:endParaRPr>
          </a:p>
          <a:p>
            <a:pPr indent="-533400" lvl="0" marL="1428750" rtl="0" algn="l">
              <a:spcBef>
                <a:spcPts val="0"/>
              </a:spcBef>
              <a:spcAft>
                <a:spcPts val="0"/>
              </a:spcAft>
              <a:buSzPts val="4800"/>
              <a:buFont typeface="Lexend Deca"/>
              <a:buChar char="●"/>
            </a:pPr>
            <a:r>
              <a:rPr lang="en" sz="4800">
                <a:latin typeface="Lexend Deca"/>
                <a:ea typeface="Lexend Deca"/>
                <a:cs typeface="Lexend Deca"/>
                <a:sym typeface="Lexend Deca"/>
              </a:rPr>
              <a:t>Industrial &amp; Engineering Systems</a:t>
            </a:r>
            <a:endParaRPr sz="4800">
              <a:latin typeface="Lexend Deca"/>
              <a:ea typeface="Lexend Deca"/>
              <a:cs typeface="Lexend Deca"/>
              <a:sym typeface="Lexend Deca"/>
            </a:endParaRPr>
          </a:p>
          <a:p>
            <a:pPr indent="0" lvl="0" marL="0" rtl="0" algn="l">
              <a:spcBef>
                <a:spcPts val="1000"/>
              </a:spcBef>
              <a:spcAft>
                <a:spcPts val="0"/>
              </a:spcAft>
              <a:buNone/>
            </a:pPr>
            <a:r>
              <a:t/>
            </a:r>
            <a:endParaRPr sz="1700">
              <a:latin typeface="Lexend Deca"/>
              <a:ea typeface="Lexend Deca"/>
              <a:cs typeface="Lexend Deca"/>
              <a:sym typeface="Lexend Deca"/>
            </a:endParaRPr>
          </a:p>
          <a:p>
            <a:pPr indent="0" lvl="0" marL="0" rtl="0" algn="l">
              <a:spcBef>
                <a:spcPts val="1000"/>
              </a:spcBef>
              <a:spcAft>
                <a:spcPts val="0"/>
              </a:spcAft>
              <a:buNone/>
            </a:pPr>
            <a:r>
              <a:rPr lang="en" sz="4000">
                <a:solidFill>
                  <a:srgbClr val="666666"/>
                </a:solidFill>
                <a:latin typeface="Lexend Deca"/>
                <a:ea typeface="Lexend Deca"/>
                <a:cs typeface="Lexend Deca"/>
                <a:sym typeface="Lexend Deca"/>
              </a:rPr>
              <a:t>Note: We simplified a large list of industries into six clusters listed above, but don’t be limited by this. You may want to use your state list or a more detailed list to make it easy for students to pick one.</a:t>
            </a:r>
            <a:endParaRPr sz="4000">
              <a:solidFill>
                <a:srgbClr val="666666"/>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4000">
                <a:solidFill>
                  <a:srgbClr val="666666"/>
                </a:solidFill>
                <a:latin typeface="Lexend Deca"/>
                <a:ea typeface="Lexend Deca"/>
                <a:cs typeface="Lexend Deca"/>
                <a:sym typeface="Lexend Deca"/>
              </a:rPr>
              <a:t>These clusters will be used to tag CS Heroes on </a:t>
            </a:r>
            <a:r>
              <a:rPr lang="en" sz="4000" u="sng">
                <a:solidFill>
                  <a:srgbClr val="666666"/>
                </a:solidFill>
                <a:latin typeface="Lexend Deca"/>
                <a:ea typeface="Lexend Deca"/>
                <a:cs typeface="Lexend Deca"/>
                <a:sym typeface="Lexend Deca"/>
                <a:hlinkClick r:id="rId4">
                  <a:extLst>
                    <a:ext uri="{A12FA001-AC4F-418D-AE19-62706E023703}">
                      <ahyp:hlinkClr val="tx"/>
                    </a:ext>
                  </a:extLst>
                </a:hlinkClick>
              </a:rPr>
              <a:t>csedweek.org/teach</a:t>
            </a:r>
            <a:r>
              <a:rPr lang="en" sz="4000">
                <a:solidFill>
                  <a:srgbClr val="666666"/>
                </a:solidFill>
                <a:latin typeface="Lexend Deca"/>
                <a:ea typeface="Lexend Deca"/>
                <a:cs typeface="Lexend Deca"/>
                <a:sym typeface="Lexend Deca"/>
              </a:rPr>
              <a:t>.</a:t>
            </a:r>
            <a:endParaRPr sz="6000">
              <a:solidFill>
                <a:srgbClr val="666666"/>
              </a:solidFill>
              <a:latin typeface="Lexend Deca"/>
              <a:ea typeface="Lexend Deca"/>
              <a:cs typeface="Lexend Deca"/>
              <a:sym typeface="Lexend Deca"/>
            </a:endParaRPr>
          </a:p>
        </p:txBody>
      </p:sp>
      <p:sp>
        <p:nvSpPr>
          <p:cNvPr id="111" name="Google Shape;111;p16"/>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2"/>
          <p:cNvSpPr txBox="1"/>
          <p:nvPr/>
        </p:nvSpPr>
        <p:spPr>
          <a:xfrm>
            <a:off x="-25" y="28195050"/>
            <a:ext cx="21945600" cy="4723200"/>
          </a:xfrm>
          <a:prstGeom prst="rect">
            <a:avLst/>
          </a:prstGeom>
          <a:solidFill>
            <a:srgbClr val="9900FF"/>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39" name="Google Shape;539;p52"/>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lt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rgbClr val="FFFFFF"/>
                </a:solidFill>
                <a:latin typeface="Lexend Deca"/>
                <a:ea typeface="Lexend Deca"/>
                <a:cs typeface="Lexend Deca"/>
                <a:sym typeface="Lexend Deca"/>
              </a:rPr>
              <a:t>CS Hero’s Job</a:t>
            </a:r>
            <a:endParaRPr sz="5200">
              <a:solidFill>
                <a:srgbClr val="FFFFFF"/>
              </a:solidFill>
              <a:latin typeface="Lexend Deca"/>
              <a:ea typeface="Lexend Deca"/>
              <a:cs typeface="Lexend Deca"/>
              <a:sym typeface="Lexend Deca"/>
            </a:endParaRPr>
          </a:p>
          <a:p>
            <a:pPr indent="0" lvl="0" marL="0" rtl="0" algn="l">
              <a:spcBef>
                <a:spcPts val="1000"/>
              </a:spcBef>
              <a:spcAft>
                <a:spcPts val="0"/>
              </a:spcAft>
              <a:buNone/>
            </a:pPr>
            <a:r>
              <a:rPr lang="en" sz="5200">
                <a:solidFill>
                  <a:srgbClr val="FFFFFF"/>
                </a:solidFill>
                <a:latin typeface="Lexend Deca"/>
                <a:ea typeface="Lexend Deca"/>
                <a:cs typeface="Lexend Deca"/>
                <a:sym typeface="Lexend Deca"/>
              </a:rPr>
              <a:t>Location</a:t>
            </a:r>
            <a:endParaRPr sz="5200">
              <a:solidFill>
                <a:srgbClr val="FFFFFF"/>
              </a:solidFill>
              <a:latin typeface="Lexend Deca"/>
              <a:ea typeface="Lexend Deca"/>
              <a:cs typeface="Lexend Deca"/>
              <a:sym typeface="Lexend Deca"/>
            </a:endParaRPr>
          </a:p>
        </p:txBody>
      </p:sp>
      <p:pic>
        <p:nvPicPr>
          <p:cNvPr id="540" name="Google Shape;540;p52"/>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41" name="Google Shape;541;p52"/>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542" name="Google Shape;542;p52"/>
          <p:cNvSpPr txBox="1"/>
          <p:nvPr/>
        </p:nvSpPr>
        <p:spPr>
          <a:xfrm>
            <a:off x="-25" y="-18850"/>
            <a:ext cx="21945600" cy="4723200"/>
          </a:xfrm>
          <a:prstGeom prst="rect">
            <a:avLst/>
          </a:prstGeom>
          <a:solidFill>
            <a:srgbClr val="999999"/>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a:t>
            </a:r>
            <a:endParaRPr b="1" sz="5600">
              <a:solidFill>
                <a:srgbClr val="FFFFFF"/>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rgbClr val="9900FF"/>
                </a:solidFill>
                <a:latin typeface="Lexend Deca"/>
                <a:ea typeface="Lexend Deca"/>
                <a:cs typeface="Lexend Deca"/>
                <a:sym typeface="Lexend Deca"/>
              </a:rPr>
              <a:t>Computer science helps ...</a:t>
            </a:r>
            <a:endParaRPr b="1" sz="5600">
              <a:solidFill>
                <a:srgbClr val="9900FF"/>
              </a:solidFill>
              <a:latin typeface="Lexend Deca"/>
              <a:ea typeface="Lexend Deca"/>
              <a:cs typeface="Lexend Deca"/>
              <a:sym typeface="Lexend Deca"/>
            </a:endParaRPr>
          </a:p>
        </p:txBody>
      </p:sp>
      <p:pic>
        <p:nvPicPr>
          <p:cNvPr id="543" name="Google Shape;543;p52"/>
          <p:cNvPicPr preferRelativeResize="0"/>
          <p:nvPr/>
        </p:nvPicPr>
        <p:blipFill>
          <a:blip r:embed="rId4">
            <a:alphaModFix amt="46000"/>
          </a:blip>
          <a:stretch>
            <a:fillRect/>
          </a:stretch>
        </p:blipFill>
        <p:spPr>
          <a:xfrm>
            <a:off x="0" y="4713700"/>
            <a:ext cx="21945600" cy="23490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3"/>
          <p:cNvSpPr txBox="1"/>
          <p:nvPr/>
        </p:nvSpPr>
        <p:spPr>
          <a:xfrm>
            <a:off x="-25" y="28195050"/>
            <a:ext cx="21945600" cy="4723200"/>
          </a:xfrm>
          <a:prstGeom prst="rect">
            <a:avLst/>
          </a:prstGeom>
          <a:solidFill>
            <a:srgbClr val="9900FF"/>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49" name="Google Shape;549;p53"/>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lt1"/>
                </a:solidFill>
                <a:latin typeface="Lexend Deca"/>
                <a:ea typeface="Lexend Deca"/>
                <a:cs typeface="Lexend Deca"/>
                <a:sym typeface="Lexend Deca"/>
              </a:rPr>
              <a:t>CS HERO’S NAME</a:t>
            </a:r>
            <a:br>
              <a:rPr lang="en" sz="5200">
                <a:solidFill>
                  <a:schemeClr val="dk1"/>
                </a:solidFill>
                <a:latin typeface="Lexend Deca"/>
                <a:ea typeface="Lexend Deca"/>
                <a:cs typeface="Lexend Deca"/>
                <a:sym typeface="Lexend Deca"/>
              </a:rPr>
            </a:br>
            <a:r>
              <a:rPr lang="en" sz="5200">
                <a:solidFill>
                  <a:srgbClr val="FFFFFF"/>
                </a:solidFill>
                <a:latin typeface="Lexend Deca"/>
                <a:ea typeface="Lexend Deca"/>
                <a:cs typeface="Lexend Deca"/>
                <a:sym typeface="Lexend Deca"/>
              </a:rPr>
              <a:t>CS Hero’s</a:t>
            </a:r>
            <a:r>
              <a:rPr lang="en" sz="5200">
                <a:solidFill>
                  <a:srgbClr val="FFFFFF"/>
                </a:solidFill>
                <a:latin typeface="Lexend Deca"/>
                <a:ea typeface="Lexend Deca"/>
                <a:cs typeface="Lexend Deca"/>
                <a:sym typeface="Lexend Deca"/>
              </a:rPr>
              <a:t> Job</a:t>
            </a:r>
            <a:endParaRPr sz="5200">
              <a:solidFill>
                <a:srgbClr val="FFFFFF"/>
              </a:solidFill>
              <a:latin typeface="Lexend Deca"/>
              <a:ea typeface="Lexend Deca"/>
              <a:cs typeface="Lexend Deca"/>
              <a:sym typeface="Lexend Deca"/>
            </a:endParaRPr>
          </a:p>
          <a:p>
            <a:pPr indent="0" lvl="0" marL="0" rtl="0" algn="l">
              <a:spcBef>
                <a:spcPts val="1000"/>
              </a:spcBef>
              <a:spcAft>
                <a:spcPts val="0"/>
              </a:spcAft>
              <a:buNone/>
            </a:pPr>
            <a:r>
              <a:rPr lang="en" sz="5200">
                <a:solidFill>
                  <a:srgbClr val="FFFFFF"/>
                </a:solidFill>
                <a:latin typeface="Lexend Deca"/>
                <a:ea typeface="Lexend Deca"/>
                <a:cs typeface="Lexend Deca"/>
                <a:sym typeface="Lexend Deca"/>
              </a:rPr>
              <a:t>Location</a:t>
            </a:r>
            <a:endParaRPr sz="5200">
              <a:solidFill>
                <a:srgbClr val="FFFFFF"/>
              </a:solidFill>
              <a:latin typeface="Lexend Deca"/>
              <a:ea typeface="Lexend Deca"/>
              <a:cs typeface="Lexend Deca"/>
              <a:sym typeface="Lexend Deca"/>
            </a:endParaRPr>
          </a:p>
        </p:txBody>
      </p:sp>
      <p:pic>
        <p:nvPicPr>
          <p:cNvPr id="550" name="Google Shape;550;p53"/>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51" name="Google Shape;551;p53"/>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552" name="Google Shape;552;p53"/>
          <p:cNvSpPr txBox="1"/>
          <p:nvPr/>
        </p:nvSpPr>
        <p:spPr>
          <a:xfrm>
            <a:off x="-25" y="-18850"/>
            <a:ext cx="21945600" cy="4723200"/>
          </a:xfrm>
          <a:prstGeom prst="rect">
            <a:avLst/>
          </a:prstGeom>
          <a:solidFill>
            <a:srgbClr val="999999"/>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CS HERO’S FIRST NAME helps ... by ...</a:t>
            </a:r>
            <a:endParaRPr b="1" sz="5600">
              <a:solidFill>
                <a:srgbClr val="FFFFFF"/>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rgbClr val="9900FF"/>
                </a:solidFill>
                <a:latin typeface="Lexend Deca"/>
                <a:ea typeface="Lexend Deca"/>
                <a:cs typeface="Lexend Deca"/>
                <a:sym typeface="Lexend Deca"/>
              </a:rPr>
              <a:t>Computer science is transforming ...</a:t>
            </a:r>
            <a:endParaRPr b="1" sz="5600">
              <a:solidFill>
                <a:srgbClr val="9900FF"/>
              </a:solidFill>
              <a:latin typeface="Lexend Deca"/>
              <a:ea typeface="Lexend Deca"/>
              <a:cs typeface="Lexend Deca"/>
              <a:sym typeface="Lexend Deca"/>
            </a:endParaRPr>
          </a:p>
        </p:txBody>
      </p:sp>
      <p:pic>
        <p:nvPicPr>
          <p:cNvPr id="553" name="Google Shape;553;p53"/>
          <p:cNvPicPr preferRelativeResize="0"/>
          <p:nvPr/>
        </p:nvPicPr>
        <p:blipFill>
          <a:blip r:embed="rId4">
            <a:alphaModFix amt="46000"/>
          </a:blip>
          <a:stretch>
            <a:fillRect/>
          </a:stretch>
        </p:blipFill>
        <p:spPr>
          <a:xfrm>
            <a:off x="0" y="4713700"/>
            <a:ext cx="21945600" cy="234909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4"/>
          <p:cNvSpPr txBox="1"/>
          <p:nvPr/>
        </p:nvSpPr>
        <p:spPr>
          <a:xfrm>
            <a:off x="-25" y="28195050"/>
            <a:ext cx="21945600" cy="4723200"/>
          </a:xfrm>
          <a:prstGeom prst="rect">
            <a:avLst/>
          </a:prstGeom>
          <a:solidFill>
            <a:srgbClr val="F6B26B"/>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59" name="Google Shape;559;p54"/>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560" name="Google Shape;560;p54"/>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61" name="Google Shape;561;p54"/>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562" name="Google Shape;562;p54"/>
          <p:cNvSpPr txBox="1"/>
          <p:nvPr/>
        </p:nvSpPr>
        <p:spPr>
          <a:xfrm>
            <a:off x="-25" y="-18850"/>
            <a:ext cx="21945600" cy="4723200"/>
          </a:xfrm>
          <a:prstGeom prst="rect">
            <a:avLst/>
          </a:prstGeom>
          <a:solidFill>
            <a:srgbClr val="F6B26B"/>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helps ...</a:t>
            </a:r>
            <a:endParaRPr b="1" sz="5600">
              <a:solidFill>
                <a:schemeClr val="lt1"/>
              </a:solidFill>
              <a:latin typeface="Lexend Deca"/>
              <a:ea typeface="Lexend Deca"/>
              <a:cs typeface="Lexend Deca"/>
              <a:sym typeface="Lexend Deca"/>
            </a:endParaRPr>
          </a:p>
        </p:txBody>
      </p:sp>
      <p:pic>
        <p:nvPicPr>
          <p:cNvPr id="563" name="Google Shape;563;p54"/>
          <p:cNvPicPr preferRelativeResize="0"/>
          <p:nvPr/>
        </p:nvPicPr>
        <p:blipFill rotWithShape="1">
          <a:blip r:embed="rId4">
            <a:alphaModFix/>
          </a:blip>
          <a:srcRect b="0" l="35123" r="8096" t="0"/>
          <a:stretch/>
        </p:blipFill>
        <p:spPr>
          <a:xfrm>
            <a:off x="0" y="4704350"/>
            <a:ext cx="21945601" cy="23490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5"/>
          <p:cNvSpPr txBox="1"/>
          <p:nvPr/>
        </p:nvSpPr>
        <p:spPr>
          <a:xfrm>
            <a:off x="-25" y="28195050"/>
            <a:ext cx="21945600" cy="4723200"/>
          </a:xfrm>
          <a:prstGeom prst="rect">
            <a:avLst/>
          </a:prstGeom>
          <a:solidFill>
            <a:srgbClr val="F6B26B"/>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69" name="Google Shape;569;p55"/>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CS HERO’S</a:t>
            </a:r>
            <a:r>
              <a:rPr b="1" lang="en" sz="10000">
                <a:solidFill>
                  <a:schemeClr val="dk1"/>
                </a:solidFill>
                <a:latin typeface="Lexend Deca"/>
                <a:ea typeface="Lexend Deca"/>
                <a:cs typeface="Lexend Deca"/>
                <a:sym typeface="Lexend Deca"/>
              </a:rPr>
              <a:t> NAME</a:t>
            </a:r>
            <a:br>
              <a:rPr lang="en" sz="5200">
                <a:solidFill>
                  <a:schemeClr val="lt1"/>
                </a:solidFill>
                <a:latin typeface="Lexend Deca"/>
                <a:ea typeface="Lexend Deca"/>
                <a:cs typeface="Lexend Deca"/>
                <a:sym typeface="Lexend Deca"/>
              </a:rPr>
            </a:br>
            <a:r>
              <a:rPr lang="en" sz="5200">
                <a:solidFill>
                  <a:schemeClr val="lt1"/>
                </a:solidFill>
                <a:latin typeface="Lexend Deca"/>
                <a:ea typeface="Lexend Deca"/>
                <a:cs typeface="Lexend Deca"/>
                <a:sym typeface="Lexend Deca"/>
              </a:rPr>
              <a:t>CS Hero’s Job</a:t>
            </a:r>
            <a:endParaRPr sz="52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5200">
                <a:solidFill>
                  <a:schemeClr val="lt1"/>
                </a:solidFill>
                <a:latin typeface="Lexend Deca"/>
                <a:ea typeface="Lexend Deca"/>
                <a:cs typeface="Lexend Deca"/>
                <a:sym typeface="Lexend Deca"/>
              </a:rPr>
              <a:t>Location</a:t>
            </a:r>
            <a:endParaRPr sz="5200">
              <a:solidFill>
                <a:schemeClr val="lt1"/>
              </a:solidFill>
              <a:latin typeface="Lexend Deca"/>
              <a:ea typeface="Lexend Deca"/>
              <a:cs typeface="Lexend Deca"/>
              <a:sym typeface="Lexend Deca"/>
            </a:endParaRPr>
          </a:p>
        </p:txBody>
      </p:sp>
      <p:pic>
        <p:nvPicPr>
          <p:cNvPr id="570" name="Google Shape;570;p55"/>
          <p:cNvPicPr preferRelativeResize="0"/>
          <p:nvPr/>
        </p:nvPicPr>
        <p:blipFill>
          <a:blip r:embed="rId3">
            <a:alphaModFix/>
          </a:blip>
          <a:stretch>
            <a:fillRect/>
          </a:stretch>
        </p:blipFill>
        <p:spPr>
          <a:xfrm>
            <a:off x="13854577" y="30499314"/>
            <a:ext cx="1373300" cy="1374524"/>
          </a:xfrm>
          <a:prstGeom prst="rect">
            <a:avLst/>
          </a:prstGeom>
          <a:noFill/>
          <a:ln>
            <a:noFill/>
          </a:ln>
        </p:spPr>
      </p:pic>
      <p:sp>
        <p:nvSpPr>
          <p:cNvPr id="571" name="Google Shape;571;p55"/>
          <p:cNvSpPr txBox="1"/>
          <p:nvPr/>
        </p:nvSpPr>
        <p:spPr>
          <a:xfrm>
            <a:off x="14335275" y="304993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lt1"/>
                </a:solidFill>
                <a:latin typeface="Lexend Deca"/>
                <a:ea typeface="Lexend Deca"/>
                <a:cs typeface="Lexend Deca"/>
                <a:sym typeface="Lexend Deca"/>
              </a:rPr>
              <a:t>#CSEverywhere</a:t>
            </a:r>
            <a:endParaRPr sz="6000">
              <a:solidFill>
                <a:schemeClr val="lt1"/>
              </a:solidFill>
              <a:latin typeface="Lexend Deca"/>
              <a:ea typeface="Lexend Deca"/>
              <a:cs typeface="Lexend Deca"/>
              <a:sym typeface="Lexend Deca"/>
            </a:endParaRPr>
          </a:p>
        </p:txBody>
      </p:sp>
      <p:sp>
        <p:nvSpPr>
          <p:cNvPr id="572" name="Google Shape;572;p55"/>
          <p:cNvSpPr txBox="1"/>
          <p:nvPr/>
        </p:nvSpPr>
        <p:spPr>
          <a:xfrm>
            <a:off x="-25" y="-18850"/>
            <a:ext cx="21945600" cy="4723200"/>
          </a:xfrm>
          <a:prstGeom prst="rect">
            <a:avLst/>
          </a:prstGeom>
          <a:solidFill>
            <a:srgbClr val="F6B26B"/>
          </a:solidFill>
          <a:ln cap="flat" cmpd="sng" w="9525">
            <a:solidFill>
              <a:srgbClr val="00FFFF"/>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helps ... by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lt1"/>
                </a:solidFill>
                <a:latin typeface="Lexend Deca"/>
                <a:ea typeface="Lexend Deca"/>
                <a:cs typeface="Lexend Deca"/>
                <a:sym typeface="Lexend Deca"/>
              </a:rPr>
              <a:t>Computer science is transforming ...</a:t>
            </a:r>
            <a:endParaRPr b="1" sz="5600">
              <a:solidFill>
                <a:schemeClr val="lt1"/>
              </a:solidFill>
              <a:latin typeface="Lexend Deca"/>
              <a:ea typeface="Lexend Deca"/>
              <a:cs typeface="Lexend Deca"/>
              <a:sym typeface="Lexend Deca"/>
            </a:endParaRPr>
          </a:p>
        </p:txBody>
      </p:sp>
      <p:pic>
        <p:nvPicPr>
          <p:cNvPr id="573" name="Google Shape;573;p55"/>
          <p:cNvPicPr preferRelativeResize="0"/>
          <p:nvPr/>
        </p:nvPicPr>
        <p:blipFill rotWithShape="1">
          <a:blip r:embed="rId4">
            <a:alphaModFix/>
          </a:blip>
          <a:srcRect b="0" l="35123" r="8096" t="0"/>
          <a:stretch/>
        </p:blipFill>
        <p:spPr>
          <a:xfrm>
            <a:off x="0" y="4704350"/>
            <a:ext cx="21945601" cy="23490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56"/>
          <p:cNvPicPr preferRelativeResize="0"/>
          <p:nvPr/>
        </p:nvPicPr>
        <p:blipFill>
          <a:blip r:embed="rId3">
            <a:alphaModFix/>
          </a:blip>
          <a:stretch>
            <a:fillRect/>
          </a:stretch>
        </p:blipFill>
        <p:spPr>
          <a:xfrm>
            <a:off x="5554350" y="29584476"/>
            <a:ext cx="1977646" cy="1979399"/>
          </a:xfrm>
          <a:prstGeom prst="rect">
            <a:avLst/>
          </a:prstGeom>
          <a:noFill/>
          <a:ln>
            <a:noFill/>
          </a:ln>
        </p:spPr>
      </p:pic>
      <p:sp>
        <p:nvSpPr>
          <p:cNvPr id="579" name="Google Shape;579;p56"/>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580" name="Google Shape;580;p56"/>
          <p:cNvSpPr/>
          <p:nvPr/>
        </p:nvSpPr>
        <p:spPr>
          <a:xfrm>
            <a:off x="770150" y="14665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rgbClr val="999999"/>
                </a:solidFill>
                <a:latin typeface="Lexend Deca"/>
              </a:rPr>
              <a:t>My CS Hero Poster</a:t>
            </a:r>
          </a:p>
        </p:txBody>
      </p:sp>
      <p:sp>
        <p:nvSpPr>
          <p:cNvPr id="581" name="Google Shape;581;p56"/>
          <p:cNvSpPr txBox="1"/>
          <p:nvPr/>
        </p:nvSpPr>
        <p:spPr>
          <a:xfrm>
            <a:off x="2150675" y="6528650"/>
            <a:ext cx="177759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2"/>
                </a:solidFill>
                <a:latin typeface="Lexend Deca"/>
                <a:ea typeface="Lexend Deca"/>
                <a:cs typeface="Lexend Deca"/>
                <a:sym typeface="Lexend Deca"/>
              </a:rPr>
              <a:t>Create a poster of your CS Hero that describes the positive change your CS Hero’s work </a:t>
            </a:r>
            <a:endParaRPr sz="6000">
              <a:solidFill>
                <a:schemeClr val="accent2"/>
              </a:solidFill>
              <a:latin typeface="Lexend Deca"/>
              <a:ea typeface="Lexend Deca"/>
              <a:cs typeface="Lexend Deca"/>
              <a:sym typeface="Lexend Deca"/>
            </a:endParaRPr>
          </a:p>
          <a:p>
            <a:pPr indent="0" lvl="0" marL="0" rtl="0" algn="ctr">
              <a:spcBef>
                <a:spcPts val="0"/>
              </a:spcBef>
              <a:spcAft>
                <a:spcPts val="0"/>
              </a:spcAft>
              <a:buNone/>
            </a:pPr>
            <a:r>
              <a:rPr lang="en" sz="6000">
                <a:solidFill>
                  <a:schemeClr val="accent2"/>
                </a:solidFill>
                <a:latin typeface="Lexend Deca"/>
                <a:ea typeface="Lexend Deca"/>
                <a:cs typeface="Lexend Deca"/>
                <a:sym typeface="Lexend Deca"/>
              </a:rPr>
              <a:t>has on others.</a:t>
            </a:r>
            <a:endParaRPr sz="6000">
              <a:solidFill>
                <a:schemeClr val="accent2"/>
              </a:solidFill>
              <a:latin typeface="Lexend Deca"/>
              <a:ea typeface="Lexend Deca"/>
              <a:cs typeface="Lexend Deca"/>
              <a:sym typeface="Lexend Deca"/>
            </a:endParaRPr>
          </a:p>
        </p:txBody>
      </p:sp>
      <p:sp>
        <p:nvSpPr>
          <p:cNvPr id="582" name="Google Shape;582;p56"/>
          <p:cNvSpPr/>
          <p:nvPr/>
        </p:nvSpPr>
        <p:spPr>
          <a:xfrm>
            <a:off x="1836950" y="3828775"/>
            <a:ext cx="17775897" cy="1762474"/>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Unplugged Activity</a:t>
            </a:r>
          </a:p>
        </p:txBody>
      </p:sp>
      <p:sp>
        <p:nvSpPr>
          <p:cNvPr id="583" name="Google Shape;583;p56"/>
          <p:cNvSpPr/>
          <p:nvPr/>
        </p:nvSpPr>
        <p:spPr>
          <a:xfrm>
            <a:off x="3774650" y="10490000"/>
            <a:ext cx="13825800" cy="4476900"/>
          </a:xfrm>
          <a:prstGeom prst="roundRect">
            <a:avLst>
              <a:gd fmla="val 16667" name="adj"/>
            </a:avLst>
          </a:prstGeom>
          <a:solidFill>
            <a:srgbClr val="45D19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0">
                <a:solidFill>
                  <a:srgbClr val="FFFFFF"/>
                </a:solidFill>
                <a:latin typeface="Lexend Deca"/>
                <a:ea typeface="Lexend Deca"/>
                <a:cs typeface="Lexend Deca"/>
                <a:sym typeface="Lexend Deca"/>
              </a:rPr>
              <a:t>PLAN</a:t>
            </a:r>
            <a:r>
              <a:rPr b="1" lang="en" sz="9000">
                <a:solidFill>
                  <a:srgbClr val="000000"/>
                </a:solidFill>
                <a:latin typeface="Lexend Deca"/>
                <a:ea typeface="Lexend Deca"/>
                <a:cs typeface="Lexend Deca"/>
                <a:sym typeface="Lexend Deca"/>
              </a:rPr>
              <a:t> </a:t>
            </a:r>
            <a:r>
              <a:rPr b="1" lang="en" sz="9000">
                <a:solidFill>
                  <a:srgbClr val="595959"/>
                </a:solidFill>
                <a:latin typeface="Lexend Deca"/>
                <a:ea typeface="Lexend Deca"/>
                <a:cs typeface="Lexend Deca"/>
                <a:sym typeface="Lexend Deca"/>
              </a:rPr>
              <a:t>Content</a:t>
            </a:r>
            <a:endParaRPr b="1" sz="9000">
              <a:solidFill>
                <a:srgbClr val="595959"/>
              </a:solidFill>
              <a:latin typeface="Lexend Deca"/>
              <a:ea typeface="Lexend Deca"/>
              <a:cs typeface="Lexend Deca"/>
              <a:sym typeface="Lexend Deca"/>
            </a:endParaRPr>
          </a:p>
          <a:p>
            <a:pPr indent="0" lvl="0" marL="0" rtl="0" algn="l">
              <a:spcBef>
                <a:spcPts val="1000"/>
              </a:spcBef>
              <a:spcAft>
                <a:spcPts val="0"/>
              </a:spcAft>
              <a:buNone/>
            </a:pPr>
            <a:r>
              <a:rPr lang="en" sz="5500">
                <a:solidFill>
                  <a:srgbClr val="595959"/>
                </a:solidFill>
                <a:latin typeface="Lexend Deca"/>
                <a:ea typeface="Lexend Deca"/>
                <a:cs typeface="Lexend Deca"/>
                <a:sym typeface="Lexend Deca"/>
              </a:rPr>
              <a:t>Identify images and information that will be on the poster.</a:t>
            </a:r>
            <a:endParaRPr sz="5500">
              <a:solidFill>
                <a:srgbClr val="595959"/>
              </a:solidFill>
              <a:latin typeface="Lexend Deca"/>
              <a:ea typeface="Lexend Deca"/>
              <a:cs typeface="Lexend Deca"/>
              <a:sym typeface="Lexend Deca"/>
            </a:endParaRPr>
          </a:p>
        </p:txBody>
      </p:sp>
      <p:sp>
        <p:nvSpPr>
          <p:cNvPr id="584" name="Google Shape;584;p56"/>
          <p:cNvSpPr/>
          <p:nvPr/>
        </p:nvSpPr>
        <p:spPr>
          <a:xfrm>
            <a:off x="3774650" y="15824000"/>
            <a:ext cx="13825800" cy="4476900"/>
          </a:xfrm>
          <a:prstGeom prst="roundRect">
            <a:avLst>
              <a:gd fmla="val 16667" name="adj"/>
            </a:avLst>
          </a:prstGeom>
          <a:solidFill>
            <a:srgbClr val="5B98F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0000">
                <a:solidFill>
                  <a:srgbClr val="FFFFFF"/>
                </a:solidFill>
                <a:latin typeface="Lexend Deca"/>
                <a:ea typeface="Lexend Deca"/>
                <a:cs typeface="Lexend Deca"/>
                <a:sym typeface="Lexend Deca"/>
              </a:rPr>
              <a:t>DESIGN </a:t>
            </a:r>
            <a:r>
              <a:rPr b="1" lang="en" sz="9000">
                <a:solidFill>
                  <a:srgbClr val="595959"/>
                </a:solidFill>
                <a:latin typeface="Lexend Deca"/>
                <a:ea typeface="Lexend Deca"/>
                <a:cs typeface="Lexend Deca"/>
                <a:sym typeface="Lexend Deca"/>
              </a:rPr>
              <a:t>Posters</a:t>
            </a:r>
            <a:endParaRPr b="1" sz="9000">
              <a:solidFill>
                <a:srgbClr val="595959"/>
              </a:solidFill>
              <a:latin typeface="Lexend Deca"/>
              <a:ea typeface="Lexend Deca"/>
              <a:cs typeface="Lexend Deca"/>
              <a:sym typeface="Lexend Deca"/>
            </a:endParaRPr>
          </a:p>
          <a:p>
            <a:pPr indent="0" lvl="0" marL="0" rtl="0" algn="l">
              <a:spcBef>
                <a:spcPts val="1000"/>
              </a:spcBef>
              <a:spcAft>
                <a:spcPts val="0"/>
              </a:spcAft>
              <a:buClr>
                <a:srgbClr val="000000"/>
              </a:buClr>
              <a:buSzPts val="1100"/>
              <a:buFont typeface="Arial"/>
              <a:buNone/>
            </a:pPr>
            <a:r>
              <a:rPr lang="en" sz="5500">
                <a:solidFill>
                  <a:srgbClr val="595959"/>
                </a:solidFill>
                <a:latin typeface="Lexend Deca"/>
                <a:ea typeface="Lexend Deca"/>
                <a:cs typeface="Lexend Deca"/>
                <a:sym typeface="Lexend Deca"/>
              </a:rPr>
              <a:t>Use Google Slides and other platforms to create a digital poster.</a:t>
            </a:r>
            <a:endParaRPr sz="5500">
              <a:solidFill>
                <a:srgbClr val="595959"/>
              </a:solidFill>
              <a:latin typeface="Lexend Deca"/>
              <a:ea typeface="Lexend Deca"/>
              <a:cs typeface="Lexend Deca"/>
              <a:sym typeface="Lexend Deca"/>
            </a:endParaRPr>
          </a:p>
        </p:txBody>
      </p:sp>
      <p:sp>
        <p:nvSpPr>
          <p:cNvPr id="585" name="Google Shape;585;p56"/>
          <p:cNvSpPr/>
          <p:nvPr/>
        </p:nvSpPr>
        <p:spPr>
          <a:xfrm>
            <a:off x="3774650" y="21234200"/>
            <a:ext cx="13825800" cy="4476900"/>
          </a:xfrm>
          <a:prstGeom prst="roundRect">
            <a:avLst>
              <a:gd fmla="val 16667" name="adj"/>
            </a:avLst>
          </a:prstGeom>
          <a:solidFill>
            <a:srgbClr val="FE7F4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0000">
                <a:solidFill>
                  <a:srgbClr val="FFFFFF"/>
                </a:solidFill>
                <a:latin typeface="Lexend Deca"/>
                <a:ea typeface="Lexend Deca"/>
                <a:cs typeface="Lexend Deca"/>
                <a:sym typeface="Lexend Deca"/>
              </a:rPr>
              <a:t>SHARE </a:t>
            </a:r>
            <a:r>
              <a:rPr b="1" lang="en" sz="9000">
                <a:solidFill>
                  <a:srgbClr val="595959"/>
                </a:solidFill>
                <a:latin typeface="Lexend Deca"/>
                <a:ea typeface="Lexend Deca"/>
                <a:cs typeface="Lexend Deca"/>
                <a:sym typeface="Lexend Deca"/>
              </a:rPr>
              <a:t>with Others</a:t>
            </a:r>
            <a:endParaRPr b="1" sz="9000">
              <a:solidFill>
                <a:srgbClr val="595959"/>
              </a:solidFill>
              <a:latin typeface="Lexend Deca"/>
              <a:ea typeface="Lexend Deca"/>
              <a:cs typeface="Lexend Deca"/>
              <a:sym typeface="Lexend Deca"/>
            </a:endParaRPr>
          </a:p>
          <a:p>
            <a:pPr indent="0" lvl="0" marL="0" rtl="0" algn="l">
              <a:spcBef>
                <a:spcPts val="1000"/>
              </a:spcBef>
              <a:spcAft>
                <a:spcPts val="0"/>
              </a:spcAft>
              <a:buClr>
                <a:srgbClr val="000000"/>
              </a:buClr>
              <a:buSzPts val="1100"/>
              <a:buFont typeface="Arial"/>
              <a:buNone/>
            </a:pPr>
            <a:r>
              <a:rPr lang="en" sz="5500">
                <a:solidFill>
                  <a:srgbClr val="595959"/>
                </a:solidFill>
                <a:latin typeface="Lexend Deca"/>
                <a:ea typeface="Lexend Deca"/>
                <a:cs typeface="Lexend Deca"/>
                <a:sym typeface="Lexend Deca"/>
              </a:rPr>
              <a:t>Showcase posters to the class and/or share with a wider audience.</a:t>
            </a:r>
            <a:endParaRPr sz="5500">
              <a:solidFill>
                <a:srgbClr val="595959"/>
              </a:solidFill>
              <a:latin typeface="Lexend Deca"/>
              <a:ea typeface="Lexend Deca"/>
              <a:cs typeface="Lexend Deca"/>
              <a:sym typeface="Lexend Dec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7"/>
          <p:cNvSpPr txBox="1"/>
          <p:nvPr/>
        </p:nvSpPr>
        <p:spPr>
          <a:xfrm>
            <a:off x="35400" y="2819505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591" name="Google Shape;591;p57"/>
          <p:cNvSpPr/>
          <p:nvPr/>
        </p:nvSpPr>
        <p:spPr>
          <a:xfrm>
            <a:off x="-50725" y="4924525"/>
            <a:ext cx="22031700" cy="23270400"/>
          </a:xfrm>
          <a:prstGeom prst="rect">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7"/>
          <p:cNvSpPr/>
          <p:nvPr/>
        </p:nvSpPr>
        <p:spPr>
          <a:xfrm>
            <a:off x="366000" y="5334800"/>
            <a:ext cx="21221100" cy="224172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3" name="Google Shape;593;p57"/>
          <p:cNvPicPr preferRelativeResize="0"/>
          <p:nvPr/>
        </p:nvPicPr>
        <p:blipFill rotWithShape="1">
          <a:blip r:embed="rId3">
            <a:alphaModFix/>
          </a:blip>
          <a:srcRect b="35288" l="10807" r="10072" t="13308"/>
          <a:stretch/>
        </p:blipFill>
        <p:spPr>
          <a:xfrm>
            <a:off x="621650" y="5454900"/>
            <a:ext cx="20792425" cy="22256707"/>
          </a:xfrm>
          <a:prstGeom prst="rect">
            <a:avLst/>
          </a:prstGeom>
          <a:noFill/>
          <a:ln>
            <a:noFill/>
          </a:ln>
        </p:spPr>
      </p:pic>
      <p:pic>
        <p:nvPicPr>
          <p:cNvPr id="594" name="Google Shape;594;p57"/>
          <p:cNvPicPr preferRelativeResize="0"/>
          <p:nvPr/>
        </p:nvPicPr>
        <p:blipFill rotWithShape="1">
          <a:blip r:embed="rId4">
            <a:alphaModFix/>
          </a:blip>
          <a:srcRect b="88260" l="0" r="0" t="0"/>
          <a:stretch/>
        </p:blipFill>
        <p:spPr>
          <a:xfrm>
            <a:off x="0" y="381000"/>
            <a:ext cx="21945600" cy="4244803"/>
          </a:xfrm>
          <a:prstGeom prst="rect">
            <a:avLst/>
          </a:prstGeom>
          <a:noFill/>
          <a:ln>
            <a:noFill/>
          </a:ln>
        </p:spPr>
      </p:pic>
      <p:pic>
        <p:nvPicPr>
          <p:cNvPr id="595" name="Google Shape;595;p57"/>
          <p:cNvPicPr preferRelativeResize="0"/>
          <p:nvPr/>
        </p:nvPicPr>
        <p:blipFill rotWithShape="1">
          <a:blip r:embed="rId4">
            <a:alphaModFix/>
          </a:blip>
          <a:srcRect b="21864" l="0" r="0" t="66395"/>
          <a:stretch/>
        </p:blipFill>
        <p:spPr>
          <a:xfrm>
            <a:off x="45063" y="28673600"/>
            <a:ext cx="21945600" cy="42448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8"/>
          <p:cNvSpPr txBox="1"/>
          <p:nvPr/>
        </p:nvSpPr>
        <p:spPr>
          <a:xfrm>
            <a:off x="35400" y="2819505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601" name="Google Shape;601;p58"/>
          <p:cNvSpPr/>
          <p:nvPr/>
        </p:nvSpPr>
        <p:spPr>
          <a:xfrm>
            <a:off x="-50725" y="4924525"/>
            <a:ext cx="22031700" cy="23270400"/>
          </a:xfrm>
          <a:prstGeom prst="rect">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8"/>
          <p:cNvSpPr/>
          <p:nvPr/>
        </p:nvSpPr>
        <p:spPr>
          <a:xfrm>
            <a:off x="366000" y="5334800"/>
            <a:ext cx="21221100" cy="224172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3" name="Google Shape;603;p58"/>
          <p:cNvPicPr preferRelativeResize="0"/>
          <p:nvPr/>
        </p:nvPicPr>
        <p:blipFill rotWithShape="1">
          <a:blip r:embed="rId3">
            <a:alphaModFix/>
          </a:blip>
          <a:srcRect b="27602" l="0" r="0" t="7297"/>
          <a:stretch/>
        </p:blipFill>
        <p:spPr>
          <a:xfrm>
            <a:off x="717175" y="5625350"/>
            <a:ext cx="20628374" cy="22126648"/>
          </a:xfrm>
          <a:prstGeom prst="rect">
            <a:avLst/>
          </a:prstGeom>
          <a:noFill/>
          <a:ln>
            <a:noFill/>
          </a:ln>
        </p:spPr>
      </p:pic>
      <p:pic>
        <p:nvPicPr>
          <p:cNvPr id="604" name="Google Shape;604;p58"/>
          <p:cNvPicPr preferRelativeResize="0"/>
          <p:nvPr/>
        </p:nvPicPr>
        <p:blipFill rotWithShape="1">
          <a:blip r:embed="rId4">
            <a:alphaModFix/>
          </a:blip>
          <a:srcRect b="88260" l="0" r="0" t="0"/>
          <a:stretch/>
        </p:blipFill>
        <p:spPr>
          <a:xfrm>
            <a:off x="45075" y="0"/>
            <a:ext cx="21945600" cy="4244803"/>
          </a:xfrm>
          <a:prstGeom prst="rect">
            <a:avLst/>
          </a:prstGeom>
          <a:noFill/>
          <a:ln>
            <a:noFill/>
          </a:ln>
        </p:spPr>
      </p:pic>
      <p:pic>
        <p:nvPicPr>
          <p:cNvPr id="605" name="Google Shape;605;p58"/>
          <p:cNvPicPr preferRelativeResize="0"/>
          <p:nvPr/>
        </p:nvPicPr>
        <p:blipFill rotWithShape="1">
          <a:blip r:embed="rId4">
            <a:alphaModFix/>
          </a:blip>
          <a:srcRect b="21908" l="0" r="0" t="66352"/>
          <a:stretch/>
        </p:blipFill>
        <p:spPr>
          <a:xfrm>
            <a:off x="-7675" y="28434250"/>
            <a:ext cx="21945600" cy="424480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9"/>
          <p:cNvSpPr txBox="1"/>
          <p:nvPr/>
        </p:nvSpPr>
        <p:spPr>
          <a:xfrm>
            <a:off x="3750" y="2804120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611" name="Google Shape;611;p59"/>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YOUR NAME</a:t>
            </a:r>
            <a:br>
              <a:rPr lang="en" sz="5200">
                <a:solidFill>
                  <a:schemeClr val="dk1"/>
                </a:solidFill>
                <a:latin typeface="Lexend Deca"/>
                <a:ea typeface="Lexend Deca"/>
                <a:cs typeface="Lexend Deca"/>
                <a:sym typeface="Lexend Deca"/>
              </a:rPr>
            </a:br>
            <a:r>
              <a:rPr lang="en" sz="5200">
                <a:solidFill>
                  <a:schemeClr val="dk1"/>
                </a:solidFill>
                <a:latin typeface="Lexend Deca"/>
                <a:ea typeface="Lexend Deca"/>
                <a:cs typeface="Lexend Deca"/>
                <a:sym typeface="Lexend Deca"/>
              </a:rPr>
              <a:t>Your Future Job</a:t>
            </a:r>
            <a:endParaRPr sz="5200">
              <a:solidFill>
                <a:schemeClr val="dk1"/>
              </a:solidFill>
              <a:latin typeface="Lexend Deca"/>
              <a:ea typeface="Lexend Deca"/>
              <a:cs typeface="Lexend Deca"/>
              <a:sym typeface="Lexend Deca"/>
            </a:endParaRPr>
          </a:p>
          <a:p>
            <a:pPr indent="0" lvl="0" marL="0" rtl="0" algn="l">
              <a:spcBef>
                <a:spcPts val="0"/>
              </a:spcBef>
              <a:spcAft>
                <a:spcPts val="0"/>
              </a:spcAft>
              <a:buNone/>
            </a:pPr>
            <a:r>
              <a:rPr lang="en" sz="5200">
                <a:solidFill>
                  <a:schemeClr val="dk1"/>
                </a:solidFill>
                <a:latin typeface="Lexend Deca"/>
                <a:ea typeface="Lexend Deca"/>
                <a:cs typeface="Lexend Deca"/>
                <a:sym typeface="Lexend Deca"/>
              </a:rPr>
              <a:t>Location</a:t>
            </a:r>
            <a:endParaRPr sz="5200">
              <a:solidFill>
                <a:schemeClr val="dk1"/>
              </a:solidFill>
              <a:latin typeface="Lexend Deca"/>
              <a:ea typeface="Lexend Deca"/>
              <a:cs typeface="Lexend Deca"/>
              <a:sym typeface="Lexend Deca"/>
            </a:endParaRPr>
          </a:p>
          <a:p>
            <a:pPr indent="0" lvl="0" marL="0" rtl="0" algn="l">
              <a:spcBef>
                <a:spcPts val="0"/>
              </a:spcBef>
              <a:spcAft>
                <a:spcPts val="0"/>
              </a:spcAft>
              <a:buNone/>
            </a:pPr>
            <a:r>
              <a:t/>
            </a:r>
            <a:endParaRPr sz="5200">
              <a:solidFill>
                <a:schemeClr val="lt1"/>
              </a:solidFill>
              <a:latin typeface="Lexend Deca"/>
              <a:ea typeface="Lexend Deca"/>
              <a:cs typeface="Lexend Deca"/>
              <a:sym typeface="Lexend Deca"/>
            </a:endParaRPr>
          </a:p>
        </p:txBody>
      </p:sp>
      <p:pic>
        <p:nvPicPr>
          <p:cNvPr id="612" name="Google Shape;612;p59"/>
          <p:cNvPicPr preferRelativeResize="0"/>
          <p:nvPr/>
        </p:nvPicPr>
        <p:blipFill>
          <a:blip r:embed="rId3">
            <a:alphaModFix/>
          </a:blip>
          <a:stretch>
            <a:fillRect/>
          </a:stretch>
        </p:blipFill>
        <p:spPr>
          <a:xfrm>
            <a:off x="13851575" y="30303313"/>
            <a:ext cx="1792400" cy="1793987"/>
          </a:xfrm>
          <a:prstGeom prst="rect">
            <a:avLst/>
          </a:prstGeom>
          <a:noFill/>
          <a:ln>
            <a:noFill/>
          </a:ln>
        </p:spPr>
      </p:pic>
      <p:sp>
        <p:nvSpPr>
          <p:cNvPr id="613" name="Google Shape;613;p59"/>
          <p:cNvSpPr txBox="1"/>
          <p:nvPr/>
        </p:nvSpPr>
        <p:spPr>
          <a:xfrm>
            <a:off x="14648100" y="302106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614" name="Google Shape;614;p59"/>
          <p:cNvSpPr txBox="1"/>
          <p:nvPr/>
        </p:nvSpPr>
        <p:spPr>
          <a:xfrm>
            <a:off x="-25" y="57350"/>
            <a:ext cx="21945600" cy="4867200"/>
          </a:xfrm>
          <a:prstGeom prst="rect">
            <a:avLst/>
          </a:prstGeom>
          <a:no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 FIRST NAME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dk1"/>
                </a:solidFill>
                <a:latin typeface="Lexend Deca"/>
                <a:ea typeface="Lexend Deca"/>
                <a:cs typeface="Lexend Deca"/>
                <a:sym typeface="Lexend Deca"/>
              </a:rPr>
              <a:t>   Computer science helps ... </a:t>
            </a:r>
            <a:endParaRPr b="1" sz="5600">
              <a:solidFill>
                <a:schemeClr val="dk1"/>
              </a:solidFill>
              <a:latin typeface="Lexend Deca"/>
              <a:ea typeface="Lexend Deca"/>
              <a:cs typeface="Lexend Deca"/>
              <a:sym typeface="Lexend Deca"/>
            </a:endParaRPr>
          </a:p>
        </p:txBody>
      </p:sp>
      <p:sp>
        <p:nvSpPr>
          <p:cNvPr id="615" name="Google Shape;615;p59"/>
          <p:cNvSpPr/>
          <p:nvPr/>
        </p:nvSpPr>
        <p:spPr>
          <a:xfrm>
            <a:off x="-50725" y="4924525"/>
            <a:ext cx="22031700" cy="23270400"/>
          </a:xfrm>
          <a:prstGeom prst="rect">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9"/>
          <p:cNvSpPr/>
          <p:nvPr/>
        </p:nvSpPr>
        <p:spPr>
          <a:xfrm>
            <a:off x="366000" y="5334800"/>
            <a:ext cx="21221100" cy="224172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700"/>
              <a:t>background  background  </a:t>
            </a:r>
            <a:r>
              <a:rPr lang="en" sz="5700">
                <a:solidFill>
                  <a:schemeClr val="dk1"/>
                </a:solidFill>
              </a:rPr>
              <a:t>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a:t>
            </a:r>
            <a:endParaRPr sz="5700"/>
          </a:p>
        </p:txBody>
      </p:sp>
      <p:pic>
        <p:nvPicPr>
          <p:cNvPr id="617" name="Google Shape;617;p59"/>
          <p:cNvPicPr preferRelativeResize="0"/>
          <p:nvPr/>
        </p:nvPicPr>
        <p:blipFill>
          <a:blip r:embed="rId4">
            <a:alphaModFix/>
          </a:blip>
          <a:stretch>
            <a:fillRect/>
          </a:stretch>
        </p:blipFill>
        <p:spPr>
          <a:xfrm>
            <a:off x="3187250" y="10492425"/>
            <a:ext cx="15269251" cy="180072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0"/>
          <p:cNvSpPr txBox="1"/>
          <p:nvPr/>
        </p:nvSpPr>
        <p:spPr>
          <a:xfrm>
            <a:off x="3750" y="2804120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623" name="Google Shape;623;p60"/>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rPr b="1" lang="en" sz="10000">
                <a:solidFill>
                  <a:schemeClr val="dk1"/>
                </a:solidFill>
                <a:latin typeface="Lexend Deca"/>
                <a:ea typeface="Lexend Deca"/>
                <a:cs typeface="Lexend Deca"/>
                <a:sym typeface="Lexend Deca"/>
              </a:rPr>
              <a:t>YOUR NAME</a:t>
            </a:r>
            <a:br>
              <a:rPr lang="en" sz="5200">
                <a:solidFill>
                  <a:schemeClr val="dk1"/>
                </a:solidFill>
                <a:latin typeface="Lexend Deca"/>
                <a:ea typeface="Lexend Deca"/>
                <a:cs typeface="Lexend Deca"/>
                <a:sym typeface="Lexend Deca"/>
              </a:rPr>
            </a:br>
            <a:r>
              <a:rPr lang="en" sz="5200">
                <a:solidFill>
                  <a:schemeClr val="dk1"/>
                </a:solidFill>
                <a:latin typeface="Lexend Deca"/>
                <a:ea typeface="Lexend Deca"/>
                <a:cs typeface="Lexend Deca"/>
                <a:sym typeface="Lexend Deca"/>
              </a:rPr>
              <a:t>Your Future Job</a:t>
            </a:r>
            <a:endParaRPr sz="5200">
              <a:solidFill>
                <a:schemeClr val="dk1"/>
              </a:solidFill>
              <a:latin typeface="Lexend Deca"/>
              <a:ea typeface="Lexend Deca"/>
              <a:cs typeface="Lexend Deca"/>
              <a:sym typeface="Lexend Deca"/>
            </a:endParaRPr>
          </a:p>
          <a:p>
            <a:pPr indent="0" lvl="0" marL="0" rtl="0" algn="l">
              <a:spcBef>
                <a:spcPts val="0"/>
              </a:spcBef>
              <a:spcAft>
                <a:spcPts val="0"/>
              </a:spcAft>
              <a:buNone/>
            </a:pPr>
            <a:r>
              <a:rPr lang="en" sz="5200">
                <a:solidFill>
                  <a:schemeClr val="dk1"/>
                </a:solidFill>
                <a:latin typeface="Lexend Deca"/>
                <a:ea typeface="Lexend Deca"/>
                <a:cs typeface="Lexend Deca"/>
                <a:sym typeface="Lexend Deca"/>
              </a:rPr>
              <a:t>Location</a:t>
            </a:r>
            <a:endParaRPr sz="5200">
              <a:solidFill>
                <a:schemeClr val="dk1"/>
              </a:solidFill>
              <a:latin typeface="Lexend Deca"/>
              <a:ea typeface="Lexend Deca"/>
              <a:cs typeface="Lexend Deca"/>
              <a:sym typeface="Lexend Deca"/>
            </a:endParaRPr>
          </a:p>
          <a:p>
            <a:pPr indent="0" lvl="0" marL="0" rtl="0" algn="l">
              <a:spcBef>
                <a:spcPts val="0"/>
              </a:spcBef>
              <a:spcAft>
                <a:spcPts val="0"/>
              </a:spcAft>
              <a:buNone/>
            </a:pPr>
            <a:r>
              <a:t/>
            </a:r>
            <a:endParaRPr sz="5200">
              <a:solidFill>
                <a:schemeClr val="lt1"/>
              </a:solidFill>
              <a:latin typeface="Lexend Deca"/>
              <a:ea typeface="Lexend Deca"/>
              <a:cs typeface="Lexend Deca"/>
              <a:sym typeface="Lexend Deca"/>
            </a:endParaRPr>
          </a:p>
        </p:txBody>
      </p:sp>
      <p:pic>
        <p:nvPicPr>
          <p:cNvPr id="624" name="Google Shape;624;p60"/>
          <p:cNvPicPr preferRelativeResize="0"/>
          <p:nvPr/>
        </p:nvPicPr>
        <p:blipFill>
          <a:blip r:embed="rId3">
            <a:alphaModFix/>
          </a:blip>
          <a:stretch>
            <a:fillRect/>
          </a:stretch>
        </p:blipFill>
        <p:spPr>
          <a:xfrm>
            <a:off x="13851575" y="30303313"/>
            <a:ext cx="1792400" cy="1793987"/>
          </a:xfrm>
          <a:prstGeom prst="rect">
            <a:avLst/>
          </a:prstGeom>
          <a:noFill/>
          <a:ln>
            <a:noFill/>
          </a:ln>
        </p:spPr>
      </p:pic>
      <p:sp>
        <p:nvSpPr>
          <p:cNvPr id="625" name="Google Shape;625;p60"/>
          <p:cNvSpPr txBox="1"/>
          <p:nvPr/>
        </p:nvSpPr>
        <p:spPr>
          <a:xfrm>
            <a:off x="14648100" y="30210613"/>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626" name="Google Shape;626;p60"/>
          <p:cNvSpPr txBox="1"/>
          <p:nvPr/>
        </p:nvSpPr>
        <p:spPr>
          <a:xfrm>
            <a:off x="-25" y="57350"/>
            <a:ext cx="21945600" cy="4867200"/>
          </a:xfrm>
          <a:prstGeom prst="rect">
            <a:avLst/>
          </a:prstGeom>
          <a:no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CS HERO’S</a:t>
            </a:r>
            <a:r>
              <a:rPr b="1" lang="en" sz="5600">
                <a:solidFill>
                  <a:schemeClr val="dk1"/>
                </a:solidFill>
                <a:latin typeface="Lexend Deca"/>
                <a:ea typeface="Lexend Deca"/>
                <a:cs typeface="Lexend Deca"/>
                <a:sym typeface="Lexend Deca"/>
              </a:rPr>
              <a:t> FIRST NAME helps ... by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None/>
            </a:pPr>
            <a:r>
              <a:rPr b="1" lang="en" sz="5600">
                <a:solidFill>
                  <a:schemeClr val="dk1"/>
                </a:solidFill>
                <a:latin typeface="Lexend Deca"/>
                <a:ea typeface="Lexend Deca"/>
                <a:cs typeface="Lexend Deca"/>
                <a:sym typeface="Lexend Deca"/>
              </a:rPr>
              <a:t>   Computer science is transforming ... </a:t>
            </a:r>
            <a:endParaRPr b="1" sz="5600">
              <a:solidFill>
                <a:schemeClr val="dk1"/>
              </a:solidFill>
              <a:latin typeface="Lexend Deca"/>
              <a:ea typeface="Lexend Deca"/>
              <a:cs typeface="Lexend Deca"/>
              <a:sym typeface="Lexend Deca"/>
            </a:endParaRPr>
          </a:p>
        </p:txBody>
      </p:sp>
      <p:sp>
        <p:nvSpPr>
          <p:cNvPr id="627" name="Google Shape;627;p60"/>
          <p:cNvSpPr/>
          <p:nvPr/>
        </p:nvSpPr>
        <p:spPr>
          <a:xfrm>
            <a:off x="-50725" y="4924525"/>
            <a:ext cx="22031700" cy="23270400"/>
          </a:xfrm>
          <a:prstGeom prst="rect">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0"/>
          <p:cNvSpPr/>
          <p:nvPr/>
        </p:nvSpPr>
        <p:spPr>
          <a:xfrm>
            <a:off x="366000" y="5334800"/>
            <a:ext cx="21221100" cy="224172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700"/>
              <a:t>b</a:t>
            </a:r>
            <a:r>
              <a:rPr lang="en" sz="5700"/>
              <a:t>ackground  background  </a:t>
            </a:r>
            <a:r>
              <a:rPr lang="en" sz="5700">
                <a:solidFill>
                  <a:schemeClr val="dk1"/>
                </a:solidFill>
              </a:rPr>
              <a:t>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  background</a:t>
            </a:r>
            <a:endParaRPr sz="5700"/>
          </a:p>
        </p:txBody>
      </p:sp>
      <p:pic>
        <p:nvPicPr>
          <p:cNvPr id="629" name="Google Shape;629;p60"/>
          <p:cNvPicPr preferRelativeResize="0"/>
          <p:nvPr/>
        </p:nvPicPr>
        <p:blipFill>
          <a:blip r:embed="rId4">
            <a:alphaModFix/>
          </a:blip>
          <a:stretch>
            <a:fillRect/>
          </a:stretch>
        </p:blipFill>
        <p:spPr>
          <a:xfrm>
            <a:off x="3187250" y="10492425"/>
            <a:ext cx="15269251" cy="180072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61"/>
          <p:cNvPicPr preferRelativeResize="0"/>
          <p:nvPr/>
        </p:nvPicPr>
        <p:blipFill>
          <a:blip r:embed="rId3">
            <a:alphaModFix/>
          </a:blip>
          <a:stretch>
            <a:fillRect/>
          </a:stretch>
        </p:blipFill>
        <p:spPr>
          <a:xfrm>
            <a:off x="5554350" y="29584476"/>
            <a:ext cx="1977646" cy="1979399"/>
          </a:xfrm>
          <a:prstGeom prst="rect">
            <a:avLst/>
          </a:prstGeom>
          <a:noFill/>
          <a:ln>
            <a:noFill/>
          </a:ln>
        </p:spPr>
      </p:pic>
      <p:sp>
        <p:nvSpPr>
          <p:cNvPr id="635" name="Google Shape;635;p61"/>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636" name="Google Shape;636;p61"/>
          <p:cNvSpPr/>
          <p:nvPr/>
        </p:nvSpPr>
        <p:spPr>
          <a:xfrm>
            <a:off x="770150" y="7807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noFill/>
                <a:latin typeface="Lexend Deca"/>
              </a:rPr>
              <a:t>My CS Hero Poster</a:t>
            </a:r>
          </a:p>
        </p:txBody>
      </p:sp>
      <p:graphicFrame>
        <p:nvGraphicFramePr>
          <p:cNvPr id="637" name="Google Shape;637;p61"/>
          <p:cNvGraphicFramePr/>
          <p:nvPr/>
        </p:nvGraphicFramePr>
        <p:xfrm>
          <a:off x="952500" y="7308882"/>
          <a:ext cx="3000000" cy="3000000"/>
        </p:xfrm>
        <a:graphic>
          <a:graphicData uri="http://schemas.openxmlformats.org/drawingml/2006/table">
            <a:tbl>
              <a:tblPr>
                <a:noFill/>
                <a:tableStyleId>{2895F2DC-DE1F-4CE6-9F55-8D3CD3B52F7C}</a:tableStyleId>
              </a:tblPr>
              <a:tblGrid>
                <a:gridCol w="2693450"/>
                <a:gridCol w="6574775"/>
                <a:gridCol w="3567650"/>
                <a:gridCol w="7204725"/>
              </a:tblGrid>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Name</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Position</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r>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Location</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Company</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r>
              <a:tr h="18176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did you find out about this CS Hero?</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r>
              <a:tr h="178180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industry does your CS Hero belong to?</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r>
              <a:tr h="174590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type of work does your CS Hero do?</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EFEFEF"/>
                    </a:solidFill>
                  </a:tcPr>
                </a:tc>
                <a:tc hMerge="1"/>
              </a:tr>
              <a:tr h="2461825">
                <a:tc gridSpan="2">
                  <a:txBody>
                    <a:bodyPr/>
                    <a:lstStyle/>
                    <a:p>
                      <a:pPr indent="0" lvl="0" marL="0" rtl="0" algn="l">
                        <a:spcBef>
                          <a:spcPts val="0"/>
                        </a:spcBef>
                        <a:spcAft>
                          <a:spcPts val="0"/>
                        </a:spcAft>
                        <a:buClr>
                          <a:schemeClr val="dk1"/>
                        </a:buClr>
                        <a:buSzPts val="1100"/>
                        <a:buFont typeface="Arial"/>
                        <a:buNone/>
                      </a:pPr>
                      <a:r>
                        <a:rPr lang="en" sz="4500">
                          <a:solidFill>
                            <a:schemeClr val="dk1"/>
                          </a:solidFill>
                          <a:latin typeface="Lexend Deca"/>
                          <a:ea typeface="Lexend Deca"/>
                          <a:cs typeface="Lexend Deca"/>
                          <a:sym typeface="Lexend Deca"/>
                        </a:rPr>
                        <a:t>How does your CS Hero positively change the lives of others?</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CCCCCC"/>
                    </a:solidFill>
                  </a:tcPr>
                </a:tc>
                <a:tc hMerge="1"/>
              </a:tr>
            </a:tbl>
          </a:graphicData>
        </a:graphic>
      </p:graphicFrame>
      <p:sp>
        <p:nvSpPr>
          <p:cNvPr id="638" name="Google Shape;638;p61"/>
          <p:cNvSpPr txBox="1"/>
          <p:nvPr/>
        </p:nvSpPr>
        <p:spPr>
          <a:xfrm>
            <a:off x="921725" y="6161225"/>
            <a:ext cx="20102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latin typeface="Lexend Deca"/>
                <a:ea typeface="Lexend Deca"/>
                <a:cs typeface="Lexend Deca"/>
                <a:sym typeface="Lexend Deca"/>
              </a:rPr>
              <a:t>Complete the table below.</a:t>
            </a:r>
            <a:endParaRPr sz="5000">
              <a:latin typeface="Lexend Deca"/>
              <a:ea typeface="Lexend Deca"/>
              <a:cs typeface="Lexend Deca"/>
              <a:sym typeface="Lexend Deca"/>
            </a:endParaRPr>
          </a:p>
        </p:txBody>
      </p:sp>
      <p:sp>
        <p:nvSpPr>
          <p:cNvPr id="639" name="Google Shape;639;p61"/>
          <p:cNvSpPr txBox="1"/>
          <p:nvPr/>
        </p:nvSpPr>
        <p:spPr>
          <a:xfrm>
            <a:off x="921750" y="22314309"/>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Complete the sentence by entering the type how your CS Hero’s work helps others.</a:t>
            </a:r>
            <a:endParaRPr sz="4100">
              <a:latin typeface="Lexend Deca"/>
              <a:ea typeface="Lexend Deca"/>
              <a:cs typeface="Lexend Deca"/>
              <a:sym typeface="Lexend Deca"/>
            </a:endParaRPr>
          </a:p>
        </p:txBody>
      </p:sp>
      <p:sp>
        <p:nvSpPr>
          <p:cNvPr id="640" name="Google Shape;640;p61"/>
          <p:cNvSpPr/>
          <p:nvPr/>
        </p:nvSpPr>
        <p:spPr>
          <a:xfrm>
            <a:off x="868650" y="19116851"/>
            <a:ext cx="20040600" cy="3028500"/>
          </a:xfrm>
          <a:prstGeom prst="roundRect">
            <a:avLst>
              <a:gd fmla="val 16667" name="adj"/>
            </a:avLst>
          </a:prstGeom>
          <a:solidFill>
            <a:srgbClr val="EFEFE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t/>
            </a:r>
            <a:endParaRPr sz="6000">
              <a:latin typeface="Lexend Deca"/>
              <a:ea typeface="Lexend Deca"/>
              <a:cs typeface="Lexend Deca"/>
              <a:sym typeface="Lexend Deca"/>
            </a:endParaRPr>
          </a:p>
        </p:txBody>
      </p:sp>
      <p:sp>
        <p:nvSpPr>
          <p:cNvPr id="641" name="Google Shape;641;p61"/>
          <p:cNvSpPr/>
          <p:nvPr/>
        </p:nvSpPr>
        <p:spPr>
          <a:xfrm>
            <a:off x="944850" y="23718025"/>
            <a:ext cx="20040600" cy="30285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000"/>
              </a:spcBef>
              <a:spcAft>
                <a:spcPts val="0"/>
              </a:spcAft>
              <a:buNone/>
            </a:pPr>
            <a:r>
              <a:rPr lang="en" sz="6000">
                <a:latin typeface="Lexend Deca"/>
                <a:ea typeface="Lexend Deca"/>
                <a:cs typeface="Lexend Deca"/>
                <a:sym typeface="Lexend Deca"/>
              </a:rPr>
              <a:t>Computer science helps …</a:t>
            </a:r>
            <a:endParaRPr sz="6000">
              <a:latin typeface="Lexend Deca"/>
              <a:ea typeface="Lexend Deca"/>
              <a:cs typeface="Lexend Deca"/>
              <a:sym typeface="Lexend Deca"/>
            </a:endParaRPr>
          </a:p>
          <a:p>
            <a:pPr indent="0" lvl="0" marL="0" rtl="0" algn="l">
              <a:spcBef>
                <a:spcPts val="1000"/>
              </a:spcBef>
              <a:spcAft>
                <a:spcPts val="1000"/>
              </a:spcAft>
              <a:buNone/>
            </a:pPr>
            <a:r>
              <a:t/>
            </a:r>
            <a:endParaRPr sz="6000">
              <a:latin typeface="Lexend Deca"/>
              <a:ea typeface="Lexend Deca"/>
              <a:cs typeface="Lexend Deca"/>
              <a:sym typeface="Lexend Deca"/>
            </a:endParaRPr>
          </a:p>
        </p:txBody>
      </p:sp>
      <p:sp>
        <p:nvSpPr>
          <p:cNvPr id="642" name="Google Shape;642;p61"/>
          <p:cNvSpPr txBox="1"/>
          <p:nvPr/>
        </p:nvSpPr>
        <p:spPr>
          <a:xfrm>
            <a:off x="921750" y="17687850"/>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solidFill>
                  <a:schemeClr val="dk1"/>
                </a:solidFill>
                <a:latin typeface="Lexend Deca"/>
                <a:ea typeface="Lexend Deca"/>
                <a:cs typeface="Lexend Deca"/>
                <a:sym typeface="Lexend Deca"/>
              </a:rPr>
              <a:t>Write one sentence that describes the work that your CS Hero does. Begin with your CS Hero’s first name.</a:t>
            </a:r>
            <a:endParaRPr sz="4100">
              <a:latin typeface="Lexend Deca"/>
              <a:ea typeface="Lexend Deca"/>
              <a:cs typeface="Lexend Deca"/>
              <a:sym typeface="Lexend Deca"/>
            </a:endParaRPr>
          </a:p>
        </p:txBody>
      </p:sp>
      <p:graphicFrame>
        <p:nvGraphicFramePr>
          <p:cNvPr id="643" name="Google Shape;643;p61"/>
          <p:cNvGraphicFramePr/>
          <p:nvPr/>
        </p:nvGraphicFramePr>
        <p:xfrm>
          <a:off x="952500" y="27174107"/>
          <a:ext cx="3000000" cy="3000000"/>
        </p:xfrm>
        <a:graphic>
          <a:graphicData uri="http://schemas.openxmlformats.org/drawingml/2006/table">
            <a:tbl>
              <a:tblPr>
                <a:noFill/>
                <a:tableStyleId>{2895F2DC-DE1F-4CE6-9F55-8D3CD3B52F7C}</a:tableStyleId>
              </a:tblPr>
              <a:tblGrid>
                <a:gridCol w="2069425"/>
                <a:gridCol w="7198800"/>
                <a:gridCol w="3567650"/>
                <a:gridCol w="7204725"/>
              </a:tblGrid>
              <a:tr h="2198300">
                <a:tc gridSpan="2">
                  <a:txBody>
                    <a:bodyPr/>
                    <a:lstStyle/>
                    <a:p>
                      <a:pPr indent="0" lvl="0" marL="0" rtl="0" algn="l">
                        <a:spcBef>
                          <a:spcPts val="0"/>
                        </a:spcBef>
                        <a:spcAft>
                          <a:spcPts val="0"/>
                        </a:spcAft>
                        <a:buNone/>
                      </a:pPr>
                      <a:r>
                        <a:rPr lang="en" sz="4500">
                          <a:latin typeface="Lexend Deca"/>
                          <a:ea typeface="Lexend Deca"/>
                          <a:cs typeface="Lexend Deca"/>
                          <a:sym typeface="Lexend Deca"/>
                        </a:rPr>
                        <a:t>What images could you put on the poster to show this?</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r>
            </a:tbl>
          </a:graphicData>
        </a:graphic>
      </p:graphicFrame>
      <p:sp>
        <p:nvSpPr>
          <p:cNvPr id="644" name="Google Shape;644;p61"/>
          <p:cNvSpPr/>
          <p:nvPr/>
        </p:nvSpPr>
        <p:spPr>
          <a:xfrm>
            <a:off x="1608475" y="3354963"/>
            <a:ext cx="18643800" cy="25569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dk1"/>
                </a:solidFill>
                <a:latin typeface="Lexend Deca"/>
                <a:ea typeface="Lexend Deca"/>
                <a:cs typeface="Lexend Deca"/>
                <a:sym typeface="Lexend Deca"/>
              </a:rPr>
              <a:t>PLAN</a:t>
            </a:r>
            <a:endParaRPr b="1" sz="10000">
              <a:solidFill>
                <a:schemeClr val="dk1"/>
              </a:solidFill>
              <a:latin typeface="Lexend Deca"/>
              <a:ea typeface="Lexend Deca"/>
              <a:cs typeface="Lexend Deca"/>
              <a:sym typeface="Lexend Deca"/>
            </a:endParaRPr>
          </a:p>
          <a:p>
            <a:pPr indent="0" lvl="0" marL="0" rtl="0" algn="l">
              <a:spcBef>
                <a:spcPts val="1000"/>
              </a:spcBef>
              <a:spcAft>
                <a:spcPts val="0"/>
              </a:spcAft>
              <a:buNone/>
            </a:pPr>
            <a:r>
              <a:rPr lang="en" sz="5000">
                <a:latin typeface="Lexend Deca"/>
                <a:ea typeface="Lexend Deca"/>
                <a:cs typeface="Lexend Deca"/>
                <a:sym typeface="Lexend Deca"/>
              </a:rPr>
              <a:t>Identify images and information that will be on the poster.</a:t>
            </a:r>
            <a:endParaRPr sz="5000">
              <a:latin typeface="Lexend Deca"/>
              <a:ea typeface="Lexend Deca"/>
              <a:cs typeface="Lexend Deca"/>
              <a:sym typeface="Lexend Dec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117" name="Google Shape;117;p17"/>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118" name="Google Shape;118;p17"/>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119" name="Google Shape;119;p17"/>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120" name="Google Shape;120;p17"/>
          <p:cNvSpPr/>
          <p:nvPr/>
        </p:nvSpPr>
        <p:spPr>
          <a:xfrm>
            <a:off x="1608475" y="3247950"/>
            <a:ext cx="18643800" cy="2664000"/>
          </a:xfrm>
          <a:prstGeom prst="roundRect">
            <a:avLst>
              <a:gd fmla="val 16667" name="adj"/>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PLAN</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5000">
                <a:latin typeface="Lexend Deca"/>
                <a:ea typeface="Lexend Deca"/>
                <a:cs typeface="Lexend Deca"/>
                <a:sym typeface="Lexend Deca"/>
              </a:rPr>
              <a:t>Identify images and information that will be on the poster.</a:t>
            </a:r>
            <a:endParaRPr sz="5000">
              <a:latin typeface="Lexend Deca"/>
              <a:ea typeface="Lexend Deca"/>
              <a:cs typeface="Lexend Deca"/>
              <a:sym typeface="Lexend Deca"/>
            </a:endParaRPr>
          </a:p>
        </p:txBody>
      </p:sp>
      <p:graphicFrame>
        <p:nvGraphicFramePr>
          <p:cNvPr id="121" name="Google Shape;121;p17"/>
          <p:cNvGraphicFramePr/>
          <p:nvPr/>
        </p:nvGraphicFramePr>
        <p:xfrm>
          <a:off x="952500" y="7308882"/>
          <a:ext cx="3000000" cy="3000000"/>
        </p:xfrm>
        <a:graphic>
          <a:graphicData uri="http://schemas.openxmlformats.org/drawingml/2006/table">
            <a:tbl>
              <a:tblPr>
                <a:noFill/>
                <a:tableStyleId>{2895F2DC-DE1F-4CE6-9F55-8D3CD3B52F7C}</a:tableStyleId>
              </a:tblPr>
              <a:tblGrid>
                <a:gridCol w="2693450"/>
                <a:gridCol w="6574775"/>
                <a:gridCol w="3567650"/>
                <a:gridCol w="7204725"/>
              </a:tblGrid>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Name</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Position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Location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Company</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did you find out about this CS Hero?</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r h="1638375">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industry does your CS Hero belong to?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type of work does your CS Hero do?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B8F4DE"/>
                    </a:solidFill>
                  </a:tcPr>
                </a:tc>
                <a:tc hMerge="1"/>
              </a:tr>
              <a:tr h="2362300">
                <a:tc gridSpan="2">
                  <a:txBody>
                    <a:bodyPr/>
                    <a:lstStyle/>
                    <a:p>
                      <a:pPr indent="0" lvl="0" marL="0" rtl="0" algn="l">
                        <a:spcBef>
                          <a:spcPts val="0"/>
                        </a:spcBef>
                        <a:spcAft>
                          <a:spcPts val="0"/>
                        </a:spcAft>
                        <a:buClr>
                          <a:schemeClr val="dk1"/>
                        </a:buClr>
                        <a:buSzPts val="1100"/>
                        <a:buFont typeface="Arial"/>
                        <a:buNone/>
                      </a:pPr>
                      <a:r>
                        <a:rPr lang="en" sz="4500">
                          <a:solidFill>
                            <a:schemeClr val="dk1"/>
                          </a:solidFill>
                          <a:latin typeface="Lexend Deca"/>
                          <a:ea typeface="Lexend Deca"/>
                          <a:cs typeface="Lexend Deca"/>
                          <a:sym typeface="Lexend Deca"/>
                        </a:rPr>
                        <a:t>How does your CS Hero positively change the lives of others?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D9D9D9"/>
                    </a:solidFill>
                  </a:tcPr>
                </a:tc>
                <a:tc hMerge="1"/>
              </a:tr>
            </a:tbl>
          </a:graphicData>
        </a:graphic>
      </p:graphicFrame>
      <p:sp>
        <p:nvSpPr>
          <p:cNvPr id="122" name="Google Shape;122;p17"/>
          <p:cNvSpPr txBox="1"/>
          <p:nvPr/>
        </p:nvSpPr>
        <p:spPr>
          <a:xfrm>
            <a:off x="921725" y="6161225"/>
            <a:ext cx="20102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latin typeface="Lexend Deca"/>
                <a:ea typeface="Lexend Deca"/>
                <a:cs typeface="Lexend Deca"/>
                <a:sym typeface="Lexend Deca"/>
              </a:rPr>
              <a:t>Complete the table below.</a:t>
            </a:r>
            <a:endParaRPr sz="5000">
              <a:latin typeface="Lexend Deca"/>
              <a:ea typeface="Lexend Deca"/>
              <a:cs typeface="Lexend Deca"/>
              <a:sym typeface="Lexend Deca"/>
            </a:endParaRPr>
          </a:p>
        </p:txBody>
      </p:sp>
      <p:sp>
        <p:nvSpPr>
          <p:cNvPr id="123" name="Google Shape;123;p17"/>
          <p:cNvSpPr txBox="1"/>
          <p:nvPr/>
        </p:nvSpPr>
        <p:spPr>
          <a:xfrm>
            <a:off x="921750" y="22009509"/>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Complete the sentence by entering the type how your CS Hero’s work helps others.</a:t>
            </a:r>
            <a:endParaRPr sz="4100">
              <a:latin typeface="Lexend Deca"/>
              <a:ea typeface="Lexend Deca"/>
              <a:cs typeface="Lexend Deca"/>
              <a:sym typeface="Lexend Deca"/>
            </a:endParaRPr>
          </a:p>
        </p:txBody>
      </p:sp>
      <p:sp>
        <p:nvSpPr>
          <p:cNvPr id="124" name="Google Shape;124;p17"/>
          <p:cNvSpPr/>
          <p:nvPr/>
        </p:nvSpPr>
        <p:spPr>
          <a:xfrm>
            <a:off x="868650" y="18812051"/>
            <a:ext cx="20040600" cy="3028500"/>
          </a:xfrm>
          <a:prstGeom prst="roundRect">
            <a:avLst>
              <a:gd fmla="val 16667" name="adj"/>
            </a:avLst>
          </a:prstGeom>
          <a:solidFill>
            <a:srgbClr val="B8F4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6000">
                <a:latin typeface="Lexend Deca"/>
                <a:ea typeface="Lexend Deca"/>
                <a:cs typeface="Lexend Deca"/>
                <a:sym typeface="Lexend Deca"/>
              </a:rPr>
              <a:t>First Name …</a:t>
            </a:r>
            <a:endParaRPr sz="6000">
              <a:latin typeface="Lexend Deca"/>
              <a:ea typeface="Lexend Deca"/>
              <a:cs typeface="Lexend Deca"/>
              <a:sym typeface="Lexend Deca"/>
            </a:endParaRPr>
          </a:p>
        </p:txBody>
      </p:sp>
      <p:sp>
        <p:nvSpPr>
          <p:cNvPr id="125" name="Google Shape;125;p17"/>
          <p:cNvSpPr/>
          <p:nvPr/>
        </p:nvSpPr>
        <p:spPr>
          <a:xfrm>
            <a:off x="944850" y="23413225"/>
            <a:ext cx="20040600" cy="30285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0">
                <a:latin typeface="Lexend Deca"/>
                <a:ea typeface="Lexend Deca"/>
                <a:cs typeface="Lexend Deca"/>
                <a:sym typeface="Lexend Deca"/>
              </a:rPr>
              <a:t>Computer science helps …</a:t>
            </a:r>
            <a:endParaRPr sz="6000">
              <a:latin typeface="Lexend Deca"/>
              <a:ea typeface="Lexend Deca"/>
              <a:cs typeface="Lexend Deca"/>
              <a:sym typeface="Lexend Deca"/>
            </a:endParaRPr>
          </a:p>
          <a:p>
            <a:pPr indent="0" lvl="0" marL="0" rtl="0" algn="l">
              <a:spcBef>
                <a:spcPts val="1000"/>
              </a:spcBef>
              <a:spcAft>
                <a:spcPts val="1000"/>
              </a:spcAft>
              <a:buNone/>
            </a:pPr>
            <a:r>
              <a:t/>
            </a:r>
            <a:endParaRPr sz="6000">
              <a:latin typeface="Lexend Deca"/>
              <a:ea typeface="Lexend Deca"/>
              <a:cs typeface="Lexend Deca"/>
              <a:sym typeface="Lexend Deca"/>
            </a:endParaRPr>
          </a:p>
        </p:txBody>
      </p:sp>
      <p:sp>
        <p:nvSpPr>
          <p:cNvPr id="126" name="Google Shape;126;p17"/>
          <p:cNvSpPr txBox="1"/>
          <p:nvPr/>
        </p:nvSpPr>
        <p:spPr>
          <a:xfrm>
            <a:off x="921750" y="17383050"/>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solidFill>
                  <a:schemeClr val="dk1"/>
                </a:solidFill>
                <a:latin typeface="Lexend Deca"/>
                <a:ea typeface="Lexend Deca"/>
                <a:cs typeface="Lexend Deca"/>
                <a:sym typeface="Lexend Deca"/>
              </a:rPr>
              <a:t>Write one sentence that describes the work that your CS Hero does. Begin with your CS Hero’s first name.</a:t>
            </a:r>
            <a:endParaRPr sz="4100">
              <a:latin typeface="Lexend Deca"/>
              <a:ea typeface="Lexend Deca"/>
              <a:cs typeface="Lexend Deca"/>
              <a:sym typeface="Lexend Deca"/>
            </a:endParaRPr>
          </a:p>
        </p:txBody>
      </p:sp>
      <p:graphicFrame>
        <p:nvGraphicFramePr>
          <p:cNvPr id="127" name="Google Shape;127;p17"/>
          <p:cNvGraphicFramePr/>
          <p:nvPr/>
        </p:nvGraphicFramePr>
        <p:xfrm>
          <a:off x="952500" y="27021707"/>
          <a:ext cx="3000000" cy="3000000"/>
        </p:xfrm>
        <a:graphic>
          <a:graphicData uri="http://schemas.openxmlformats.org/drawingml/2006/table">
            <a:tbl>
              <a:tblPr>
                <a:noFill/>
                <a:tableStyleId>{2895F2DC-DE1F-4CE6-9F55-8D3CD3B52F7C}</a:tableStyleId>
              </a:tblPr>
              <a:tblGrid>
                <a:gridCol w="2069425"/>
                <a:gridCol w="7198800"/>
                <a:gridCol w="3567650"/>
                <a:gridCol w="7204725"/>
              </a:tblGrid>
              <a:tr h="2198300">
                <a:tc gridSpan="2">
                  <a:txBody>
                    <a:bodyPr/>
                    <a:lstStyle/>
                    <a:p>
                      <a:pPr indent="0" lvl="0" marL="0" rtl="0" algn="l">
                        <a:spcBef>
                          <a:spcPts val="0"/>
                        </a:spcBef>
                        <a:spcAft>
                          <a:spcPts val="0"/>
                        </a:spcAft>
                        <a:buNone/>
                      </a:pPr>
                      <a:r>
                        <a:rPr lang="en" sz="4500">
                          <a:latin typeface="Lexend Deca"/>
                          <a:ea typeface="Lexend Deca"/>
                          <a:cs typeface="Lexend Deca"/>
                          <a:sym typeface="Lexend Deca"/>
                        </a:rPr>
                        <a:t>What images could you put on the poster to show this?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bl>
          </a:graphicData>
        </a:graphic>
      </p:graphicFrame>
      <p:sp>
        <p:nvSpPr>
          <p:cNvPr id="128" name="Google Shape;128;p17"/>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129" name="Google Shape;129;p17"/>
          <p:cNvSpPr txBox="1"/>
          <p:nvPr/>
        </p:nvSpPr>
        <p:spPr>
          <a:xfrm>
            <a:off x="19092425" y="30592175"/>
            <a:ext cx="19776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45D19D"/>
                </a:solidFill>
                <a:latin typeface="Lexend Deca"/>
                <a:ea typeface="Lexend Deca"/>
                <a:cs typeface="Lexend Deca"/>
                <a:sym typeface="Lexend Deca"/>
              </a:rPr>
              <a:t>K-5</a:t>
            </a:r>
            <a:endParaRPr sz="8000">
              <a:solidFill>
                <a:srgbClr val="45D19D"/>
              </a:solidFill>
              <a:latin typeface="Lexend Deca"/>
              <a:ea typeface="Lexend Deca"/>
              <a:cs typeface="Lexend Deca"/>
              <a:sym typeface="Lexend Dec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62"/>
          <p:cNvPicPr preferRelativeResize="0"/>
          <p:nvPr/>
        </p:nvPicPr>
        <p:blipFill>
          <a:blip r:embed="rId3">
            <a:alphaModFix/>
          </a:blip>
          <a:stretch>
            <a:fillRect/>
          </a:stretch>
        </p:blipFill>
        <p:spPr>
          <a:xfrm>
            <a:off x="5554350" y="29584476"/>
            <a:ext cx="1977646" cy="1979399"/>
          </a:xfrm>
          <a:prstGeom prst="rect">
            <a:avLst/>
          </a:prstGeom>
          <a:noFill/>
          <a:ln>
            <a:noFill/>
          </a:ln>
        </p:spPr>
      </p:pic>
      <p:sp>
        <p:nvSpPr>
          <p:cNvPr id="650" name="Google Shape;650;p62"/>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651" name="Google Shape;651;p62"/>
          <p:cNvSpPr/>
          <p:nvPr/>
        </p:nvSpPr>
        <p:spPr>
          <a:xfrm>
            <a:off x="770150" y="7807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noFill/>
                <a:latin typeface="Lexend Deca"/>
              </a:rPr>
              <a:t>My CS Hero Poster</a:t>
            </a:r>
          </a:p>
        </p:txBody>
      </p:sp>
      <p:graphicFrame>
        <p:nvGraphicFramePr>
          <p:cNvPr id="652" name="Google Shape;652;p62"/>
          <p:cNvGraphicFramePr/>
          <p:nvPr/>
        </p:nvGraphicFramePr>
        <p:xfrm>
          <a:off x="952500" y="7308882"/>
          <a:ext cx="3000000" cy="3000000"/>
        </p:xfrm>
        <a:graphic>
          <a:graphicData uri="http://schemas.openxmlformats.org/drawingml/2006/table">
            <a:tbl>
              <a:tblPr>
                <a:noFill/>
                <a:tableStyleId>{2895F2DC-DE1F-4CE6-9F55-8D3CD3B52F7C}</a:tableStyleId>
              </a:tblPr>
              <a:tblGrid>
                <a:gridCol w="2693450"/>
                <a:gridCol w="6574775"/>
                <a:gridCol w="3567650"/>
                <a:gridCol w="7204725"/>
              </a:tblGrid>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Name</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Position</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r>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Location</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Company</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r>
              <a:tr h="18176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did you find out about this CS Hero?</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r>
              <a:tr h="19252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type of work does your CS Hero do?</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EFEFEF"/>
                    </a:solidFill>
                  </a:tcPr>
                </a:tc>
                <a:tc hMerge="1"/>
              </a:tr>
              <a:tr h="25988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does your CS Hero positively change the lives of others?</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EFEFEF"/>
                    </a:solidFill>
                  </a:tcPr>
                </a:tc>
                <a:tc hMerge="1"/>
              </a:tr>
              <a:tr h="2048000">
                <a:tc gridSpan="2">
                  <a:txBody>
                    <a:bodyPr/>
                    <a:lstStyle/>
                    <a:p>
                      <a:pPr indent="0" lvl="0" marL="0" rtl="0" algn="l">
                        <a:spcBef>
                          <a:spcPts val="0"/>
                        </a:spcBef>
                        <a:spcAft>
                          <a:spcPts val="0"/>
                        </a:spcAft>
                        <a:buClr>
                          <a:schemeClr val="dk1"/>
                        </a:buClr>
                        <a:buSzPts val="1100"/>
                        <a:buFont typeface="Arial"/>
                        <a:buNone/>
                      </a:pPr>
                      <a:r>
                        <a:rPr lang="en" sz="4500">
                          <a:solidFill>
                            <a:schemeClr val="dk1"/>
                          </a:solidFill>
                          <a:latin typeface="Lexend Deca"/>
                          <a:ea typeface="Lexend Deca"/>
                          <a:cs typeface="Lexend Deca"/>
                          <a:sym typeface="Lexend Deca"/>
                        </a:rPr>
                        <a:t>What industry does your CS Hero belong to?</a:t>
                      </a:r>
                      <a:endParaRPr sz="4500">
                        <a:solidFill>
                          <a:schemeClr val="dk1"/>
                        </a:solidFill>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CCCCCC"/>
                    </a:solidFill>
                  </a:tcPr>
                </a:tc>
                <a:tc hMerge="1"/>
              </a:tr>
            </a:tbl>
          </a:graphicData>
        </a:graphic>
      </p:graphicFrame>
      <p:sp>
        <p:nvSpPr>
          <p:cNvPr id="653" name="Google Shape;653;p62"/>
          <p:cNvSpPr txBox="1"/>
          <p:nvPr/>
        </p:nvSpPr>
        <p:spPr>
          <a:xfrm>
            <a:off x="921725" y="6161225"/>
            <a:ext cx="20102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latin typeface="Lexend Deca"/>
                <a:ea typeface="Lexend Deca"/>
                <a:cs typeface="Lexend Deca"/>
                <a:sym typeface="Lexend Deca"/>
              </a:rPr>
              <a:t>Complete the table below.</a:t>
            </a:r>
            <a:endParaRPr sz="5000">
              <a:latin typeface="Lexend Deca"/>
              <a:ea typeface="Lexend Deca"/>
              <a:cs typeface="Lexend Deca"/>
              <a:sym typeface="Lexend Deca"/>
            </a:endParaRPr>
          </a:p>
        </p:txBody>
      </p:sp>
      <p:sp>
        <p:nvSpPr>
          <p:cNvPr id="654" name="Google Shape;654;p62"/>
          <p:cNvSpPr txBox="1"/>
          <p:nvPr/>
        </p:nvSpPr>
        <p:spPr>
          <a:xfrm>
            <a:off x="921750" y="22847709"/>
            <a:ext cx="201021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Complete the sentence by entering industry your CS Hero belongs to.</a:t>
            </a:r>
            <a:endParaRPr sz="4100">
              <a:latin typeface="Lexend Deca"/>
              <a:ea typeface="Lexend Deca"/>
              <a:cs typeface="Lexend Deca"/>
              <a:sym typeface="Lexend Deca"/>
            </a:endParaRPr>
          </a:p>
        </p:txBody>
      </p:sp>
      <p:sp>
        <p:nvSpPr>
          <p:cNvPr id="655" name="Google Shape;655;p62"/>
          <p:cNvSpPr/>
          <p:nvPr/>
        </p:nvSpPr>
        <p:spPr>
          <a:xfrm>
            <a:off x="906450" y="19667476"/>
            <a:ext cx="20040600" cy="30285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t/>
            </a:r>
            <a:endParaRPr sz="6000">
              <a:latin typeface="Lexend Deca"/>
              <a:ea typeface="Lexend Deca"/>
              <a:cs typeface="Lexend Deca"/>
              <a:sym typeface="Lexend Deca"/>
            </a:endParaRPr>
          </a:p>
        </p:txBody>
      </p:sp>
      <p:sp>
        <p:nvSpPr>
          <p:cNvPr id="656" name="Google Shape;656;p62"/>
          <p:cNvSpPr/>
          <p:nvPr/>
        </p:nvSpPr>
        <p:spPr>
          <a:xfrm>
            <a:off x="944850" y="23736800"/>
            <a:ext cx="20040600" cy="29334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000"/>
              </a:spcBef>
              <a:spcAft>
                <a:spcPts val="1000"/>
              </a:spcAft>
              <a:buNone/>
            </a:pPr>
            <a:r>
              <a:rPr lang="en" sz="6000">
                <a:latin typeface="Lexend Deca"/>
                <a:ea typeface="Lexend Deca"/>
                <a:cs typeface="Lexend Deca"/>
                <a:sym typeface="Lexend Deca"/>
              </a:rPr>
              <a:t>Computer science is transforming</a:t>
            </a:r>
            <a:endParaRPr sz="6000">
              <a:latin typeface="Lexend Deca"/>
              <a:ea typeface="Lexend Deca"/>
              <a:cs typeface="Lexend Deca"/>
              <a:sym typeface="Lexend Deca"/>
            </a:endParaRPr>
          </a:p>
        </p:txBody>
      </p:sp>
      <p:sp>
        <p:nvSpPr>
          <p:cNvPr id="657" name="Google Shape;657;p62"/>
          <p:cNvSpPr txBox="1"/>
          <p:nvPr/>
        </p:nvSpPr>
        <p:spPr>
          <a:xfrm>
            <a:off x="921750" y="18145050"/>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Write one sentence that describes what your CS Hero’s work and how it helps others. Begin with your CS Hero’s first name.</a:t>
            </a:r>
            <a:endParaRPr sz="4100">
              <a:latin typeface="Lexend Deca"/>
              <a:ea typeface="Lexend Deca"/>
              <a:cs typeface="Lexend Deca"/>
              <a:sym typeface="Lexend Deca"/>
            </a:endParaRPr>
          </a:p>
        </p:txBody>
      </p:sp>
      <p:graphicFrame>
        <p:nvGraphicFramePr>
          <p:cNvPr id="658" name="Google Shape;658;p62"/>
          <p:cNvGraphicFramePr/>
          <p:nvPr/>
        </p:nvGraphicFramePr>
        <p:xfrm>
          <a:off x="952500" y="27097907"/>
          <a:ext cx="3000000" cy="3000000"/>
        </p:xfrm>
        <a:graphic>
          <a:graphicData uri="http://schemas.openxmlformats.org/drawingml/2006/table">
            <a:tbl>
              <a:tblPr>
                <a:noFill/>
                <a:tableStyleId>{2895F2DC-DE1F-4CE6-9F55-8D3CD3B52F7C}</a:tableStyleId>
              </a:tblPr>
              <a:tblGrid>
                <a:gridCol w="2069425"/>
                <a:gridCol w="7198800"/>
                <a:gridCol w="3567650"/>
                <a:gridCol w="7204725"/>
              </a:tblGrid>
              <a:tr h="2198300">
                <a:tc gridSpan="2">
                  <a:txBody>
                    <a:bodyPr/>
                    <a:lstStyle/>
                    <a:p>
                      <a:pPr indent="0" lvl="0" marL="0" rtl="0" algn="l">
                        <a:spcBef>
                          <a:spcPts val="0"/>
                        </a:spcBef>
                        <a:spcAft>
                          <a:spcPts val="0"/>
                        </a:spcAft>
                        <a:buNone/>
                      </a:pPr>
                      <a:r>
                        <a:rPr lang="en" sz="4500">
                          <a:latin typeface="Lexend Deca"/>
                          <a:ea typeface="Lexend Deca"/>
                          <a:cs typeface="Lexend Deca"/>
                          <a:sym typeface="Lexend Deca"/>
                        </a:rPr>
                        <a:t>What images could you put on the poster to show this?</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tcPr>
                </a:tc>
                <a:tc hMerge="1"/>
              </a:tr>
            </a:tbl>
          </a:graphicData>
        </a:graphic>
      </p:graphicFrame>
      <p:sp>
        <p:nvSpPr>
          <p:cNvPr id="659" name="Google Shape;659;p62"/>
          <p:cNvSpPr/>
          <p:nvPr/>
        </p:nvSpPr>
        <p:spPr>
          <a:xfrm>
            <a:off x="1608475" y="3354963"/>
            <a:ext cx="18643800" cy="25569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dk1"/>
                </a:solidFill>
                <a:latin typeface="Lexend Deca"/>
                <a:ea typeface="Lexend Deca"/>
                <a:cs typeface="Lexend Deca"/>
                <a:sym typeface="Lexend Deca"/>
              </a:rPr>
              <a:t>PLAN</a:t>
            </a:r>
            <a:endParaRPr b="1" sz="10000">
              <a:solidFill>
                <a:schemeClr val="dk1"/>
              </a:solidFill>
              <a:latin typeface="Lexend Deca"/>
              <a:ea typeface="Lexend Deca"/>
              <a:cs typeface="Lexend Deca"/>
              <a:sym typeface="Lexend Deca"/>
            </a:endParaRPr>
          </a:p>
          <a:p>
            <a:pPr indent="0" lvl="0" marL="0" rtl="0" algn="l">
              <a:spcBef>
                <a:spcPts val="1000"/>
              </a:spcBef>
              <a:spcAft>
                <a:spcPts val="0"/>
              </a:spcAft>
              <a:buNone/>
            </a:pPr>
            <a:r>
              <a:rPr lang="en" sz="5000">
                <a:latin typeface="Lexend Deca"/>
                <a:ea typeface="Lexend Deca"/>
                <a:cs typeface="Lexend Deca"/>
                <a:sym typeface="Lexend Deca"/>
              </a:rPr>
              <a:t>Identify images and information that will be on the poster.</a:t>
            </a:r>
            <a:endParaRPr sz="5000">
              <a:latin typeface="Lexend Deca"/>
              <a:ea typeface="Lexend Deca"/>
              <a:cs typeface="Lexend Deca"/>
              <a:sym typeface="Lexend Dec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63"/>
          <p:cNvPicPr preferRelativeResize="0"/>
          <p:nvPr/>
        </p:nvPicPr>
        <p:blipFill>
          <a:blip r:embed="rId3">
            <a:alphaModFix/>
          </a:blip>
          <a:stretch>
            <a:fillRect/>
          </a:stretch>
        </p:blipFill>
        <p:spPr>
          <a:xfrm>
            <a:off x="5486400" y="8396325"/>
            <a:ext cx="10994901" cy="16496364"/>
          </a:xfrm>
          <a:prstGeom prst="rect">
            <a:avLst/>
          </a:prstGeom>
          <a:noFill/>
          <a:ln cap="flat" cmpd="sng" w="38100">
            <a:solidFill>
              <a:schemeClr val="dk1"/>
            </a:solidFill>
            <a:prstDash val="solid"/>
            <a:round/>
            <a:headEnd len="sm" w="sm" type="none"/>
            <a:tailEnd len="sm" w="sm" type="none"/>
          </a:ln>
        </p:spPr>
      </p:pic>
      <p:pic>
        <p:nvPicPr>
          <p:cNvPr id="665" name="Google Shape;665;p63"/>
          <p:cNvPicPr preferRelativeResize="0"/>
          <p:nvPr/>
        </p:nvPicPr>
        <p:blipFill>
          <a:blip r:embed="rId4">
            <a:alphaModFix/>
          </a:blip>
          <a:stretch>
            <a:fillRect/>
          </a:stretch>
        </p:blipFill>
        <p:spPr>
          <a:xfrm>
            <a:off x="5554350" y="29584476"/>
            <a:ext cx="1977646" cy="1979399"/>
          </a:xfrm>
          <a:prstGeom prst="rect">
            <a:avLst/>
          </a:prstGeom>
          <a:noFill/>
          <a:ln>
            <a:noFill/>
          </a:ln>
        </p:spPr>
      </p:pic>
      <p:sp>
        <p:nvSpPr>
          <p:cNvPr id="666" name="Google Shape;666;p63"/>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667" name="Google Shape;667;p63"/>
          <p:cNvSpPr/>
          <p:nvPr/>
        </p:nvSpPr>
        <p:spPr>
          <a:xfrm>
            <a:off x="1608475" y="3247950"/>
            <a:ext cx="18643800" cy="3028500"/>
          </a:xfrm>
          <a:prstGeom prst="roundRect">
            <a:avLst>
              <a:gd fmla="val 16667" name="adj"/>
            </a:avLst>
          </a:prstGeom>
          <a:solidFill>
            <a:srgbClr val="D9D9D9"/>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dk2"/>
                </a:solidFill>
                <a:latin typeface="Lexend Deca"/>
                <a:ea typeface="Lexend Deca"/>
                <a:cs typeface="Lexend Deca"/>
                <a:sym typeface="Lexend Deca"/>
              </a:rPr>
              <a:t>CREATION</a:t>
            </a:r>
            <a:endParaRPr b="1" sz="10000">
              <a:solidFill>
                <a:schemeClr val="dk2"/>
              </a:solidFill>
              <a:latin typeface="Lexend Deca"/>
              <a:ea typeface="Lexend Deca"/>
              <a:cs typeface="Lexend Deca"/>
              <a:sym typeface="Lexend Deca"/>
            </a:endParaRPr>
          </a:p>
          <a:p>
            <a:pPr indent="0" lvl="0" marL="0" rtl="0" algn="ctr">
              <a:spcBef>
                <a:spcPts val="1000"/>
              </a:spcBef>
              <a:spcAft>
                <a:spcPts val="0"/>
              </a:spcAft>
              <a:buNone/>
            </a:pPr>
            <a:r>
              <a:rPr lang="en" sz="5000">
                <a:latin typeface="Lexend Deca"/>
                <a:ea typeface="Lexend Deca"/>
                <a:cs typeface="Lexend Deca"/>
                <a:sym typeface="Lexend Deca"/>
              </a:rPr>
              <a:t>Create your Future Me Poster.</a:t>
            </a:r>
            <a:endParaRPr sz="5000">
              <a:latin typeface="Lexend Deca"/>
              <a:ea typeface="Lexend Deca"/>
              <a:cs typeface="Lexend Deca"/>
              <a:sym typeface="Lexend Deca"/>
            </a:endParaRPr>
          </a:p>
        </p:txBody>
      </p:sp>
      <p:sp>
        <p:nvSpPr>
          <p:cNvPr id="668" name="Google Shape;668;p63"/>
          <p:cNvSpPr/>
          <p:nvPr/>
        </p:nvSpPr>
        <p:spPr>
          <a:xfrm>
            <a:off x="1921450" y="10577775"/>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dk1"/>
                </a:solidFill>
                <a:latin typeface="Lexend Deca"/>
                <a:ea typeface="Lexend Deca"/>
                <a:cs typeface="Lexend Deca"/>
                <a:sym typeface="Lexend Deca"/>
              </a:rPr>
              <a:t>Draw things that relate to the CS Hero’s work in the background.</a:t>
            </a:r>
            <a:endParaRPr sz="2800">
              <a:solidFill>
                <a:schemeClr val="dk1"/>
              </a:solidFill>
              <a:latin typeface="Lexend Deca"/>
              <a:ea typeface="Lexend Deca"/>
              <a:cs typeface="Lexend Deca"/>
              <a:sym typeface="Lexend Deca"/>
            </a:endParaRPr>
          </a:p>
        </p:txBody>
      </p:sp>
      <p:sp>
        <p:nvSpPr>
          <p:cNvPr id="669" name="Google Shape;669;p63"/>
          <p:cNvSpPr/>
          <p:nvPr/>
        </p:nvSpPr>
        <p:spPr>
          <a:xfrm>
            <a:off x="885675" y="2118360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dk1"/>
                </a:solidFill>
                <a:latin typeface="Lexend Deca"/>
                <a:ea typeface="Lexend Deca"/>
                <a:cs typeface="Lexend Deca"/>
                <a:sym typeface="Lexend Deca"/>
              </a:rPr>
              <a:t>Write the CS Hero’s name, job and location.</a:t>
            </a:r>
            <a:endParaRPr sz="2800">
              <a:solidFill>
                <a:schemeClr val="dk1"/>
              </a:solidFill>
              <a:latin typeface="Lexend Deca"/>
              <a:ea typeface="Lexend Deca"/>
              <a:cs typeface="Lexend Deca"/>
              <a:sym typeface="Lexend Deca"/>
            </a:endParaRPr>
          </a:p>
        </p:txBody>
      </p:sp>
      <p:sp>
        <p:nvSpPr>
          <p:cNvPr id="670" name="Google Shape;670;p63"/>
          <p:cNvSpPr/>
          <p:nvPr/>
        </p:nvSpPr>
        <p:spPr>
          <a:xfrm flipH="1">
            <a:off x="14779725" y="190719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400">
                <a:solidFill>
                  <a:schemeClr val="dk1"/>
                </a:solidFill>
                <a:latin typeface="Lexend Deca"/>
                <a:ea typeface="Lexend Deca"/>
                <a:cs typeface="Lexend Deca"/>
                <a:sym typeface="Lexend Deca"/>
              </a:rPr>
              <a:t>Draw the CS Hero.</a:t>
            </a:r>
            <a:endParaRPr sz="3400">
              <a:solidFill>
                <a:schemeClr val="dk1"/>
              </a:solidFill>
              <a:latin typeface="Lexend Deca"/>
              <a:ea typeface="Lexend Deca"/>
              <a:cs typeface="Lexend Deca"/>
              <a:sym typeface="Lexend Deca"/>
            </a:endParaRPr>
          </a:p>
        </p:txBody>
      </p:sp>
      <p:sp>
        <p:nvSpPr>
          <p:cNvPr id="671" name="Google Shape;671;p63"/>
          <p:cNvSpPr/>
          <p:nvPr/>
        </p:nvSpPr>
        <p:spPr>
          <a:xfrm flipH="1">
            <a:off x="16456125" y="77943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400">
                <a:solidFill>
                  <a:schemeClr val="dk1"/>
                </a:solidFill>
                <a:latin typeface="Lexend Deca"/>
                <a:ea typeface="Lexend Deca"/>
                <a:cs typeface="Lexend Deca"/>
                <a:sym typeface="Lexend Deca"/>
              </a:rPr>
              <a:t>Write the CS Hero statement here. </a:t>
            </a:r>
            <a:endParaRPr sz="3400">
              <a:solidFill>
                <a:schemeClr val="dk1"/>
              </a:solidFill>
              <a:latin typeface="Lexend Deca"/>
              <a:ea typeface="Lexend Deca"/>
              <a:cs typeface="Lexend Deca"/>
              <a:sym typeface="Lexend Deca"/>
            </a:endParaRPr>
          </a:p>
        </p:txBody>
      </p:sp>
      <p:pic>
        <p:nvPicPr>
          <p:cNvPr id="672" name="Google Shape;672;p63"/>
          <p:cNvPicPr preferRelativeResize="0"/>
          <p:nvPr/>
        </p:nvPicPr>
        <p:blipFill>
          <a:blip r:embed="rId5">
            <a:alphaModFix/>
          </a:blip>
          <a:stretch>
            <a:fillRect/>
          </a:stretch>
        </p:blipFill>
        <p:spPr>
          <a:xfrm>
            <a:off x="7455800" y="14911425"/>
            <a:ext cx="6513050" cy="7680950"/>
          </a:xfrm>
          <a:prstGeom prst="rect">
            <a:avLst/>
          </a:prstGeom>
          <a:noFill/>
          <a:ln>
            <a:noFill/>
          </a:ln>
        </p:spPr>
      </p:pic>
      <p:sp>
        <p:nvSpPr>
          <p:cNvPr id="673" name="Google Shape;673;p63"/>
          <p:cNvSpPr/>
          <p:nvPr/>
        </p:nvSpPr>
        <p:spPr>
          <a:xfrm>
            <a:off x="770150" y="7807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noFill/>
                <a:latin typeface="Lexend Deca"/>
              </a:rPr>
              <a:t>My CS Hero Poster</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64"/>
          <p:cNvPicPr preferRelativeResize="0"/>
          <p:nvPr/>
        </p:nvPicPr>
        <p:blipFill>
          <a:blip r:embed="rId3">
            <a:alphaModFix/>
          </a:blip>
          <a:stretch>
            <a:fillRect/>
          </a:stretch>
        </p:blipFill>
        <p:spPr>
          <a:xfrm>
            <a:off x="5554350" y="29584476"/>
            <a:ext cx="1977646" cy="1979399"/>
          </a:xfrm>
          <a:prstGeom prst="rect">
            <a:avLst/>
          </a:prstGeom>
          <a:noFill/>
          <a:ln>
            <a:noFill/>
          </a:ln>
        </p:spPr>
      </p:pic>
      <p:sp>
        <p:nvSpPr>
          <p:cNvPr id="679" name="Google Shape;679;p64"/>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680" name="Google Shape;680;p64"/>
          <p:cNvSpPr/>
          <p:nvPr/>
        </p:nvSpPr>
        <p:spPr>
          <a:xfrm>
            <a:off x="1608475" y="3247950"/>
            <a:ext cx="18643800" cy="3028500"/>
          </a:xfrm>
          <a:prstGeom prst="roundRect">
            <a:avLst>
              <a:gd fmla="val 16667" name="adj"/>
            </a:avLst>
          </a:prstGeom>
          <a:solidFill>
            <a:srgbClr val="D9D9D9"/>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dk2"/>
                </a:solidFill>
                <a:latin typeface="Lexend Deca"/>
                <a:ea typeface="Lexend Deca"/>
                <a:cs typeface="Lexend Deca"/>
                <a:sym typeface="Lexend Deca"/>
              </a:rPr>
              <a:t>CREATION</a:t>
            </a:r>
            <a:endParaRPr b="1" sz="10000">
              <a:solidFill>
                <a:schemeClr val="dk2"/>
              </a:solidFill>
              <a:latin typeface="Lexend Deca"/>
              <a:ea typeface="Lexend Deca"/>
              <a:cs typeface="Lexend Deca"/>
              <a:sym typeface="Lexend Deca"/>
            </a:endParaRPr>
          </a:p>
          <a:p>
            <a:pPr indent="0" lvl="0" marL="0" rtl="0" algn="ctr">
              <a:spcBef>
                <a:spcPts val="1000"/>
              </a:spcBef>
              <a:spcAft>
                <a:spcPts val="0"/>
              </a:spcAft>
              <a:buNone/>
            </a:pPr>
            <a:r>
              <a:rPr lang="en" sz="5000">
                <a:latin typeface="Lexend Deca"/>
                <a:ea typeface="Lexend Deca"/>
                <a:cs typeface="Lexend Deca"/>
                <a:sym typeface="Lexend Deca"/>
              </a:rPr>
              <a:t>Create your Future Me Poster.</a:t>
            </a:r>
            <a:endParaRPr sz="5000">
              <a:latin typeface="Lexend Deca"/>
              <a:ea typeface="Lexend Deca"/>
              <a:cs typeface="Lexend Deca"/>
              <a:sym typeface="Lexend Deca"/>
            </a:endParaRPr>
          </a:p>
        </p:txBody>
      </p:sp>
      <p:pic>
        <p:nvPicPr>
          <p:cNvPr id="681" name="Google Shape;681;p64"/>
          <p:cNvPicPr preferRelativeResize="0"/>
          <p:nvPr/>
        </p:nvPicPr>
        <p:blipFill>
          <a:blip r:embed="rId4">
            <a:alphaModFix/>
          </a:blip>
          <a:stretch>
            <a:fillRect/>
          </a:stretch>
        </p:blipFill>
        <p:spPr>
          <a:xfrm>
            <a:off x="5406374" y="8396325"/>
            <a:ext cx="10994901" cy="16496353"/>
          </a:xfrm>
          <a:prstGeom prst="rect">
            <a:avLst/>
          </a:prstGeom>
          <a:noFill/>
          <a:ln cap="flat" cmpd="sng" w="28575">
            <a:solidFill>
              <a:schemeClr val="dk1"/>
            </a:solidFill>
            <a:prstDash val="solid"/>
            <a:round/>
            <a:headEnd len="sm" w="sm" type="none"/>
            <a:tailEnd len="sm" w="sm" type="none"/>
          </a:ln>
        </p:spPr>
      </p:pic>
      <p:sp>
        <p:nvSpPr>
          <p:cNvPr id="682" name="Google Shape;682;p64"/>
          <p:cNvSpPr/>
          <p:nvPr/>
        </p:nvSpPr>
        <p:spPr>
          <a:xfrm>
            <a:off x="1921450" y="10577775"/>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dk1"/>
                </a:solidFill>
                <a:latin typeface="Lexend Deca"/>
                <a:ea typeface="Lexend Deca"/>
                <a:cs typeface="Lexend Deca"/>
                <a:sym typeface="Lexend Deca"/>
              </a:rPr>
              <a:t>Draw things that relate to the CS Hero’s work in the background.</a:t>
            </a:r>
            <a:endParaRPr sz="2800">
              <a:solidFill>
                <a:schemeClr val="dk1"/>
              </a:solidFill>
              <a:latin typeface="Lexend Deca"/>
              <a:ea typeface="Lexend Deca"/>
              <a:cs typeface="Lexend Deca"/>
              <a:sym typeface="Lexend Deca"/>
            </a:endParaRPr>
          </a:p>
        </p:txBody>
      </p:sp>
      <p:sp>
        <p:nvSpPr>
          <p:cNvPr id="683" name="Google Shape;683;p64"/>
          <p:cNvSpPr/>
          <p:nvPr/>
        </p:nvSpPr>
        <p:spPr>
          <a:xfrm>
            <a:off x="885675" y="2118360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dk1"/>
                </a:solidFill>
                <a:latin typeface="Lexend Deca"/>
                <a:ea typeface="Lexend Deca"/>
                <a:cs typeface="Lexend Deca"/>
                <a:sym typeface="Lexend Deca"/>
              </a:rPr>
              <a:t>Write the CS Hero’s name, job and location.</a:t>
            </a:r>
            <a:endParaRPr sz="2800">
              <a:solidFill>
                <a:schemeClr val="dk1"/>
              </a:solidFill>
              <a:latin typeface="Lexend Deca"/>
              <a:ea typeface="Lexend Deca"/>
              <a:cs typeface="Lexend Deca"/>
              <a:sym typeface="Lexend Deca"/>
            </a:endParaRPr>
          </a:p>
        </p:txBody>
      </p:sp>
      <p:sp>
        <p:nvSpPr>
          <p:cNvPr id="684" name="Google Shape;684;p64"/>
          <p:cNvSpPr/>
          <p:nvPr/>
        </p:nvSpPr>
        <p:spPr>
          <a:xfrm flipH="1">
            <a:off x="14779725" y="190719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400">
                <a:solidFill>
                  <a:schemeClr val="dk1"/>
                </a:solidFill>
                <a:latin typeface="Lexend Deca"/>
                <a:ea typeface="Lexend Deca"/>
                <a:cs typeface="Lexend Deca"/>
                <a:sym typeface="Lexend Deca"/>
              </a:rPr>
              <a:t>Draw the CS Hero.</a:t>
            </a:r>
            <a:endParaRPr sz="3400">
              <a:solidFill>
                <a:schemeClr val="dk1"/>
              </a:solidFill>
              <a:latin typeface="Lexend Deca"/>
              <a:ea typeface="Lexend Deca"/>
              <a:cs typeface="Lexend Deca"/>
              <a:sym typeface="Lexend Deca"/>
            </a:endParaRPr>
          </a:p>
        </p:txBody>
      </p:sp>
      <p:sp>
        <p:nvSpPr>
          <p:cNvPr id="685" name="Google Shape;685;p64"/>
          <p:cNvSpPr/>
          <p:nvPr/>
        </p:nvSpPr>
        <p:spPr>
          <a:xfrm flipH="1">
            <a:off x="16456125" y="77943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400">
                <a:solidFill>
                  <a:schemeClr val="dk1"/>
                </a:solidFill>
                <a:latin typeface="Lexend Deca"/>
                <a:ea typeface="Lexend Deca"/>
                <a:cs typeface="Lexend Deca"/>
                <a:sym typeface="Lexend Deca"/>
              </a:rPr>
              <a:t>Write the CS Hero statement here. </a:t>
            </a:r>
            <a:endParaRPr sz="3400">
              <a:solidFill>
                <a:schemeClr val="dk1"/>
              </a:solidFill>
              <a:latin typeface="Lexend Deca"/>
              <a:ea typeface="Lexend Deca"/>
              <a:cs typeface="Lexend Deca"/>
              <a:sym typeface="Lexend Deca"/>
            </a:endParaRPr>
          </a:p>
        </p:txBody>
      </p:sp>
      <p:pic>
        <p:nvPicPr>
          <p:cNvPr id="686" name="Google Shape;686;p64"/>
          <p:cNvPicPr preferRelativeResize="0"/>
          <p:nvPr/>
        </p:nvPicPr>
        <p:blipFill>
          <a:blip r:embed="rId5">
            <a:alphaModFix/>
          </a:blip>
          <a:stretch>
            <a:fillRect/>
          </a:stretch>
        </p:blipFill>
        <p:spPr>
          <a:xfrm>
            <a:off x="7455800" y="14911425"/>
            <a:ext cx="6513050" cy="7680950"/>
          </a:xfrm>
          <a:prstGeom prst="rect">
            <a:avLst/>
          </a:prstGeom>
          <a:noFill/>
          <a:ln>
            <a:noFill/>
          </a:ln>
        </p:spPr>
      </p:pic>
      <p:sp>
        <p:nvSpPr>
          <p:cNvPr id="687" name="Google Shape;687;p64"/>
          <p:cNvSpPr/>
          <p:nvPr/>
        </p:nvSpPr>
        <p:spPr>
          <a:xfrm>
            <a:off x="770150" y="7807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noFill/>
                <a:latin typeface="Lexend Deca"/>
              </a:rPr>
              <a:t>My CS Hero Poster</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65"/>
          <p:cNvPicPr preferRelativeResize="0"/>
          <p:nvPr/>
        </p:nvPicPr>
        <p:blipFill>
          <a:blip r:embed="rId3">
            <a:alphaModFix/>
          </a:blip>
          <a:stretch>
            <a:fillRect/>
          </a:stretch>
        </p:blipFill>
        <p:spPr>
          <a:xfrm>
            <a:off x="5386700" y="8396325"/>
            <a:ext cx="11221737" cy="16836726"/>
          </a:xfrm>
          <a:prstGeom prst="rect">
            <a:avLst/>
          </a:prstGeom>
          <a:noFill/>
          <a:ln cap="flat" cmpd="sng" w="19050">
            <a:solidFill>
              <a:schemeClr val="dk1"/>
            </a:solidFill>
            <a:prstDash val="solid"/>
            <a:round/>
            <a:headEnd len="sm" w="sm" type="none"/>
            <a:tailEnd len="sm" w="sm" type="none"/>
          </a:ln>
        </p:spPr>
      </p:pic>
      <p:pic>
        <p:nvPicPr>
          <p:cNvPr id="693" name="Google Shape;693;p65"/>
          <p:cNvPicPr preferRelativeResize="0"/>
          <p:nvPr/>
        </p:nvPicPr>
        <p:blipFill>
          <a:blip r:embed="rId4">
            <a:alphaModFix/>
          </a:blip>
          <a:stretch>
            <a:fillRect/>
          </a:stretch>
        </p:blipFill>
        <p:spPr>
          <a:xfrm>
            <a:off x="5554350" y="29584476"/>
            <a:ext cx="1977646" cy="1979399"/>
          </a:xfrm>
          <a:prstGeom prst="rect">
            <a:avLst/>
          </a:prstGeom>
          <a:noFill/>
          <a:ln>
            <a:noFill/>
          </a:ln>
        </p:spPr>
      </p:pic>
      <p:sp>
        <p:nvSpPr>
          <p:cNvPr id="694" name="Google Shape;694;p65"/>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695" name="Google Shape;695;p65"/>
          <p:cNvSpPr/>
          <p:nvPr/>
        </p:nvSpPr>
        <p:spPr>
          <a:xfrm>
            <a:off x="1608475" y="3247950"/>
            <a:ext cx="18643800" cy="3028500"/>
          </a:xfrm>
          <a:prstGeom prst="roundRect">
            <a:avLst>
              <a:gd fmla="val 16667" name="adj"/>
            </a:avLst>
          </a:prstGeom>
          <a:solidFill>
            <a:srgbClr val="D9D9D9"/>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dk2"/>
                </a:solidFill>
                <a:latin typeface="Lexend Deca"/>
                <a:ea typeface="Lexend Deca"/>
                <a:cs typeface="Lexend Deca"/>
                <a:sym typeface="Lexend Deca"/>
              </a:rPr>
              <a:t>CREATION</a:t>
            </a:r>
            <a:endParaRPr b="1" sz="10000">
              <a:solidFill>
                <a:schemeClr val="dk2"/>
              </a:solidFill>
              <a:latin typeface="Lexend Deca"/>
              <a:ea typeface="Lexend Deca"/>
              <a:cs typeface="Lexend Deca"/>
              <a:sym typeface="Lexend Deca"/>
            </a:endParaRPr>
          </a:p>
          <a:p>
            <a:pPr indent="0" lvl="0" marL="0" rtl="0" algn="ctr">
              <a:spcBef>
                <a:spcPts val="1000"/>
              </a:spcBef>
              <a:spcAft>
                <a:spcPts val="0"/>
              </a:spcAft>
              <a:buNone/>
            </a:pPr>
            <a:r>
              <a:rPr lang="en" sz="5000">
                <a:latin typeface="Lexend Deca"/>
                <a:ea typeface="Lexend Deca"/>
                <a:cs typeface="Lexend Deca"/>
                <a:sym typeface="Lexend Deca"/>
              </a:rPr>
              <a:t>Create your Future Me Poster.</a:t>
            </a:r>
            <a:endParaRPr sz="5000">
              <a:latin typeface="Lexend Deca"/>
              <a:ea typeface="Lexend Deca"/>
              <a:cs typeface="Lexend Deca"/>
              <a:sym typeface="Lexend Deca"/>
            </a:endParaRPr>
          </a:p>
        </p:txBody>
      </p:sp>
      <p:sp>
        <p:nvSpPr>
          <p:cNvPr id="696" name="Google Shape;696;p65"/>
          <p:cNvSpPr/>
          <p:nvPr/>
        </p:nvSpPr>
        <p:spPr>
          <a:xfrm>
            <a:off x="809475" y="2118360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Lexend Deca"/>
                <a:ea typeface="Lexend Deca"/>
                <a:cs typeface="Lexend Deca"/>
                <a:sym typeface="Lexend Deca"/>
              </a:rPr>
              <a:t>Write the CS Hero’s name, job and location.</a:t>
            </a:r>
            <a:endParaRPr sz="2800">
              <a:solidFill>
                <a:schemeClr val="dk1"/>
              </a:solidFill>
              <a:latin typeface="Lexend Deca"/>
              <a:ea typeface="Lexend Deca"/>
              <a:cs typeface="Lexend Deca"/>
              <a:sym typeface="Lexend Deca"/>
            </a:endParaRPr>
          </a:p>
        </p:txBody>
      </p:sp>
      <p:sp>
        <p:nvSpPr>
          <p:cNvPr id="697" name="Google Shape;697;p65"/>
          <p:cNvSpPr/>
          <p:nvPr/>
        </p:nvSpPr>
        <p:spPr>
          <a:xfrm>
            <a:off x="770150" y="7807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noFill/>
                <a:latin typeface="Lexend Deca"/>
              </a:rPr>
              <a:t>My CS Hero Poster</a:t>
            </a:r>
          </a:p>
        </p:txBody>
      </p:sp>
      <p:sp>
        <p:nvSpPr>
          <p:cNvPr id="698" name="Google Shape;698;p65"/>
          <p:cNvSpPr/>
          <p:nvPr/>
        </p:nvSpPr>
        <p:spPr>
          <a:xfrm flipH="1">
            <a:off x="16608525" y="78705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the CS Hero statement here. </a:t>
            </a:r>
            <a:endParaRPr sz="3400">
              <a:solidFill>
                <a:schemeClr val="dk1"/>
              </a:solidFill>
              <a:latin typeface="Lexend Deca"/>
              <a:ea typeface="Lexend Deca"/>
              <a:cs typeface="Lexend Deca"/>
              <a:sym typeface="Lexend Deca"/>
            </a:endParaRPr>
          </a:p>
        </p:txBody>
      </p:sp>
      <p:sp>
        <p:nvSpPr>
          <p:cNvPr id="699" name="Google Shape;699;p65"/>
          <p:cNvSpPr/>
          <p:nvPr/>
        </p:nvSpPr>
        <p:spPr>
          <a:xfrm>
            <a:off x="2150050" y="10577775"/>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Lexend Deca"/>
                <a:ea typeface="Lexend Deca"/>
                <a:cs typeface="Lexend Deca"/>
                <a:sym typeface="Lexend Deca"/>
              </a:rPr>
              <a:t>Draw things that relate to the CS Hero’s work in the background.</a:t>
            </a:r>
            <a:endParaRPr sz="2800">
              <a:solidFill>
                <a:schemeClr val="dk1"/>
              </a:solidFill>
              <a:latin typeface="Lexend Deca"/>
              <a:ea typeface="Lexend Deca"/>
              <a:cs typeface="Lexend Deca"/>
              <a:sym typeface="Lexend Deca"/>
            </a:endParaRPr>
          </a:p>
        </p:txBody>
      </p:sp>
      <p:sp>
        <p:nvSpPr>
          <p:cNvPr id="700" name="Google Shape;700;p65"/>
          <p:cNvSpPr/>
          <p:nvPr/>
        </p:nvSpPr>
        <p:spPr>
          <a:xfrm flipH="1">
            <a:off x="14703525" y="190719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Draw the CS Hero.</a:t>
            </a:r>
            <a:endParaRPr sz="3400">
              <a:solidFill>
                <a:schemeClr val="dk1"/>
              </a:solidFill>
              <a:latin typeface="Lexend Deca"/>
              <a:ea typeface="Lexend Deca"/>
              <a:cs typeface="Lexend Deca"/>
              <a:sym typeface="Lexend Dec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66"/>
          <p:cNvPicPr preferRelativeResize="0"/>
          <p:nvPr/>
        </p:nvPicPr>
        <p:blipFill>
          <a:blip r:embed="rId3">
            <a:alphaModFix/>
          </a:blip>
          <a:stretch>
            <a:fillRect/>
          </a:stretch>
        </p:blipFill>
        <p:spPr>
          <a:xfrm>
            <a:off x="5468300" y="8396325"/>
            <a:ext cx="11133527" cy="16704374"/>
          </a:xfrm>
          <a:prstGeom prst="rect">
            <a:avLst/>
          </a:prstGeom>
          <a:noFill/>
          <a:ln cap="flat" cmpd="sng" w="19050">
            <a:solidFill>
              <a:schemeClr val="dk1"/>
            </a:solidFill>
            <a:prstDash val="solid"/>
            <a:round/>
            <a:headEnd len="sm" w="sm" type="none"/>
            <a:tailEnd len="sm" w="sm" type="none"/>
          </a:ln>
        </p:spPr>
      </p:pic>
      <p:pic>
        <p:nvPicPr>
          <p:cNvPr id="706" name="Google Shape;706;p66"/>
          <p:cNvPicPr preferRelativeResize="0"/>
          <p:nvPr/>
        </p:nvPicPr>
        <p:blipFill>
          <a:blip r:embed="rId4">
            <a:alphaModFix/>
          </a:blip>
          <a:stretch>
            <a:fillRect/>
          </a:stretch>
        </p:blipFill>
        <p:spPr>
          <a:xfrm>
            <a:off x="5554350" y="29584476"/>
            <a:ext cx="1977646" cy="1979399"/>
          </a:xfrm>
          <a:prstGeom prst="rect">
            <a:avLst/>
          </a:prstGeom>
          <a:noFill/>
          <a:ln>
            <a:noFill/>
          </a:ln>
        </p:spPr>
      </p:pic>
      <p:sp>
        <p:nvSpPr>
          <p:cNvPr id="707" name="Google Shape;707;p66"/>
          <p:cNvSpPr txBox="1"/>
          <p:nvPr/>
        </p:nvSpPr>
        <p:spPr>
          <a:xfrm>
            <a:off x="7133375" y="29540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dk2"/>
                </a:solidFill>
                <a:latin typeface="Lexend Deca"/>
                <a:ea typeface="Lexend Deca"/>
                <a:cs typeface="Lexend Deca"/>
                <a:sym typeface="Lexend Deca"/>
              </a:rPr>
              <a:t>#CSEverywhere</a:t>
            </a:r>
            <a:endParaRPr sz="8000">
              <a:solidFill>
                <a:schemeClr val="dk2"/>
              </a:solidFill>
              <a:latin typeface="Lexend Deca"/>
              <a:ea typeface="Lexend Deca"/>
              <a:cs typeface="Lexend Deca"/>
              <a:sym typeface="Lexend Deca"/>
            </a:endParaRPr>
          </a:p>
        </p:txBody>
      </p:sp>
      <p:sp>
        <p:nvSpPr>
          <p:cNvPr id="708" name="Google Shape;708;p66"/>
          <p:cNvSpPr/>
          <p:nvPr/>
        </p:nvSpPr>
        <p:spPr>
          <a:xfrm>
            <a:off x="1608475" y="3247950"/>
            <a:ext cx="18643800" cy="3028500"/>
          </a:xfrm>
          <a:prstGeom prst="roundRect">
            <a:avLst>
              <a:gd fmla="val 16667" name="adj"/>
            </a:avLst>
          </a:prstGeom>
          <a:solidFill>
            <a:srgbClr val="D9D9D9"/>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dk2"/>
                </a:solidFill>
                <a:latin typeface="Lexend Deca"/>
                <a:ea typeface="Lexend Deca"/>
                <a:cs typeface="Lexend Deca"/>
                <a:sym typeface="Lexend Deca"/>
              </a:rPr>
              <a:t>CREATION</a:t>
            </a:r>
            <a:endParaRPr b="1" sz="10000">
              <a:solidFill>
                <a:schemeClr val="dk2"/>
              </a:solidFill>
              <a:latin typeface="Lexend Deca"/>
              <a:ea typeface="Lexend Deca"/>
              <a:cs typeface="Lexend Deca"/>
              <a:sym typeface="Lexend Deca"/>
            </a:endParaRPr>
          </a:p>
          <a:p>
            <a:pPr indent="0" lvl="0" marL="0" rtl="0" algn="ctr">
              <a:spcBef>
                <a:spcPts val="1000"/>
              </a:spcBef>
              <a:spcAft>
                <a:spcPts val="0"/>
              </a:spcAft>
              <a:buNone/>
            </a:pPr>
            <a:r>
              <a:rPr lang="en" sz="5000">
                <a:latin typeface="Lexend Deca"/>
                <a:ea typeface="Lexend Deca"/>
                <a:cs typeface="Lexend Deca"/>
                <a:sym typeface="Lexend Deca"/>
              </a:rPr>
              <a:t>Create your Future Me Poster.</a:t>
            </a:r>
            <a:endParaRPr sz="5000">
              <a:latin typeface="Lexend Deca"/>
              <a:ea typeface="Lexend Deca"/>
              <a:cs typeface="Lexend Deca"/>
              <a:sym typeface="Lexend Deca"/>
            </a:endParaRPr>
          </a:p>
        </p:txBody>
      </p:sp>
      <p:sp>
        <p:nvSpPr>
          <p:cNvPr id="709" name="Google Shape;709;p66"/>
          <p:cNvSpPr/>
          <p:nvPr/>
        </p:nvSpPr>
        <p:spPr>
          <a:xfrm>
            <a:off x="809475" y="2118360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Lexend Deca"/>
                <a:ea typeface="Lexend Deca"/>
                <a:cs typeface="Lexend Deca"/>
                <a:sym typeface="Lexend Deca"/>
              </a:rPr>
              <a:t>Write the CS Hero’s name, job and location.</a:t>
            </a:r>
            <a:endParaRPr sz="2800">
              <a:solidFill>
                <a:schemeClr val="dk1"/>
              </a:solidFill>
              <a:latin typeface="Lexend Deca"/>
              <a:ea typeface="Lexend Deca"/>
              <a:cs typeface="Lexend Deca"/>
              <a:sym typeface="Lexend Deca"/>
            </a:endParaRPr>
          </a:p>
        </p:txBody>
      </p:sp>
      <p:sp>
        <p:nvSpPr>
          <p:cNvPr id="710" name="Google Shape;710;p66"/>
          <p:cNvSpPr/>
          <p:nvPr/>
        </p:nvSpPr>
        <p:spPr>
          <a:xfrm>
            <a:off x="770150" y="780775"/>
            <a:ext cx="20429061" cy="2345009"/>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noFill/>
                <a:latin typeface="Lexend Deca"/>
              </a:rPr>
              <a:t>My CS Hero Poster</a:t>
            </a:r>
          </a:p>
        </p:txBody>
      </p:sp>
      <p:sp>
        <p:nvSpPr>
          <p:cNvPr id="711" name="Google Shape;711;p66"/>
          <p:cNvSpPr/>
          <p:nvPr/>
        </p:nvSpPr>
        <p:spPr>
          <a:xfrm flipH="1">
            <a:off x="16608525" y="78705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the CS Hero statement here. </a:t>
            </a:r>
            <a:endParaRPr sz="3400">
              <a:solidFill>
                <a:schemeClr val="dk1"/>
              </a:solidFill>
              <a:latin typeface="Lexend Deca"/>
              <a:ea typeface="Lexend Deca"/>
              <a:cs typeface="Lexend Deca"/>
              <a:sym typeface="Lexend Deca"/>
            </a:endParaRPr>
          </a:p>
        </p:txBody>
      </p:sp>
      <p:sp>
        <p:nvSpPr>
          <p:cNvPr id="712" name="Google Shape;712;p66"/>
          <p:cNvSpPr/>
          <p:nvPr/>
        </p:nvSpPr>
        <p:spPr>
          <a:xfrm>
            <a:off x="2150050" y="10577775"/>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Lexend Deca"/>
                <a:ea typeface="Lexend Deca"/>
                <a:cs typeface="Lexend Deca"/>
                <a:sym typeface="Lexend Deca"/>
              </a:rPr>
              <a:t>Draw things that relate to the CS Hero’s work in the background.</a:t>
            </a:r>
            <a:endParaRPr sz="2800">
              <a:solidFill>
                <a:schemeClr val="dk1"/>
              </a:solidFill>
              <a:latin typeface="Lexend Deca"/>
              <a:ea typeface="Lexend Deca"/>
              <a:cs typeface="Lexend Deca"/>
              <a:sym typeface="Lexend Deca"/>
            </a:endParaRPr>
          </a:p>
        </p:txBody>
      </p:sp>
      <p:sp>
        <p:nvSpPr>
          <p:cNvPr id="713" name="Google Shape;713;p66"/>
          <p:cNvSpPr/>
          <p:nvPr/>
        </p:nvSpPr>
        <p:spPr>
          <a:xfrm flipH="1">
            <a:off x="14703525" y="19071950"/>
            <a:ext cx="4520700" cy="3917100"/>
          </a:xfrm>
          <a:prstGeom prst="righ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Draw the CS Hero.</a:t>
            </a:r>
            <a:endParaRPr sz="3400">
              <a:solidFill>
                <a:schemeClr val="dk1"/>
              </a:solidFill>
              <a:latin typeface="Lexend Deca"/>
              <a:ea typeface="Lexend Deca"/>
              <a:cs typeface="Lexend Deca"/>
              <a:sym typeface="Lexend Dec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67"/>
          <p:cNvSpPr txBox="1"/>
          <p:nvPr/>
        </p:nvSpPr>
        <p:spPr>
          <a:xfrm>
            <a:off x="35400" y="2819505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719" name="Google Shape;719;p67"/>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sz="5200">
              <a:solidFill>
                <a:schemeClr val="lt1"/>
              </a:solidFill>
              <a:latin typeface="Lexend Deca"/>
              <a:ea typeface="Lexend Deca"/>
              <a:cs typeface="Lexend Deca"/>
              <a:sym typeface="Lexend Deca"/>
            </a:endParaRPr>
          </a:p>
        </p:txBody>
      </p:sp>
      <p:pic>
        <p:nvPicPr>
          <p:cNvPr id="720" name="Google Shape;720;p67"/>
          <p:cNvPicPr preferRelativeResize="0"/>
          <p:nvPr/>
        </p:nvPicPr>
        <p:blipFill>
          <a:blip r:embed="rId3">
            <a:alphaModFix/>
          </a:blip>
          <a:stretch>
            <a:fillRect/>
          </a:stretch>
        </p:blipFill>
        <p:spPr>
          <a:xfrm>
            <a:off x="19353081" y="30025675"/>
            <a:ext cx="1977644" cy="1979399"/>
          </a:xfrm>
          <a:prstGeom prst="rect">
            <a:avLst/>
          </a:prstGeom>
          <a:noFill/>
          <a:ln>
            <a:noFill/>
          </a:ln>
        </p:spPr>
      </p:pic>
      <p:sp>
        <p:nvSpPr>
          <p:cNvPr id="721" name="Google Shape;721;p67"/>
          <p:cNvSpPr txBox="1"/>
          <p:nvPr/>
        </p:nvSpPr>
        <p:spPr>
          <a:xfrm>
            <a:off x="14612675" y="28513725"/>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722" name="Google Shape;722;p67"/>
          <p:cNvSpPr txBox="1"/>
          <p:nvPr/>
        </p:nvSpPr>
        <p:spPr>
          <a:xfrm>
            <a:off x="-25" y="57350"/>
            <a:ext cx="21945600" cy="4867200"/>
          </a:xfrm>
          <a:prstGeom prst="rect">
            <a:avLst/>
          </a:prstGeom>
          <a:no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a:t>
            </a:r>
            <a:endParaRPr b="1" sz="56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   </a:t>
            </a:r>
            <a:r>
              <a:rPr b="1" lang="en" sz="5600">
                <a:solidFill>
                  <a:schemeClr val="dk1"/>
                </a:solidFill>
                <a:latin typeface="Lexend Deca"/>
                <a:ea typeface="Lexend Deca"/>
                <a:cs typeface="Lexend Deca"/>
                <a:sym typeface="Lexend Deca"/>
              </a:rPr>
              <a:t>Computer science helps </a:t>
            </a:r>
            <a:endParaRPr b="1" sz="5600">
              <a:solidFill>
                <a:schemeClr val="dk1"/>
              </a:solidFill>
              <a:latin typeface="Lexend Deca"/>
              <a:ea typeface="Lexend Deca"/>
              <a:cs typeface="Lexend Deca"/>
              <a:sym typeface="Lexend Deca"/>
            </a:endParaRPr>
          </a:p>
        </p:txBody>
      </p:sp>
      <p:sp>
        <p:nvSpPr>
          <p:cNvPr id="723" name="Google Shape;723;p67"/>
          <p:cNvSpPr/>
          <p:nvPr/>
        </p:nvSpPr>
        <p:spPr>
          <a:xfrm>
            <a:off x="-50725" y="4924525"/>
            <a:ext cx="22031700" cy="23270400"/>
          </a:xfrm>
          <a:prstGeom prst="rect">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67"/>
          <p:cNvSpPr/>
          <p:nvPr/>
        </p:nvSpPr>
        <p:spPr>
          <a:xfrm>
            <a:off x="366000" y="5334800"/>
            <a:ext cx="21221100" cy="224172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8"/>
          <p:cNvSpPr txBox="1"/>
          <p:nvPr/>
        </p:nvSpPr>
        <p:spPr>
          <a:xfrm>
            <a:off x="35400" y="28195050"/>
            <a:ext cx="21945600" cy="47232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sp>
        <p:nvSpPr>
          <p:cNvPr id="730" name="Google Shape;730;p68"/>
          <p:cNvSpPr txBox="1"/>
          <p:nvPr/>
        </p:nvSpPr>
        <p:spPr>
          <a:xfrm>
            <a:off x="365996" y="28347750"/>
            <a:ext cx="13115700" cy="4417800"/>
          </a:xfrm>
          <a:prstGeom prst="rect">
            <a:avLst/>
          </a:prstGeom>
          <a:no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sz="5200">
              <a:solidFill>
                <a:schemeClr val="lt1"/>
              </a:solidFill>
              <a:latin typeface="Lexend Deca"/>
              <a:ea typeface="Lexend Deca"/>
              <a:cs typeface="Lexend Deca"/>
              <a:sym typeface="Lexend Deca"/>
            </a:endParaRPr>
          </a:p>
        </p:txBody>
      </p:sp>
      <p:pic>
        <p:nvPicPr>
          <p:cNvPr id="731" name="Google Shape;731;p68"/>
          <p:cNvPicPr preferRelativeResize="0"/>
          <p:nvPr/>
        </p:nvPicPr>
        <p:blipFill>
          <a:blip r:embed="rId3">
            <a:alphaModFix/>
          </a:blip>
          <a:stretch>
            <a:fillRect/>
          </a:stretch>
        </p:blipFill>
        <p:spPr>
          <a:xfrm>
            <a:off x="19353081" y="30025675"/>
            <a:ext cx="1977644" cy="1979399"/>
          </a:xfrm>
          <a:prstGeom prst="rect">
            <a:avLst/>
          </a:prstGeom>
          <a:noFill/>
          <a:ln>
            <a:noFill/>
          </a:ln>
        </p:spPr>
      </p:pic>
      <p:sp>
        <p:nvSpPr>
          <p:cNvPr id="732" name="Google Shape;732;p68"/>
          <p:cNvSpPr txBox="1"/>
          <p:nvPr/>
        </p:nvSpPr>
        <p:spPr>
          <a:xfrm>
            <a:off x="14612675" y="28513725"/>
            <a:ext cx="7332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6000">
                <a:solidFill>
                  <a:schemeClr val="dk1"/>
                </a:solidFill>
                <a:latin typeface="Lexend Deca"/>
                <a:ea typeface="Lexend Deca"/>
                <a:cs typeface="Lexend Deca"/>
                <a:sym typeface="Lexend Deca"/>
              </a:rPr>
              <a:t>#CSEverywhere</a:t>
            </a:r>
            <a:endParaRPr sz="6000">
              <a:solidFill>
                <a:schemeClr val="dk1"/>
              </a:solidFill>
              <a:latin typeface="Lexend Deca"/>
              <a:ea typeface="Lexend Deca"/>
              <a:cs typeface="Lexend Deca"/>
              <a:sym typeface="Lexend Deca"/>
            </a:endParaRPr>
          </a:p>
        </p:txBody>
      </p:sp>
      <p:sp>
        <p:nvSpPr>
          <p:cNvPr id="733" name="Google Shape;733;p68"/>
          <p:cNvSpPr txBox="1"/>
          <p:nvPr/>
        </p:nvSpPr>
        <p:spPr>
          <a:xfrm>
            <a:off x="-25" y="57350"/>
            <a:ext cx="21945600" cy="4867200"/>
          </a:xfrm>
          <a:prstGeom prst="rect">
            <a:avLst/>
          </a:prstGeom>
          <a:noFill/>
          <a:ln>
            <a:noFill/>
          </a:ln>
        </p:spPr>
        <p:txBody>
          <a:bodyPr anchorCtr="0" anchor="ctr" bIns="341325" lIns="341325" spcFirstLastPara="1" rIns="341325" wrap="square" tIns="341325">
            <a:noAutofit/>
          </a:bodyPr>
          <a:lstStyle/>
          <a:p>
            <a:pPr indent="0" lvl="0" marL="0" rtl="0" algn="ctr">
              <a:spcBef>
                <a:spcPts val="0"/>
              </a:spcBef>
              <a:spcAft>
                <a:spcPts val="0"/>
              </a:spcAft>
              <a:buClr>
                <a:schemeClr val="dk1"/>
              </a:buClr>
              <a:buSzPts val="1100"/>
              <a:buFont typeface="Arial"/>
              <a:buNone/>
            </a:pPr>
            <a:r>
              <a:t/>
            </a:r>
            <a:endParaRPr b="1" sz="5600">
              <a:solidFill>
                <a:schemeClr val="dk1"/>
              </a:solidFill>
              <a:latin typeface="Lexend Deca"/>
              <a:ea typeface="Lexend Deca"/>
              <a:cs typeface="Lexend Deca"/>
              <a:sym typeface="Lexend Deca"/>
            </a:endParaRPr>
          </a:p>
          <a:p>
            <a:pPr indent="0" lvl="0" marL="0" rtl="0" algn="ctr">
              <a:spcBef>
                <a:spcPts val="1000"/>
              </a:spcBef>
              <a:spcAft>
                <a:spcPts val="0"/>
              </a:spcAft>
              <a:buClr>
                <a:schemeClr val="dk1"/>
              </a:buClr>
              <a:buSzPts val="1100"/>
              <a:buFont typeface="Arial"/>
              <a:buNone/>
            </a:pPr>
            <a:r>
              <a:rPr b="1" lang="en" sz="5600">
                <a:solidFill>
                  <a:schemeClr val="lt1"/>
                </a:solidFill>
                <a:latin typeface="Lexend Deca"/>
                <a:ea typeface="Lexend Deca"/>
                <a:cs typeface="Lexend Deca"/>
                <a:sym typeface="Lexend Deca"/>
              </a:rPr>
              <a:t>...</a:t>
            </a:r>
            <a:endParaRPr b="1" sz="56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b="1" lang="en" sz="5600">
                <a:solidFill>
                  <a:schemeClr val="dk1"/>
                </a:solidFill>
                <a:latin typeface="Lexend Deca"/>
                <a:ea typeface="Lexend Deca"/>
                <a:cs typeface="Lexend Deca"/>
                <a:sym typeface="Lexend Deca"/>
              </a:rPr>
              <a:t>   Computer science is transforming </a:t>
            </a:r>
            <a:endParaRPr b="1" sz="5600">
              <a:solidFill>
                <a:schemeClr val="dk1"/>
              </a:solidFill>
              <a:latin typeface="Lexend Deca"/>
              <a:ea typeface="Lexend Deca"/>
              <a:cs typeface="Lexend Deca"/>
              <a:sym typeface="Lexend Deca"/>
            </a:endParaRPr>
          </a:p>
        </p:txBody>
      </p:sp>
      <p:sp>
        <p:nvSpPr>
          <p:cNvPr id="734" name="Google Shape;734;p68"/>
          <p:cNvSpPr/>
          <p:nvPr/>
        </p:nvSpPr>
        <p:spPr>
          <a:xfrm>
            <a:off x="-50725" y="4924525"/>
            <a:ext cx="22031700" cy="23270400"/>
          </a:xfrm>
          <a:prstGeom prst="rect">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8"/>
          <p:cNvSpPr/>
          <p:nvPr/>
        </p:nvSpPr>
        <p:spPr>
          <a:xfrm>
            <a:off x="366000" y="5334800"/>
            <a:ext cx="21221100" cy="224172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135" name="Google Shape;135;p18"/>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136" name="Google Shape;136;p18"/>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137" name="Google Shape;137;p18"/>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138" name="Google Shape;138;p18"/>
          <p:cNvSpPr/>
          <p:nvPr/>
        </p:nvSpPr>
        <p:spPr>
          <a:xfrm>
            <a:off x="1608475" y="3247950"/>
            <a:ext cx="18643800" cy="2664000"/>
          </a:xfrm>
          <a:prstGeom prst="roundRect">
            <a:avLst>
              <a:gd fmla="val 16667" name="adj"/>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PLAN</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5000">
                <a:latin typeface="Lexend Deca"/>
                <a:ea typeface="Lexend Deca"/>
                <a:cs typeface="Lexend Deca"/>
                <a:sym typeface="Lexend Deca"/>
              </a:rPr>
              <a:t>Identify images and information that will be on the poster.</a:t>
            </a:r>
            <a:endParaRPr sz="5000">
              <a:latin typeface="Lexend Deca"/>
              <a:ea typeface="Lexend Deca"/>
              <a:cs typeface="Lexend Deca"/>
              <a:sym typeface="Lexend Deca"/>
            </a:endParaRPr>
          </a:p>
        </p:txBody>
      </p:sp>
      <p:graphicFrame>
        <p:nvGraphicFramePr>
          <p:cNvPr id="139" name="Google Shape;139;p18"/>
          <p:cNvGraphicFramePr/>
          <p:nvPr/>
        </p:nvGraphicFramePr>
        <p:xfrm>
          <a:off x="952500" y="7308882"/>
          <a:ext cx="3000000" cy="3000000"/>
        </p:xfrm>
        <a:graphic>
          <a:graphicData uri="http://schemas.openxmlformats.org/drawingml/2006/table">
            <a:tbl>
              <a:tblPr>
                <a:noFill/>
                <a:tableStyleId>{2895F2DC-DE1F-4CE6-9F55-8D3CD3B52F7C}</a:tableStyleId>
              </a:tblPr>
              <a:tblGrid>
                <a:gridCol w="2693450"/>
                <a:gridCol w="6574775"/>
                <a:gridCol w="3567650"/>
                <a:gridCol w="7204725"/>
              </a:tblGrid>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Name</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latin typeface="Lexend Deca"/>
                          <a:ea typeface="Lexend Deca"/>
                          <a:cs typeface="Lexend Deca"/>
                          <a:sym typeface="Lexend Deca"/>
                        </a:rPr>
                        <a:t>Mark Dean</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Position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Computer Engineer</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Location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latin typeface="Lexend Deca"/>
                          <a:ea typeface="Lexend Deca"/>
                          <a:cs typeface="Lexend Deca"/>
                          <a:sym typeface="Lexend Deca"/>
                        </a:rPr>
                        <a:t>Knox County, Tennessee, USA</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Company</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University of Tennessee</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did you find out about this CS Hero?</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I Googled black computer scientists.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r h="1638375">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industry does your CS Hero belong to?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latin typeface="Lexend Deca"/>
                          <a:ea typeface="Lexend Deca"/>
                          <a:cs typeface="Lexend Deca"/>
                          <a:sym typeface="Lexend Deca"/>
                        </a:rPr>
                        <a:t>Computer engineering</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type of work does your CS Hero do?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He invents computer hardware. He created the gigahertz (processing chip).</a:t>
                      </a:r>
                      <a:endParaRPr b="1"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B8F4DE"/>
                    </a:solidFill>
                  </a:tcPr>
                </a:tc>
                <a:tc hMerge="1"/>
              </a:tr>
              <a:tr h="2362300">
                <a:tc gridSpan="2">
                  <a:txBody>
                    <a:bodyPr/>
                    <a:lstStyle/>
                    <a:p>
                      <a:pPr indent="0" lvl="0" marL="0" rtl="0" algn="l">
                        <a:spcBef>
                          <a:spcPts val="0"/>
                        </a:spcBef>
                        <a:spcAft>
                          <a:spcPts val="0"/>
                        </a:spcAft>
                        <a:buClr>
                          <a:schemeClr val="dk1"/>
                        </a:buClr>
                        <a:buSzPts val="1100"/>
                        <a:buFont typeface="Arial"/>
                        <a:buNone/>
                      </a:pPr>
                      <a:r>
                        <a:rPr lang="en" sz="4500">
                          <a:solidFill>
                            <a:schemeClr val="dk1"/>
                          </a:solidFill>
                          <a:latin typeface="Lexend Deca"/>
                          <a:ea typeface="Lexend Deca"/>
                          <a:cs typeface="Lexend Deca"/>
                          <a:sym typeface="Lexend Deca"/>
                        </a:rPr>
                        <a:t>How does your CS Hero positively change the lives of others?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Faster computers allows people to access information faster.</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D9D9D9"/>
                    </a:solidFill>
                  </a:tcPr>
                </a:tc>
                <a:tc hMerge="1"/>
              </a:tr>
            </a:tbl>
          </a:graphicData>
        </a:graphic>
      </p:graphicFrame>
      <p:sp>
        <p:nvSpPr>
          <p:cNvPr id="140" name="Google Shape;140;p18"/>
          <p:cNvSpPr txBox="1"/>
          <p:nvPr/>
        </p:nvSpPr>
        <p:spPr>
          <a:xfrm>
            <a:off x="921725" y="6161225"/>
            <a:ext cx="20102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latin typeface="Lexend Deca"/>
                <a:ea typeface="Lexend Deca"/>
                <a:cs typeface="Lexend Deca"/>
                <a:sym typeface="Lexend Deca"/>
              </a:rPr>
              <a:t>Complete the table below.</a:t>
            </a:r>
            <a:endParaRPr sz="5000">
              <a:latin typeface="Lexend Deca"/>
              <a:ea typeface="Lexend Deca"/>
              <a:cs typeface="Lexend Deca"/>
              <a:sym typeface="Lexend Deca"/>
            </a:endParaRPr>
          </a:p>
        </p:txBody>
      </p:sp>
      <p:sp>
        <p:nvSpPr>
          <p:cNvPr id="141" name="Google Shape;141;p18"/>
          <p:cNvSpPr txBox="1"/>
          <p:nvPr/>
        </p:nvSpPr>
        <p:spPr>
          <a:xfrm>
            <a:off x="921750" y="22009509"/>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Complete the sentence by entering the type how your CS Hero’s work helps others.</a:t>
            </a:r>
            <a:endParaRPr sz="4100">
              <a:latin typeface="Lexend Deca"/>
              <a:ea typeface="Lexend Deca"/>
              <a:cs typeface="Lexend Deca"/>
              <a:sym typeface="Lexend Deca"/>
            </a:endParaRPr>
          </a:p>
        </p:txBody>
      </p:sp>
      <p:sp>
        <p:nvSpPr>
          <p:cNvPr id="142" name="Google Shape;142;p18"/>
          <p:cNvSpPr/>
          <p:nvPr/>
        </p:nvSpPr>
        <p:spPr>
          <a:xfrm>
            <a:off x="868650" y="19861298"/>
            <a:ext cx="20040600" cy="1979400"/>
          </a:xfrm>
          <a:prstGeom prst="roundRect">
            <a:avLst>
              <a:gd fmla="val 16667" name="adj"/>
            </a:avLst>
          </a:prstGeom>
          <a:solidFill>
            <a:srgbClr val="B8F4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b="1" lang="en" sz="6000">
                <a:solidFill>
                  <a:schemeClr val="dk1"/>
                </a:solidFill>
                <a:latin typeface="Lexend Deca"/>
                <a:ea typeface="Lexend Deca"/>
                <a:cs typeface="Lexend Deca"/>
                <a:sym typeface="Lexend Deca"/>
              </a:rPr>
              <a:t>Mark invents computers and processing chips.</a:t>
            </a:r>
            <a:endParaRPr sz="6000">
              <a:latin typeface="Lexend Deca"/>
              <a:ea typeface="Lexend Deca"/>
              <a:cs typeface="Lexend Deca"/>
              <a:sym typeface="Lexend Deca"/>
            </a:endParaRPr>
          </a:p>
        </p:txBody>
      </p:sp>
      <p:sp>
        <p:nvSpPr>
          <p:cNvPr id="143" name="Google Shape;143;p18"/>
          <p:cNvSpPr/>
          <p:nvPr/>
        </p:nvSpPr>
        <p:spPr>
          <a:xfrm>
            <a:off x="944850" y="23413225"/>
            <a:ext cx="20040600" cy="30285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6000">
                <a:solidFill>
                  <a:schemeClr val="dk1"/>
                </a:solidFill>
                <a:latin typeface="Lexend Deca"/>
                <a:ea typeface="Lexend Deca"/>
                <a:cs typeface="Lexend Deca"/>
                <a:sym typeface="Lexend Deca"/>
              </a:rPr>
              <a:t>Computer science helps </a:t>
            </a:r>
            <a:r>
              <a:rPr b="1" lang="en" sz="6000">
                <a:solidFill>
                  <a:schemeClr val="dk1"/>
                </a:solidFill>
                <a:latin typeface="Lexend Deca"/>
                <a:ea typeface="Lexend Deca"/>
                <a:cs typeface="Lexend Deca"/>
                <a:sym typeface="Lexend Deca"/>
              </a:rPr>
              <a:t>people access information faster.</a:t>
            </a:r>
            <a:endParaRPr sz="6000">
              <a:latin typeface="Lexend Deca"/>
              <a:ea typeface="Lexend Deca"/>
              <a:cs typeface="Lexend Deca"/>
              <a:sym typeface="Lexend Deca"/>
            </a:endParaRPr>
          </a:p>
        </p:txBody>
      </p:sp>
      <p:sp>
        <p:nvSpPr>
          <p:cNvPr id="144" name="Google Shape;144;p18"/>
          <p:cNvSpPr txBox="1"/>
          <p:nvPr/>
        </p:nvSpPr>
        <p:spPr>
          <a:xfrm>
            <a:off x="921750" y="18297450"/>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Write one sentence that describes the work that your CS Hero does. Begin with your CS Hero’s first name.</a:t>
            </a:r>
            <a:endParaRPr sz="4100">
              <a:latin typeface="Lexend Deca"/>
              <a:ea typeface="Lexend Deca"/>
              <a:cs typeface="Lexend Deca"/>
              <a:sym typeface="Lexend Deca"/>
            </a:endParaRPr>
          </a:p>
        </p:txBody>
      </p:sp>
      <p:graphicFrame>
        <p:nvGraphicFramePr>
          <p:cNvPr id="145" name="Google Shape;145;p18"/>
          <p:cNvGraphicFramePr/>
          <p:nvPr/>
        </p:nvGraphicFramePr>
        <p:xfrm>
          <a:off x="952500" y="27021707"/>
          <a:ext cx="3000000" cy="3000000"/>
        </p:xfrm>
        <a:graphic>
          <a:graphicData uri="http://schemas.openxmlformats.org/drawingml/2006/table">
            <a:tbl>
              <a:tblPr>
                <a:noFill/>
                <a:tableStyleId>{2895F2DC-DE1F-4CE6-9F55-8D3CD3B52F7C}</a:tableStyleId>
              </a:tblPr>
              <a:tblGrid>
                <a:gridCol w="2069425"/>
                <a:gridCol w="7198800"/>
                <a:gridCol w="3567650"/>
                <a:gridCol w="7204725"/>
              </a:tblGrid>
              <a:tr h="2198300">
                <a:tc gridSpan="2">
                  <a:txBody>
                    <a:bodyPr/>
                    <a:lstStyle/>
                    <a:p>
                      <a:pPr indent="0" lvl="0" marL="0" rtl="0" algn="l">
                        <a:spcBef>
                          <a:spcPts val="0"/>
                        </a:spcBef>
                        <a:spcAft>
                          <a:spcPts val="0"/>
                        </a:spcAft>
                        <a:buNone/>
                      </a:pPr>
                      <a:r>
                        <a:rPr lang="en" sz="4500">
                          <a:latin typeface="Lexend Deca"/>
                          <a:ea typeface="Lexend Deca"/>
                          <a:cs typeface="Lexend Deca"/>
                          <a:sym typeface="Lexend Deca"/>
                        </a:rPr>
                        <a:t>What images could you put on the poster to show this?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Computer, processing chip, maybe a machine that is creating the processing chip</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bl>
          </a:graphicData>
        </a:graphic>
      </p:graphicFrame>
      <p:sp>
        <p:nvSpPr>
          <p:cNvPr id="146" name="Google Shape;146;p18"/>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147" name="Google Shape;147;p18"/>
          <p:cNvSpPr txBox="1"/>
          <p:nvPr/>
        </p:nvSpPr>
        <p:spPr>
          <a:xfrm>
            <a:off x="19092425" y="30592175"/>
            <a:ext cx="19776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45D19D"/>
                </a:solidFill>
                <a:latin typeface="Lexend Deca"/>
                <a:ea typeface="Lexend Deca"/>
                <a:cs typeface="Lexend Deca"/>
                <a:sym typeface="Lexend Deca"/>
              </a:rPr>
              <a:t>K-5</a:t>
            </a:r>
            <a:endParaRPr sz="8000">
              <a:solidFill>
                <a:srgbClr val="45D19D"/>
              </a:solidFill>
              <a:latin typeface="Lexend Deca"/>
              <a:ea typeface="Lexend Deca"/>
              <a:cs typeface="Lexend Deca"/>
              <a:sym typeface="Lexend Dec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9"/>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153" name="Google Shape;153;p19"/>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154" name="Google Shape;154;p19"/>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155" name="Google Shape;155;p19"/>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156" name="Google Shape;156;p19"/>
          <p:cNvSpPr/>
          <p:nvPr/>
        </p:nvSpPr>
        <p:spPr>
          <a:xfrm>
            <a:off x="1608475" y="3247950"/>
            <a:ext cx="18643800" cy="2664000"/>
          </a:xfrm>
          <a:prstGeom prst="roundRect">
            <a:avLst>
              <a:gd fmla="val 16667" name="adj"/>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PLAN</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5000">
                <a:latin typeface="Lexend Deca"/>
                <a:ea typeface="Lexend Deca"/>
                <a:cs typeface="Lexend Deca"/>
                <a:sym typeface="Lexend Deca"/>
              </a:rPr>
              <a:t>Identify images and information that will be on the poster.</a:t>
            </a:r>
            <a:endParaRPr sz="5000">
              <a:latin typeface="Lexend Deca"/>
              <a:ea typeface="Lexend Deca"/>
              <a:cs typeface="Lexend Deca"/>
              <a:sym typeface="Lexend Deca"/>
            </a:endParaRPr>
          </a:p>
        </p:txBody>
      </p:sp>
      <p:graphicFrame>
        <p:nvGraphicFramePr>
          <p:cNvPr id="157" name="Google Shape;157;p19"/>
          <p:cNvGraphicFramePr/>
          <p:nvPr/>
        </p:nvGraphicFramePr>
        <p:xfrm>
          <a:off x="952500" y="7308882"/>
          <a:ext cx="3000000" cy="3000000"/>
        </p:xfrm>
        <a:graphic>
          <a:graphicData uri="http://schemas.openxmlformats.org/drawingml/2006/table">
            <a:tbl>
              <a:tblPr>
                <a:noFill/>
                <a:tableStyleId>{2895F2DC-DE1F-4CE6-9F55-8D3CD3B52F7C}</a:tableStyleId>
              </a:tblPr>
              <a:tblGrid>
                <a:gridCol w="2693450"/>
                <a:gridCol w="6574775"/>
                <a:gridCol w="3567650"/>
                <a:gridCol w="7204725"/>
              </a:tblGrid>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Name</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Position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Location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Company</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did you find out about this CS Hero?</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r h="1638375">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type of work does your CS Hero do?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B8F4DE"/>
                    </a:solidFill>
                  </a:tcPr>
                </a:tc>
                <a:tc hMerge="1"/>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does your CS Hero positively change the lives of others?</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B8F4DE"/>
                    </a:solidFill>
                  </a:tcPr>
                </a:tc>
                <a:tc hMerge="1"/>
              </a:tr>
              <a:tr h="1904575">
                <a:tc gridSpan="2">
                  <a:txBody>
                    <a:bodyPr/>
                    <a:lstStyle/>
                    <a:p>
                      <a:pPr indent="0" lvl="0" marL="0" rtl="0" algn="l">
                        <a:spcBef>
                          <a:spcPts val="0"/>
                        </a:spcBef>
                        <a:spcAft>
                          <a:spcPts val="0"/>
                        </a:spcAft>
                        <a:buClr>
                          <a:schemeClr val="dk1"/>
                        </a:buClr>
                        <a:buSzPts val="1100"/>
                        <a:buFont typeface="Arial"/>
                        <a:buNone/>
                      </a:pPr>
                      <a:r>
                        <a:rPr lang="en" sz="4500">
                          <a:solidFill>
                            <a:schemeClr val="dk1"/>
                          </a:solidFill>
                          <a:latin typeface="Lexend Deca"/>
                          <a:ea typeface="Lexend Deca"/>
                          <a:cs typeface="Lexend Deca"/>
                          <a:sym typeface="Lexend Deca"/>
                        </a:rPr>
                        <a:t>What industry does your CS Hero belong to?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D9D9D9"/>
                    </a:solidFill>
                  </a:tcPr>
                </a:tc>
                <a:tc hMerge="1"/>
              </a:tr>
            </a:tbl>
          </a:graphicData>
        </a:graphic>
      </p:graphicFrame>
      <p:sp>
        <p:nvSpPr>
          <p:cNvPr id="158" name="Google Shape;158;p19"/>
          <p:cNvSpPr txBox="1"/>
          <p:nvPr/>
        </p:nvSpPr>
        <p:spPr>
          <a:xfrm>
            <a:off x="921725" y="6161225"/>
            <a:ext cx="20102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latin typeface="Lexend Deca"/>
                <a:ea typeface="Lexend Deca"/>
                <a:cs typeface="Lexend Deca"/>
                <a:sym typeface="Lexend Deca"/>
              </a:rPr>
              <a:t>Complete the table below.</a:t>
            </a:r>
            <a:endParaRPr sz="5000">
              <a:latin typeface="Lexend Deca"/>
              <a:ea typeface="Lexend Deca"/>
              <a:cs typeface="Lexend Deca"/>
              <a:sym typeface="Lexend Deca"/>
            </a:endParaRPr>
          </a:p>
        </p:txBody>
      </p:sp>
      <p:sp>
        <p:nvSpPr>
          <p:cNvPr id="159" name="Google Shape;159;p19"/>
          <p:cNvSpPr txBox="1"/>
          <p:nvPr/>
        </p:nvSpPr>
        <p:spPr>
          <a:xfrm>
            <a:off x="921750" y="23000109"/>
            <a:ext cx="201021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Complete the sentence by entering industry your CS Hero belongs to.</a:t>
            </a:r>
            <a:endParaRPr sz="4100">
              <a:latin typeface="Lexend Deca"/>
              <a:ea typeface="Lexend Deca"/>
              <a:cs typeface="Lexend Deca"/>
              <a:sym typeface="Lexend Deca"/>
            </a:endParaRPr>
          </a:p>
        </p:txBody>
      </p:sp>
      <p:sp>
        <p:nvSpPr>
          <p:cNvPr id="160" name="Google Shape;160;p19"/>
          <p:cNvSpPr/>
          <p:nvPr/>
        </p:nvSpPr>
        <p:spPr>
          <a:xfrm>
            <a:off x="906450" y="19896076"/>
            <a:ext cx="20040600" cy="3028500"/>
          </a:xfrm>
          <a:prstGeom prst="roundRect">
            <a:avLst>
              <a:gd fmla="val 16667" name="adj"/>
            </a:avLst>
          </a:prstGeom>
          <a:solidFill>
            <a:srgbClr val="B8F4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6000">
                <a:latin typeface="Lexend Deca"/>
                <a:ea typeface="Lexend Deca"/>
                <a:cs typeface="Lexend Deca"/>
                <a:sym typeface="Lexend Deca"/>
              </a:rPr>
              <a:t>First name ...</a:t>
            </a:r>
            <a:endParaRPr sz="6000">
              <a:latin typeface="Lexend Deca"/>
              <a:ea typeface="Lexend Deca"/>
              <a:cs typeface="Lexend Deca"/>
              <a:sym typeface="Lexend Deca"/>
            </a:endParaRPr>
          </a:p>
        </p:txBody>
      </p:sp>
      <p:sp>
        <p:nvSpPr>
          <p:cNvPr id="161" name="Google Shape;161;p19"/>
          <p:cNvSpPr txBox="1"/>
          <p:nvPr/>
        </p:nvSpPr>
        <p:spPr>
          <a:xfrm>
            <a:off x="18652500" y="30592175"/>
            <a:ext cx="2417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45D19D"/>
                </a:solidFill>
                <a:latin typeface="Lexend Deca"/>
                <a:ea typeface="Lexend Deca"/>
                <a:cs typeface="Lexend Deca"/>
                <a:sym typeface="Lexend Deca"/>
              </a:rPr>
              <a:t>6-12</a:t>
            </a:r>
            <a:endParaRPr sz="8000">
              <a:solidFill>
                <a:srgbClr val="45D19D"/>
              </a:solidFill>
              <a:latin typeface="Lexend Deca"/>
              <a:ea typeface="Lexend Deca"/>
              <a:cs typeface="Lexend Deca"/>
              <a:sym typeface="Lexend Deca"/>
            </a:endParaRPr>
          </a:p>
        </p:txBody>
      </p:sp>
      <p:sp>
        <p:nvSpPr>
          <p:cNvPr id="162" name="Google Shape;162;p19"/>
          <p:cNvSpPr/>
          <p:nvPr/>
        </p:nvSpPr>
        <p:spPr>
          <a:xfrm>
            <a:off x="944850" y="23889200"/>
            <a:ext cx="20040600" cy="29334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6000">
                <a:latin typeface="Lexend Deca"/>
                <a:ea typeface="Lexend Deca"/>
                <a:cs typeface="Lexend Deca"/>
                <a:sym typeface="Lexend Deca"/>
              </a:rPr>
              <a:t>Computer science is transforming ...</a:t>
            </a:r>
            <a:endParaRPr sz="6000">
              <a:latin typeface="Lexend Deca"/>
              <a:ea typeface="Lexend Deca"/>
              <a:cs typeface="Lexend Deca"/>
              <a:sym typeface="Lexend Deca"/>
            </a:endParaRPr>
          </a:p>
        </p:txBody>
      </p:sp>
      <p:sp>
        <p:nvSpPr>
          <p:cNvPr id="163" name="Google Shape;163;p19"/>
          <p:cNvSpPr txBox="1"/>
          <p:nvPr/>
        </p:nvSpPr>
        <p:spPr>
          <a:xfrm>
            <a:off x="921750" y="18373650"/>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Write one sentence that describes what your CS Hero’s work and how it helps others. Begin with your CS Hero’s first name.</a:t>
            </a:r>
            <a:endParaRPr sz="4100">
              <a:latin typeface="Lexend Deca"/>
              <a:ea typeface="Lexend Deca"/>
              <a:cs typeface="Lexend Deca"/>
              <a:sym typeface="Lexend Deca"/>
            </a:endParaRPr>
          </a:p>
        </p:txBody>
      </p:sp>
      <p:graphicFrame>
        <p:nvGraphicFramePr>
          <p:cNvPr id="164" name="Google Shape;164;p19"/>
          <p:cNvGraphicFramePr/>
          <p:nvPr/>
        </p:nvGraphicFramePr>
        <p:xfrm>
          <a:off x="952500" y="27326507"/>
          <a:ext cx="3000000" cy="3000000"/>
        </p:xfrm>
        <a:graphic>
          <a:graphicData uri="http://schemas.openxmlformats.org/drawingml/2006/table">
            <a:tbl>
              <a:tblPr>
                <a:noFill/>
                <a:tableStyleId>{2895F2DC-DE1F-4CE6-9F55-8D3CD3B52F7C}</a:tableStyleId>
              </a:tblPr>
              <a:tblGrid>
                <a:gridCol w="2069425"/>
                <a:gridCol w="7198800"/>
                <a:gridCol w="3567650"/>
                <a:gridCol w="7204725"/>
              </a:tblGrid>
              <a:tr h="2198300">
                <a:tc gridSpan="2">
                  <a:txBody>
                    <a:bodyPr/>
                    <a:lstStyle/>
                    <a:p>
                      <a:pPr indent="0" lvl="0" marL="0" rtl="0" algn="l">
                        <a:spcBef>
                          <a:spcPts val="0"/>
                        </a:spcBef>
                        <a:spcAft>
                          <a:spcPts val="0"/>
                        </a:spcAft>
                        <a:buNone/>
                      </a:pPr>
                      <a:r>
                        <a:rPr lang="en" sz="4500">
                          <a:latin typeface="Lexend Deca"/>
                          <a:ea typeface="Lexend Deca"/>
                          <a:cs typeface="Lexend Deca"/>
                          <a:sym typeface="Lexend Deca"/>
                        </a:rPr>
                        <a:t>What images could you put on the poster to show this?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bl>
          </a:graphicData>
        </a:graphic>
      </p:graphicFrame>
      <p:sp>
        <p:nvSpPr>
          <p:cNvPr id="165" name="Google Shape;165;p19"/>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0"/>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171" name="Google Shape;171;p20"/>
          <p:cNvPicPr preferRelativeResize="0"/>
          <p:nvPr/>
        </p:nvPicPr>
        <p:blipFill>
          <a:blip r:embed="rId3">
            <a:alphaModFix/>
          </a:blip>
          <a:stretch>
            <a:fillRect/>
          </a:stretch>
        </p:blipFill>
        <p:spPr>
          <a:xfrm>
            <a:off x="5554350" y="30346476"/>
            <a:ext cx="1977646" cy="1979399"/>
          </a:xfrm>
          <a:prstGeom prst="rect">
            <a:avLst/>
          </a:prstGeom>
          <a:noFill/>
          <a:ln>
            <a:noFill/>
          </a:ln>
        </p:spPr>
      </p:pic>
      <p:sp>
        <p:nvSpPr>
          <p:cNvPr id="172" name="Google Shape;172;p20"/>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173" name="Google Shape;173;p20"/>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174" name="Google Shape;174;p20"/>
          <p:cNvSpPr/>
          <p:nvPr/>
        </p:nvSpPr>
        <p:spPr>
          <a:xfrm>
            <a:off x="1608475" y="3247950"/>
            <a:ext cx="18643800" cy="2664000"/>
          </a:xfrm>
          <a:prstGeom prst="roundRect">
            <a:avLst>
              <a:gd fmla="val 16667" name="adj"/>
            </a:avLst>
          </a:prstGeom>
          <a:solidFill>
            <a:srgbClr val="45D1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PLAN</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None/>
            </a:pPr>
            <a:r>
              <a:rPr lang="en" sz="5000">
                <a:latin typeface="Lexend Deca"/>
                <a:ea typeface="Lexend Deca"/>
                <a:cs typeface="Lexend Deca"/>
                <a:sym typeface="Lexend Deca"/>
              </a:rPr>
              <a:t>Identify images and information that will be on the poster.</a:t>
            </a:r>
            <a:endParaRPr sz="5000">
              <a:latin typeface="Lexend Deca"/>
              <a:ea typeface="Lexend Deca"/>
              <a:cs typeface="Lexend Deca"/>
              <a:sym typeface="Lexend Deca"/>
            </a:endParaRPr>
          </a:p>
        </p:txBody>
      </p:sp>
      <p:graphicFrame>
        <p:nvGraphicFramePr>
          <p:cNvPr id="175" name="Google Shape;175;p20"/>
          <p:cNvGraphicFramePr/>
          <p:nvPr/>
        </p:nvGraphicFramePr>
        <p:xfrm>
          <a:off x="952500" y="7308882"/>
          <a:ext cx="3000000" cy="3000000"/>
        </p:xfrm>
        <a:graphic>
          <a:graphicData uri="http://schemas.openxmlformats.org/drawingml/2006/table">
            <a:tbl>
              <a:tblPr>
                <a:noFill/>
                <a:tableStyleId>{2895F2DC-DE1F-4CE6-9F55-8D3CD3B52F7C}</a:tableStyleId>
              </a:tblPr>
              <a:tblGrid>
                <a:gridCol w="2693450"/>
                <a:gridCol w="6574775"/>
                <a:gridCol w="3567650"/>
                <a:gridCol w="7204725"/>
              </a:tblGrid>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Name</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latin typeface="Lexend Deca"/>
                          <a:ea typeface="Lexend Deca"/>
                          <a:cs typeface="Lexend Deca"/>
                          <a:sym typeface="Lexend Deca"/>
                        </a:rPr>
                        <a:t>Mark Dean</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Position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solidFill>
                            <a:srgbClr val="000000"/>
                          </a:solidFill>
                          <a:latin typeface="Lexend Deca"/>
                          <a:ea typeface="Lexend Deca"/>
                          <a:cs typeface="Lexend Deca"/>
                          <a:sym typeface="Lexend Deca"/>
                        </a:rPr>
                        <a:t>Computer Engineer</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151425">
                <a:tc>
                  <a:txBody>
                    <a:bodyPr/>
                    <a:lstStyle/>
                    <a:p>
                      <a:pPr indent="0" lvl="0" marL="0" rtl="0" algn="l">
                        <a:spcBef>
                          <a:spcPts val="0"/>
                        </a:spcBef>
                        <a:spcAft>
                          <a:spcPts val="0"/>
                        </a:spcAft>
                        <a:buNone/>
                      </a:pPr>
                      <a:r>
                        <a:rPr lang="en" sz="4500">
                          <a:latin typeface="Lexend Deca"/>
                          <a:ea typeface="Lexend Deca"/>
                          <a:cs typeface="Lexend Deca"/>
                          <a:sym typeface="Lexend Deca"/>
                        </a:rPr>
                        <a:t>Location</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latin typeface="Lexend Deca"/>
                          <a:ea typeface="Lexend Deca"/>
                          <a:cs typeface="Lexend Deca"/>
                          <a:sym typeface="Lexend Deca"/>
                        </a:rPr>
                        <a:t>Knox County, Tennessee, USA</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lang="en" sz="4500">
                          <a:latin typeface="Lexend Deca"/>
                          <a:ea typeface="Lexend Deca"/>
                          <a:cs typeface="Lexend Deca"/>
                          <a:sym typeface="Lexend Deca"/>
                        </a:rPr>
                        <a:t>Company</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a:txBody>
                    <a:bodyPr/>
                    <a:lstStyle/>
                    <a:p>
                      <a:pPr indent="0" lvl="0" marL="0" rtl="0" algn="l">
                        <a:spcBef>
                          <a:spcPts val="0"/>
                        </a:spcBef>
                        <a:spcAft>
                          <a:spcPts val="0"/>
                        </a:spcAft>
                        <a:buNone/>
                      </a:pPr>
                      <a:r>
                        <a:rPr b="1" lang="en" sz="4500">
                          <a:solidFill>
                            <a:srgbClr val="000000"/>
                          </a:solidFill>
                          <a:latin typeface="Lexend Deca"/>
                          <a:ea typeface="Lexend Deca"/>
                          <a:cs typeface="Lexend Deca"/>
                          <a:sym typeface="Lexend Deca"/>
                        </a:rPr>
                        <a:t>University of Tennessee</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did you find out about this CS Hero?</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latin typeface="Lexend Deca"/>
                          <a:ea typeface="Lexend Deca"/>
                          <a:cs typeface="Lexend Deca"/>
                          <a:sym typeface="Lexend Deca"/>
                        </a:rPr>
                        <a:t>I Googled black computer scientists.</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r h="1638375">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What type of work does your CS Hero do?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He invents computer hardware. He created the gigahertz (processing chip).</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B8F4DE"/>
                    </a:solidFill>
                  </a:tcPr>
                </a:tc>
                <a:tc hMerge="1"/>
              </a:tr>
              <a:tr h="1638350">
                <a:tc gridSpan="2">
                  <a:txBody>
                    <a:bodyPr/>
                    <a:lstStyle/>
                    <a:p>
                      <a:pPr indent="0" lvl="0" marL="0" rtl="0" algn="l">
                        <a:spcBef>
                          <a:spcPts val="0"/>
                        </a:spcBef>
                        <a:spcAft>
                          <a:spcPts val="0"/>
                        </a:spcAft>
                        <a:buNone/>
                      </a:pPr>
                      <a:r>
                        <a:rPr lang="en" sz="4500">
                          <a:solidFill>
                            <a:schemeClr val="dk1"/>
                          </a:solidFill>
                          <a:latin typeface="Lexend Deca"/>
                          <a:ea typeface="Lexend Deca"/>
                          <a:cs typeface="Lexend Deca"/>
                          <a:sym typeface="Lexend Deca"/>
                        </a:rPr>
                        <a:t>How does your CS Hero positively change the lives of others?</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His work allows people to access information faster.</a:t>
                      </a:r>
                      <a:endParaRPr b="1"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B8F4DE"/>
                    </a:solidFill>
                  </a:tcPr>
                </a:tc>
                <a:tc hMerge="1"/>
              </a:tr>
              <a:tr h="1904575">
                <a:tc gridSpan="2">
                  <a:txBody>
                    <a:bodyPr/>
                    <a:lstStyle/>
                    <a:p>
                      <a:pPr indent="0" lvl="0" marL="0" rtl="0" algn="l">
                        <a:spcBef>
                          <a:spcPts val="0"/>
                        </a:spcBef>
                        <a:spcAft>
                          <a:spcPts val="0"/>
                        </a:spcAft>
                        <a:buClr>
                          <a:schemeClr val="dk1"/>
                        </a:buClr>
                        <a:buSzPts val="1100"/>
                        <a:buFont typeface="Arial"/>
                        <a:buNone/>
                      </a:pPr>
                      <a:r>
                        <a:rPr lang="en" sz="4500">
                          <a:solidFill>
                            <a:schemeClr val="dk1"/>
                          </a:solidFill>
                          <a:latin typeface="Lexend Deca"/>
                          <a:ea typeface="Lexend Deca"/>
                          <a:cs typeface="Lexend Deca"/>
                          <a:sym typeface="Lexend Deca"/>
                        </a:rPr>
                        <a:t>What industry does your CS Hero belong to?</a:t>
                      </a:r>
                      <a:endParaRPr sz="4500">
                        <a:solidFill>
                          <a:schemeClr val="dk1"/>
                        </a:solidFill>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latin typeface="Lexend Deca"/>
                          <a:ea typeface="Lexend Deca"/>
                          <a:cs typeface="Lexend Deca"/>
                          <a:sym typeface="Lexend Deca"/>
                        </a:rPr>
                        <a:t>Computer engineering</a:t>
                      </a:r>
                      <a:endParaRPr b="1"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solidFill>
                      <a:srgbClr val="D9D9D9"/>
                    </a:solidFill>
                  </a:tcPr>
                </a:tc>
                <a:tc hMerge="1"/>
              </a:tr>
            </a:tbl>
          </a:graphicData>
        </a:graphic>
      </p:graphicFrame>
      <p:sp>
        <p:nvSpPr>
          <p:cNvPr id="176" name="Google Shape;176;p20"/>
          <p:cNvSpPr txBox="1"/>
          <p:nvPr/>
        </p:nvSpPr>
        <p:spPr>
          <a:xfrm>
            <a:off x="921725" y="6161225"/>
            <a:ext cx="20102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latin typeface="Lexend Deca"/>
                <a:ea typeface="Lexend Deca"/>
                <a:cs typeface="Lexend Deca"/>
                <a:sym typeface="Lexend Deca"/>
              </a:rPr>
              <a:t>Complete the table below.</a:t>
            </a:r>
            <a:endParaRPr sz="5000">
              <a:latin typeface="Lexend Deca"/>
              <a:ea typeface="Lexend Deca"/>
              <a:cs typeface="Lexend Deca"/>
              <a:sym typeface="Lexend Deca"/>
            </a:endParaRPr>
          </a:p>
        </p:txBody>
      </p:sp>
      <p:sp>
        <p:nvSpPr>
          <p:cNvPr id="177" name="Google Shape;177;p20"/>
          <p:cNvSpPr txBox="1"/>
          <p:nvPr/>
        </p:nvSpPr>
        <p:spPr>
          <a:xfrm>
            <a:off x="921750" y="23000109"/>
            <a:ext cx="201021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Complete the sentence by entering industry your CS Hero belongs to.</a:t>
            </a:r>
            <a:endParaRPr sz="4100">
              <a:latin typeface="Lexend Deca"/>
              <a:ea typeface="Lexend Deca"/>
              <a:cs typeface="Lexend Deca"/>
              <a:sym typeface="Lexend Deca"/>
            </a:endParaRPr>
          </a:p>
        </p:txBody>
      </p:sp>
      <p:sp>
        <p:nvSpPr>
          <p:cNvPr id="178" name="Google Shape;178;p20"/>
          <p:cNvSpPr/>
          <p:nvPr/>
        </p:nvSpPr>
        <p:spPr>
          <a:xfrm>
            <a:off x="868650" y="19802651"/>
            <a:ext cx="20040600" cy="3028500"/>
          </a:xfrm>
          <a:prstGeom prst="roundRect">
            <a:avLst>
              <a:gd fmla="val 16667" name="adj"/>
            </a:avLst>
          </a:prstGeom>
          <a:solidFill>
            <a:srgbClr val="B8F4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b="1" lang="en" sz="6000">
                <a:latin typeface="Lexend Deca"/>
                <a:ea typeface="Lexend Deca"/>
                <a:cs typeface="Lexend Deca"/>
                <a:sym typeface="Lexend Deca"/>
              </a:rPr>
              <a:t>Mark invents computer and processing chips that allow people to access information faster.</a:t>
            </a:r>
            <a:endParaRPr b="1" sz="6000">
              <a:latin typeface="Lexend Deca"/>
              <a:ea typeface="Lexend Deca"/>
              <a:cs typeface="Lexend Deca"/>
              <a:sym typeface="Lexend Deca"/>
            </a:endParaRPr>
          </a:p>
        </p:txBody>
      </p:sp>
      <p:sp>
        <p:nvSpPr>
          <p:cNvPr id="179" name="Google Shape;179;p20"/>
          <p:cNvSpPr txBox="1"/>
          <p:nvPr/>
        </p:nvSpPr>
        <p:spPr>
          <a:xfrm>
            <a:off x="18652500" y="30592175"/>
            <a:ext cx="2417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45D19D"/>
                </a:solidFill>
                <a:latin typeface="Lexend Deca"/>
                <a:ea typeface="Lexend Deca"/>
                <a:cs typeface="Lexend Deca"/>
                <a:sym typeface="Lexend Deca"/>
              </a:rPr>
              <a:t>6-12</a:t>
            </a:r>
            <a:endParaRPr sz="8000">
              <a:solidFill>
                <a:srgbClr val="45D19D"/>
              </a:solidFill>
              <a:latin typeface="Lexend Deca"/>
              <a:ea typeface="Lexend Deca"/>
              <a:cs typeface="Lexend Deca"/>
              <a:sym typeface="Lexend Deca"/>
            </a:endParaRPr>
          </a:p>
        </p:txBody>
      </p:sp>
      <p:sp>
        <p:nvSpPr>
          <p:cNvPr id="180" name="Google Shape;180;p20"/>
          <p:cNvSpPr/>
          <p:nvPr/>
        </p:nvSpPr>
        <p:spPr>
          <a:xfrm>
            <a:off x="944850" y="23889200"/>
            <a:ext cx="20040600" cy="29334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6000">
                <a:latin typeface="Lexend Deca"/>
                <a:ea typeface="Lexend Deca"/>
                <a:cs typeface="Lexend Deca"/>
                <a:sym typeface="Lexend Deca"/>
              </a:rPr>
              <a:t>Computer science is transforming </a:t>
            </a:r>
            <a:r>
              <a:rPr b="1" lang="en" sz="6000">
                <a:latin typeface="Lexend Deca"/>
                <a:ea typeface="Lexend Deca"/>
                <a:cs typeface="Lexend Deca"/>
                <a:sym typeface="Lexend Deca"/>
              </a:rPr>
              <a:t>computer engineering.</a:t>
            </a:r>
            <a:endParaRPr b="1" sz="6000">
              <a:latin typeface="Lexend Deca"/>
              <a:ea typeface="Lexend Deca"/>
              <a:cs typeface="Lexend Deca"/>
              <a:sym typeface="Lexend Deca"/>
            </a:endParaRPr>
          </a:p>
        </p:txBody>
      </p:sp>
      <p:sp>
        <p:nvSpPr>
          <p:cNvPr id="181" name="Google Shape;181;p20"/>
          <p:cNvSpPr txBox="1"/>
          <p:nvPr/>
        </p:nvSpPr>
        <p:spPr>
          <a:xfrm>
            <a:off x="921750" y="18373650"/>
            <a:ext cx="20102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latin typeface="Lexend Deca"/>
                <a:ea typeface="Lexend Deca"/>
                <a:cs typeface="Lexend Deca"/>
                <a:sym typeface="Lexend Deca"/>
              </a:rPr>
              <a:t>Write one sentence that describes what your CS Hero’s work and how it helps others. Begin with your CS Hero’s first name.</a:t>
            </a:r>
            <a:endParaRPr sz="4100">
              <a:latin typeface="Lexend Deca"/>
              <a:ea typeface="Lexend Deca"/>
              <a:cs typeface="Lexend Deca"/>
              <a:sym typeface="Lexend Deca"/>
            </a:endParaRPr>
          </a:p>
        </p:txBody>
      </p:sp>
      <p:graphicFrame>
        <p:nvGraphicFramePr>
          <p:cNvPr id="182" name="Google Shape;182;p20"/>
          <p:cNvGraphicFramePr/>
          <p:nvPr/>
        </p:nvGraphicFramePr>
        <p:xfrm>
          <a:off x="952500" y="27326507"/>
          <a:ext cx="3000000" cy="3000000"/>
        </p:xfrm>
        <a:graphic>
          <a:graphicData uri="http://schemas.openxmlformats.org/drawingml/2006/table">
            <a:tbl>
              <a:tblPr>
                <a:noFill/>
                <a:tableStyleId>{2895F2DC-DE1F-4CE6-9F55-8D3CD3B52F7C}</a:tableStyleId>
              </a:tblPr>
              <a:tblGrid>
                <a:gridCol w="2069425"/>
                <a:gridCol w="7198800"/>
                <a:gridCol w="3567650"/>
                <a:gridCol w="7204725"/>
              </a:tblGrid>
              <a:tr h="2198300">
                <a:tc gridSpan="2">
                  <a:txBody>
                    <a:bodyPr/>
                    <a:lstStyle/>
                    <a:p>
                      <a:pPr indent="0" lvl="0" marL="0" rtl="0" algn="l">
                        <a:spcBef>
                          <a:spcPts val="0"/>
                        </a:spcBef>
                        <a:spcAft>
                          <a:spcPts val="0"/>
                        </a:spcAft>
                        <a:buNone/>
                      </a:pPr>
                      <a:r>
                        <a:rPr lang="en" sz="4500">
                          <a:latin typeface="Lexend Deca"/>
                          <a:ea typeface="Lexend Deca"/>
                          <a:cs typeface="Lexend Deca"/>
                          <a:sym typeface="Lexend Deca"/>
                        </a:rPr>
                        <a:t>What images could you put on the poster to show this?</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c gridSpan="2">
                  <a:txBody>
                    <a:bodyPr/>
                    <a:lstStyle/>
                    <a:p>
                      <a:pPr indent="0" lvl="0" marL="0" rtl="0" algn="l">
                        <a:spcBef>
                          <a:spcPts val="0"/>
                        </a:spcBef>
                        <a:spcAft>
                          <a:spcPts val="0"/>
                        </a:spcAft>
                        <a:buNone/>
                      </a:pPr>
                      <a:r>
                        <a:rPr b="1" lang="en" sz="4500">
                          <a:solidFill>
                            <a:schemeClr val="dk1"/>
                          </a:solidFill>
                          <a:latin typeface="Lexend Deca"/>
                          <a:ea typeface="Lexend Deca"/>
                          <a:cs typeface="Lexend Deca"/>
                          <a:sym typeface="Lexend Deca"/>
                        </a:rPr>
                        <a:t>Computer, processing chip, machine  creating a processing chip</a:t>
                      </a:r>
                      <a:endParaRPr sz="4500">
                        <a:latin typeface="Lexend Deca"/>
                        <a:ea typeface="Lexend Deca"/>
                        <a:cs typeface="Lexend Deca"/>
                        <a:sym typeface="Lexend Deca"/>
                      </a:endParaRPr>
                    </a:p>
                  </a:txBody>
                  <a:tcPr marT="91425" marB="91425" marR="91425" marL="91425">
                    <a:lnL cap="flat" cmpd="sng" w="38100">
                      <a:solidFill>
                        <a:srgbClr val="45D19D"/>
                      </a:solidFill>
                      <a:prstDash val="solid"/>
                      <a:round/>
                      <a:headEnd len="sm" w="sm" type="none"/>
                      <a:tailEnd len="sm" w="sm" type="none"/>
                    </a:lnL>
                    <a:lnR cap="flat" cmpd="sng" w="38100">
                      <a:solidFill>
                        <a:srgbClr val="45D19D"/>
                      </a:solidFill>
                      <a:prstDash val="solid"/>
                      <a:round/>
                      <a:headEnd len="sm" w="sm" type="none"/>
                      <a:tailEnd len="sm" w="sm" type="none"/>
                    </a:lnR>
                    <a:lnT cap="flat" cmpd="sng" w="38100">
                      <a:solidFill>
                        <a:srgbClr val="45D19D"/>
                      </a:solidFill>
                      <a:prstDash val="solid"/>
                      <a:round/>
                      <a:headEnd len="sm" w="sm" type="none"/>
                      <a:tailEnd len="sm" w="sm" type="none"/>
                    </a:lnT>
                    <a:lnB cap="flat" cmpd="sng" w="38100">
                      <a:solidFill>
                        <a:srgbClr val="45D19D"/>
                      </a:solidFill>
                      <a:prstDash val="solid"/>
                      <a:round/>
                      <a:headEnd len="sm" w="sm" type="none"/>
                      <a:tailEnd len="sm" w="sm" type="none"/>
                    </a:lnB>
                  </a:tcPr>
                </a:tc>
                <a:tc hMerge="1"/>
              </a:tr>
            </a:tbl>
          </a:graphicData>
        </a:graphic>
      </p:graphicFrame>
      <p:sp>
        <p:nvSpPr>
          <p:cNvPr id="183" name="Google Shape;183;p20"/>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1"/>
          <p:cNvPicPr preferRelativeResize="0"/>
          <p:nvPr/>
        </p:nvPicPr>
        <p:blipFill>
          <a:blip r:embed="rId3">
            <a:alphaModFix/>
          </a:blip>
          <a:stretch>
            <a:fillRect/>
          </a:stretch>
        </p:blipFill>
        <p:spPr>
          <a:xfrm>
            <a:off x="5618438" y="7447425"/>
            <a:ext cx="10668024" cy="16005944"/>
          </a:xfrm>
          <a:prstGeom prst="rect">
            <a:avLst/>
          </a:prstGeom>
          <a:noFill/>
          <a:ln>
            <a:noFill/>
          </a:ln>
        </p:spPr>
      </p:pic>
      <p:sp>
        <p:nvSpPr>
          <p:cNvPr id="189" name="Google Shape;189;p21"/>
          <p:cNvSpPr txBox="1"/>
          <p:nvPr/>
        </p:nvSpPr>
        <p:spPr>
          <a:xfrm>
            <a:off x="-50700" y="29889900"/>
            <a:ext cx="22031700" cy="3028500"/>
          </a:xfrm>
          <a:prstGeom prst="rect">
            <a:avLst/>
          </a:prstGeom>
          <a:solidFill>
            <a:schemeClr val="dk2"/>
          </a:solidFill>
          <a:ln>
            <a:noFill/>
          </a:ln>
        </p:spPr>
        <p:txBody>
          <a:bodyPr anchorCtr="0" anchor="t" bIns="341325" lIns="341325" spcFirstLastPara="1" rIns="341325" wrap="square" tIns="341325">
            <a:noAutofit/>
          </a:bodyPr>
          <a:lstStyle/>
          <a:p>
            <a:pPr indent="0" lvl="0" marL="0" rtl="0" algn="l">
              <a:spcBef>
                <a:spcPts val="0"/>
              </a:spcBef>
              <a:spcAft>
                <a:spcPts val="0"/>
              </a:spcAft>
              <a:buNone/>
            </a:pPr>
            <a:r>
              <a:t/>
            </a:r>
            <a:endParaRPr/>
          </a:p>
        </p:txBody>
      </p:sp>
      <p:pic>
        <p:nvPicPr>
          <p:cNvPr id="190" name="Google Shape;190;p21"/>
          <p:cNvPicPr preferRelativeResize="0"/>
          <p:nvPr/>
        </p:nvPicPr>
        <p:blipFill>
          <a:blip r:embed="rId4">
            <a:alphaModFix/>
          </a:blip>
          <a:stretch>
            <a:fillRect/>
          </a:stretch>
        </p:blipFill>
        <p:spPr>
          <a:xfrm>
            <a:off x="5554350" y="30346476"/>
            <a:ext cx="1977646" cy="1979399"/>
          </a:xfrm>
          <a:prstGeom prst="rect">
            <a:avLst/>
          </a:prstGeom>
          <a:noFill/>
          <a:ln>
            <a:noFill/>
          </a:ln>
        </p:spPr>
      </p:pic>
      <p:sp>
        <p:nvSpPr>
          <p:cNvPr id="191" name="Google Shape;191;p21"/>
          <p:cNvSpPr txBox="1"/>
          <p:nvPr/>
        </p:nvSpPr>
        <p:spPr>
          <a:xfrm>
            <a:off x="7133375" y="30302825"/>
            <a:ext cx="8886900" cy="1979400"/>
          </a:xfrm>
          <a:prstGeom prst="rect">
            <a:avLst/>
          </a:prstGeom>
          <a:noFill/>
          <a:ln>
            <a:noFill/>
          </a:ln>
        </p:spPr>
        <p:txBody>
          <a:bodyPr anchorCtr="0" anchor="t" bIns="341325" lIns="341325" spcFirstLastPara="1" rIns="341325" wrap="square" tIns="341325">
            <a:noAutofit/>
          </a:bodyPr>
          <a:lstStyle/>
          <a:p>
            <a:pPr indent="0" lvl="0" marL="0" rtl="0" algn="r">
              <a:spcBef>
                <a:spcPts val="0"/>
              </a:spcBef>
              <a:spcAft>
                <a:spcPts val="0"/>
              </a:spcAft>
              <a:buNone/>
            </a:pPr>
            <a:r>
              <a:rPr lang="en" sz="8000">
                <a:solidFill>
                  <a:schemeClr val="lt1"/>
                </a:solidFill>
                <a:latin typeface="Lexend Deca"/>
                <a:ea typeface="Lexend Deca"/>
                <a:cs typeface="Lexend Deca"/>
                <a:sym typeface="Lexend Deca"/>
              </a:rPr>
              <a:t>#CSEverywhere</a:t>
            </a:r>
            <a:endParaRPr sz="8000">
              <a:solidFill>
                <a:schemeClr val="lt1"/>
              </a:solidFill>
              <a:latin typeface="Lexend Deca"/>
              <a:ea typeface="Lexend Deca"/>
              <a:cs typeface="Lexend Deca"/>
              <a:sym typeface="Lexend Deca"/>
            </a:endParaRPr>
          </a:p>
        </p:txBody>
      </p:sp>
      <p:sp>
        <p:nvSpPr>
          <p:cNvPr id="192" name="Google Shape;192;p21"/>
          <p:cNvSpPr txBox="1"/>
          <p:nvPr/>
        </p:nvSpPr>
        <p:spPr>
          <a:xfrm>
            <a:off x="-25" y="57350"/>
            <a:ext cx="21945600" cy="2664000"/>
          </a:xfrm>
          <a:prstGeom prst="rect">
            <a:avLst/>
          </a:prstGeom>
          <a:solidFill>
            <a:schemeClr val="dk2"/>
          </a:solidFill>
          <a:ln cap="flat" cmpd="sng" w="38100">
            <a:solidFill>
              <a:srgbClr val="000000"/>
            </a:solidFill>
            <a:prstDash val="solid"/>
            <a:round/>
            <a:headEnd len="sm" w="sm" type="none"/>
            <a:tailEnd len="sm" w="sm" type="none"/>
          </a:ln>
        </p:spPr>
        <p:txBody>
          <a:bodyPr anchorCtr="0" anchor="ctr" bIns="341325" lIns="341325" spcFirstLastPara="1" rIns="341325" wrap="square" tIns="341325">
            <a:noAutofit/>
          </a:bodyPr>
          <a:lstStyle/>
          <a:p>
            <a:pPr indent="0" lvl="0" marL="0" rtl="0" algn="ctr">
              <a:spcBef>
                <a:spcPts val="0"/>
              </a:spcBef>
              <a:spcAft>
                <a:spcPts val="0"/>
              </a:spcAft>
              <a:buNone/>
            </a:pPr>
            <a:r>
              <a:t/>
            </a:r>
            <a:endParaRPr b="1" sz="6000">
              <a:solidFill>
                <a:schemeClr val="lt1"/>
              </a:solidFill>
              <a:latin typeface="Lexend Deca"/>
              <a:ea typeface="Lexend Deca"/>
              <a:cs typeface="Lexend Deca"/>
              <a:sym typeface="Lexend Deca"/>
            </a:endParaRPr>
          </a:p>
        </p:txBody>
      </p:sp>
      <p:sp>
        <p:nvSpPr>
          <p:cNvPr id="193" name="Google Shape;193;p21"/>
          <p:cNvSpPr/>
          <p:nvPr/>
        </p:nvSpPr>
        <p:spPr>
          <a:xfrm>
            <a:off x="1608475" y="3247950"/>
            <a:ext cx="18643800" cy="3028500"/>
          </a:xfrm>
          <a:prstGeom prst="roundRect">
            <a:avLst>
              <a:gd fmla="val 16667" name="adj"/>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solidFill>
                  <a:schemeClr val="lt1"/>
                </a:solidFill>
                <a:latin typeface="Lexend Deca"/>
                <a:ea typeface="Lexend Deca"/>
                <a:cs typeface="Lexend Deca"/>
                <a:sym typeface="Lexend Deca"/>
              </a:rPr>
              <a:t>DESIGN</a:t>
            </a:r>
            <a:endParaRPr b="1" sz="10000">
              <a:solidFill>
                <a:schemeClr val="lt1"/>
              </a:solidFill>
              <a:latin typeface="Lexend Deca"/>
              <a:ea typeface="Lexend Deca"/>
              <a:cs typeface="Lexend Deca"/>
              <a:sym typeface="Lexend Deca"/>
            </a:endParaRPr>
          </a:p>
          <a:p>
            <a:pPr indent="0" lvl="0" marL="0" rtl="0" algn="l">
              <a:spcBef>
                <a:spcPts val="1000"/>
              </a:spcBef>
              <a:spcAft>
                <a:spcPts val="0"/>
              </a:spcAft>
              <a:buClr>
                <a:schemeClr val="dk1"/>
              </a:buClr>
              <a:buSzPts val="1100"/>
              <a:buFont typeface="Arial"/>
              <a:buNone/>
            </a:pPr>
            <a:r>
              <a:rPr lang="en" sz="4600">
                <a:solidFill>
                  <a:schemeClr val="dk1"/>
                </a:solidFill>
                <a:latin typeface="Lexend Deca"/>
                <a:ea typeface="Lexend Deca"/>
                <a:cs typeface="Lexend Deca"/>
                <a:sym typeface="Lexend Deca"/>
              </a:rPr>
              <a:t>Use Google Slides and other platforms to create a digital poster.</a:t>
            </a:r>
            <a:endParaRPr sz="4100">
              <a:latin typeface="Lexend Deca"/>
              <a:ea typeface="Lexend Deca"/>
              <a:cs typeface="Lexend Deca"/>
              <a:sym typeface="Lexend Deca"/>
            </a:endParaRPr>
          </a:p>
        </p:txBody>
      </p:sp>
      <p:sp>
        <p:nvSpPr>
          <p:cNvPr id="194" name="Google Shape;194;p21"/>
          <p:cNvSpPr/>
          <p:nvPr/>
        </p:nvSpPr>
        <p:spPr>
          <a:xfrm>
            <a:off x="854650" y="207080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Hero’s name, job and location.</a:t>
            </a:r>
            <a:endParaRPr sz="2800">
              <a:solidFill>
                <a:schemeClr val="lt1"/>
              </a:solidFill>
              <a:latin typeface="Lexend Deca"/>
              <a:ea typeface="Lexend Deca"/>
              <a:cs typeface="Lexend Deca"/>
              <a:sym typeface="Lexend Deca"/>
            </a:endParaRPr>
          </a:p>
        </p:txBody>
      </p:sp>
      <p:sp>
        <p:nvSpPr>
          <p:cNvPr id="195" name="Google Shape;195;p21"/>
          <p:cNvSpPr/>
          <p:nvPr/>
        </p:nvSpPr>
        <p:spPr>
          <a:xfrm>
            <a:off x="854650" y="9877350"/>
            <a:ext cx="4520700" cy="32883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Order: SEND your background image TO BACK.</a:t>
            </a:r>
            <a:endParaRPr sz="2800">
              <a:solidFill>
                <a:schemeClr val="lt1"/>
              </a:solidFill>
              <a:latin typeface="Lexend Deca"/>
              <a:ea typeface="Lexend Deca"/>
              <a:cs typeface="Lexend Deca"/>
              <a:sym typeface="Lexend Deca"/>
            </a:endParaRPr>
          </a:p>
        </p:txBody>
      </p:sp>
      <p:sp>
        <p:nvSpPr>
          <p:cNvPr id="196" name="Google Shape;196;p21"/>
          <p:cNvSpPr/>
          <p:nvPr/>
        </p:nvSpPr>
        <p:spPr>
          <a:xfrm flipH="1">
            <a:off x="16409200" y="69851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Lexend Deca"/>
                <a:ea typeface="Lexend Deca"/>
                <a:cs typeface="Lexend Deca"/>
                <a:sym typeface="Lexend Deca"/>
              </a:rPr>
              <a:t>Input the CS Hero tagline from PLAN Slide.</a:t>
            </a:r>
            <a:endParaRPr sz="2800">
              <a:solidFill>
                <a:schemeClr val="lt1"/>
              </a:solidFill>
              <a:latin typeface="Lexend Deca"/>
              <a:ea typeface="Lexend Deca"/>
              <a:cs typeface="Lexend Deca"/>
              <a:sym typeface="Lexend Deca"/>
            </a:endParaRPr>
          </a:p>
        </p:txBody>
      </p:sp>
      <p:sp>
        <p:nvSpPr>
          <p:cNvPr id="197" name="Google Shape;197;p21"/>
          <p:cNvSpPr/>
          <p:nvPr/>
        </p:nvSpPr>
        <p:spPr>
          <a:xfrm flipH="1">
            <a:off x="14275600" y="18262725"/>
            <a:ext cx="4520700" cy="3291900"/>
          </a:xfrm>
          <a:prstGeom prst="rightArrow">
            <a:avLst>
              <a:gd fmla="val 50000" name="adj1"/>
              <a:gd fmla="val 50000" name="adj2"/>
            </a:avLst>
          </a:prstGeom>
          <a:solidFill>
            <a:srgbClr val="5B98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lt1"/>
                </a:solidFill>
                <a:latin typeface="Lexend Deca"/>
                <a:ea typeface="Lexend Deca"/>
                <a:cs typeface="Lexend Deca"/>
                <a:sym typeface="Lexend Deca"/>
              </a:rPr>
              <a:t>Order: BRING the CS Hero profile image TO FRONT.</a:t>
            </a:r>
            <a:endParaRPr sz="2800">
              <a:solidFill>
                <a:schemeClr val="lt1"/>
              </a:solidFill>
              <a:latin typeface="Lexend Deca"/>
              <a:ea typeface="Lexend Deca"/>
              <a:cs typeface="Lexend Deca"/>
              <a:sym typeface="Lexend Deca"/>
            </a:endParaRPr>
          </a:p>
        </p:txBody>
      </p:sp>
      <p:sp>
        <p:nvSpPr>
          <p:cNvPr id="198" name="Google Shape;198;p21"/>
          <p:cNvSpPr txBox="1"/>
          <p:nvPr/>
        </p:nvSpPr>
        <p:spPr>
          <a:xfrm>
            <a:off x="11796175" y="24689025"/>
            <a:ext cx="9510600" cy="35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u="sng">
                <a:latin typeface="Lexend Deca"/>
                <a:ea typeface="Lexend Deca"/>
                <a:cs typeface="Lexend Deca"/>
                <a:sym typeface="Lexend Deca"/>
              </a:rPr>
              <a:t>Additional Tech Resources</a:t>
            </a:r>
            <a:endParaRPr b="1" sz="4000" u="sng">
              <a:latin typeface="Lexend Deca"/>
              <a:ea typeface="Lexend Deca"/>
              <a:cs typeface="Lexend Deca"/>
              <a:sym typeface="Lexend Deca"/>
            </a:endParaRPr>
          </a:p>
          <a:p>
            <a:pPr indent="-482600" lvl="0" marL="914400" rtl="0" algn="l">
              <a:spcBef>
                <a:spcPts val="1000"/>
              </a:spcBef>
              <a:spcAft>
                <a:spcPts val="0"/>
              </a:spcAft>
              <a:buSzPts val="4000"/>
              <a:buFont typeface="Lexend Deca"/>
              <a:buChar char="●"/>
            </a:pPr>
            <a:r>
              <a:rPr lang="en" sz="4000" u="sng">
                <a:solidFill>
                  <a:srgbClr val="5B98FE"/>
                </a:solidFill>
                <a:latin typeface="Lexend Deca"/>
                <a:ea typeface="Lexend Deca"/>
                <a:cs typeface="Lexend Deca"/>
                <a:sym typeface="Lexend Deca"/>
                <a:hlinkClick r:id="rId5">
                  <a:extLst>
                    <a:ext uri="{A12FA001-AC4F-418D-AE19-62706E023703}">
                      <ahyp:hlinkClr val="tx"/>
                    </a:ext>
                  </a:extLst>
                </a:hlinkClick>
              </a:rPr>
              <a:t>How to Change Layer Order in Google Slides</a:t>
            </a:r>
            <a:r>
              <a:rPr lang="en" sz="4000">
                <a:latin typeface="Lexend Deca"/>
                <a:ea typeface="Lexend Deca"/>
                <a:cs typeface="Lexend Deca"/>
                <a:sym typeface="Lexend Deca"/>
              </a:rPr>
              <a:t> - Guide</a:t>
            </a:r>
            <a:endParaRPr sz="4000">
              <a:latin typeface="Lexend Deca"/>
              <a:ea typeface="Lexend Deca"/>
              <a:cs typeface="Lexend Deca"/>
              <a:sym typeface="Lexend Deca"/>
            </a:endParaRPr>
          </a:p>
          <a:p>
            <a:pPr indent="-482600" lvl="0" marL="914400" rtl="0" algn="l">
              <a:spcBef>
                <a:spcPts val="1000"/>
              </a:spcBef>
              <a:spcAft>
                <a:spcPts val="1000"/>
              </a:spcAft>
              <a:buSzPts val="4000"/>
              <a:buFont typeface="Lexend Deca"/>
              <a:buChar char="●"/>
            </a:pPr>
            <a:r>
              <a:rPr lang="en" sz="4000" u="sng">
                <a:solidFill>
                  <a:srgbClr val="5B98FE"/>
                </a:solidFill>
                <a:latin typeface="Lexend Deca"/>
                <a:ea typeface="Lexend Deca"/>
                <a:cs typeface="Lexend Deca"/>
                <a:sym typeface="Lexend Deca"/>
                <a:hlinkClick r:id="rId6">
                  <a:extLst>
                    <a:ext uri="{A12FA001-AC4F-418D-AE19-62706E023703}">
                      <ahyp:hlinkClr val="tx"/>
                    </a:ext>
                  </a:extLst>
                </a:hlinkClick>
              </a:rPr>
              <a:t>How to Layer Objects in Google Slides</a:t>
            </a:r>
            <a:r>
              <a:rPr lang="en" sz="4000">
                <a:solidFill>
                  <a:srgbClr val="5B98FE"/>
                </a:solidFill>
                <a:latin typeface="Lexend Deca"/>
                <a:ea typeface="Lexend Deca"/>
                <a:cs typeface="Lexend Deca"/>
                <a:sym typeface="Lexend Deca"/>
              </a:rPr>
              <a:t> </a:t>
            </a:r>
            <a:r>
              <a:rPr lang="en" sz="4000">
                <a:latin typeface="Lexend Deca"/>
                <a:ea typeface="Lexend Deca"/>
                <a:cs typeface="Lexend Deca"/>
                <a:sym typeface="Lexend Deca"/>
              </a:rPr>
              <a:t>- Video (1:31)</a:t>
            </a:r>
            <a:endParaRPr sz="4000">
              <a:latin typeface="Lexend Deca"/>
              <a:ea typeface="Lexend Deca"/>
              <a:cs typeface="Lexend Deca"/>
              <a:sym typeface="Lexend Deca"/>
            </a:endParaRPr>
          </a:p>
        </p:txBody>
      </p:sp>
      <p:sp>
        <p:nvSpPr>
          <p:cNvPr id="199" name="Google Shape;199;p21"/>
          <p:cNvSpPr txBox="1"/>
          <p:nvPr/>
        </p:nvSpPr>
        <p:spPr>
          <a:xfrm>
            <a:off x="1003250" y="24689025"/>
            <a:ext cx="10668000" cy="52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u="sng">
                <a:latin typeface="Lexend Deca"/>
                <a:ea typeface="Lexend Deca"/>
                <a:cs typeface="Lexend Deca"/>
                <a:sym typeface="Lexend Deca"/>
              </a:rPr>
              <a:t>How to Layer Objects</a:t>
            </a:r>
            <a:endParaRPr b="1" sz="4000" u="sng">
              <a:latin typeface="Lexend Deca"/>
              <a:ea typeface="Lexend Deca"/>
              <a:cs typeface="Lexend Deca"/>
              <a:sym typeface="Lexend Deca"/>
            </a:endParaRPr>
          </a:p>
          <a:p>
            <a:pPr indent="-482600" lvl="0" marL="742950" rtl="0" algn="l">
              <a:spcBef>
                <a:spcPts val="1000"/>
              </a:spcBef>
              <a:spcAft>
                <a:spcPts val="0"/>
              </a:spcAft>
              <a:buSzPts val="4000"/>
              <a:buFont typeface="Lexend Deca"/>
              <a:buAutoNum type="arabicPeriod"/>
            </a:pPr>
            <a:r>
              <a:rPr lang="en" sz="4000">
                <a:latin typeface="Lexend Deca"/>
                <a:ea typeface="Lexend Deca"/>
                <a:cs typeface="Lexend Deca"/>
                <a:sym typeface="Lexend Deca"/>
              </a:rPr>
              <a:t>Click on object</a:t>
            </a:r>
            <a:endParaRPr sz="4000">
              <a:latin typeface="Lexend Deca"/>
              <a:ea typeface="Lexend Deca"/>
              <a:cs typeface="Lexend Deca"/>
              <a:sym typeface="Lexend Deca"/>
            </a:endParaRPr>
          </a:p>
          <a:p>
            <a:pPr indent="-482600" lvl="0" marL="742950" rtl="0" algn="l">
              <a:spcBef>
                <a:spcPts val="0"/>
              </a:spcBef>
              <a:spcAft>
                <a:spcPts val="0"/>
              </a:spcAft>
              <a:buSzPts val="4000"/>
              <a:buFont typeface="Lexend Deca"/>
              <a:buAutoNum type="arabicPeriod"/>
            </a:pPr>
            <a:r>
              <a:rPr lang="en" sz="4000">
                <a:latin typeface="Lexend Deca"/>
                <a:ea typeface="Lexend Deca"/>
                <a:cs typeface="Lexend Deca"/>
                <a:sym typeface="Lexend Deca"/>
              </a:rPr>
              <a:t>Click </a:t>
            </a:r>
            <a:r>
              <a:rPr b="1" lang="en" sz="4000">
                <a:latin typeface="Lexend Deca"/>
                <a:ea typeface="Lexend Deca"/>
                <a:cs typeface="Lexend Deca"/>
                <a:sym typeface="Lexend Deca"/>
              </a:rPr>
              <a:t>Arrange</a:t>
            </a:r>
            <a:endParaRPr b="1" sz="4000">
              <a:latin typeface="Lexend Deca"/>
              <a:ea typeface="Lexend Deca"/>
              <a:cs typeface="Lexend Deca"/>
              <a:sym typeface="Lexend Deca"/>
            </a:endParaRPr>
          </a:p>
          <a:p>
            <a:pPr indent="-482600" lvl="0" marL="742950" rtl="0" algn="l">
              <a:spcBef>
                <a:spcPts val="0"/>
              </a:spcBef>
              <a:spcAft>
                <a:spcPts val="0"/>
              </a:spcAft>
              <a:buSzPts val="4000"/>
              <a:buFont typeface="Lexend Deca"/>
              <a:buAutoNum type="arabicPeriod"/>
            </a:pPr>
            <a:r>
              <a:rPr lang="en" sz="4000">
                <a:latin typeface="Lexend Deca"/>
                <a:ea typeface="Lexend Deca"/>
                <a:cs typeface="Lexend Deca"/>
                <a:sym typeface="Lexend Deca"/>
              </a:rPr>
              <a:t>Click </a:t>
            </a:r>
            <a:r>
              <a:rPr b="1" lang="en" sz="4000">
                <a:latin typeface="Lexend Deca"/>
                <a:ea typeface="Lexend Deca"/>
                <a:cs typeface="Lexend Deca"/>
                <a:sym typeface="Lexend Deca"/>
              </a:rPr>
              <a:t>Order</a:t>
            </a:r>
            <a:endParaRPr b="1" sz="4000">
              <a:latin typeface="Lexend Deca"/>
              <a:ea typeface="Lexend Deca"/>
              <a:cs typeface="Lexend Deca"/>
              <a:sym typeface="Lexend Deca"/>
            </a:endParaRPr>
          </a:p>
          <a:p>
            <a:pPr indent="-482600" lvl="0" marL="742950" rtl="0" algn="l">
              <a:spcBef>
                <a:spcPts val="0"/>
              </a:spcBef>
              <a:spcAft>
                <a:spcPts val="0"/>
              </a:spcAft>
              <a:buSzPts val="4000"/>
              <a:buFont typeface="Lexend Deca"/>
              <a:buAutoNum type="arabicPeriod"/>
            </a:pPr>
            <a:r>
              <a:rPr lang="en" sz="4000">
                <a:latin typeface="Lexend Deca"/>
                <a:ea typeface="Lexend Deca"/>
                <a:cs typeface="Lexend Deca"/>
                <a:sym typeface="Lexend Deca"/>
              </a:rPr>
              <a:t>Click </a:t>
            </a:r>
            <a:r>
              <a:rPr b="1" lang="en" sz="4000">
                <a:latin typeface="Lexend Deca"/>
                <a:ea typeface="Lexend Deca"/>
                <a:cs typeface="Lexend Deca"/>
                <a:sym typeface="Lexend Deca"/>
              </a:rPr>
              <a:t>Send to Back</a:t>
            </a:r>
            <a:r>
              <a:rPr lang="en" sz="4000">
                <a:latin typeface="Lexend Deca"/>
                <a:ea typeface="Lexend Deca"/>
                <a:cs typeface="Lexend Deca"/>
                <a:sym typeface="Lexend Deca"/>
              </a:rPr>
              <a:t> OR </a:t>
            </a:r>
            <a:r>
              <a:rPr b="1" lang="en" sz="4000">
                <a:latin typeface="Lexend Deca"/>
                <a:ea typeface="Lexend Deca"/>
                <a:cs typeface="Lexend Deca"/>
                <a:sym typeface="Lexend Deca"/>
              </a:rPr>
              <a:t>Bring to Front</a:t>
            </a:r>
            <a:endParaRPr b="1" sz="4000">
              <a:latin typeface="Lexend Deca"/>
              <a:ea typeface="Lexend Deca"/>
              <a:cs typeface="Lexend Deca"/>
              <a:sym typeface="Lexend Deca"/>
            </a:endParaRPr>
          </a:p>
          <a:p>
            <a:pPr indent="0" lvl="0" marL="0" rtl="0" algn="l">
              <a:spcBef>
                <a:spcPts val="0"/>
              </a:spcBef>
              <a:spcAft>
                <a:spcPts val="0"/>
              </a:spcAft>
              <a:buNone/>
            </a:pPr>
            <a:r>
              <a:t/>
            </a:r>
            <a:endParaRPr b="1" sz="4000">
              <a:latin typeface="Lexend Deca"/>
              <a:ea typeface="Lexend Deca"/>
              <a:cs typeface="Lexend Deca"/>
              <a:sym typeface="Lexend Deca"/>
            </a:endParaRPr>
          </a:p>
          <a:p>
            <a:pPr indent="0" lvl="0" marL="0" rtl="0" algn="l">
              <a:spcBef>
                <a:spcPts val="0"/>
              </a:spcBef>
              <a:spcAft>
                <a:spcPts val="0"/>
              </a:spcAft>
              <a:buNone/>
            </a:pPr>
            <a:r>
              <a:rPr b="1" lang="en" sz="4000">
                <a:latin typeface="Lexend Deca"/>
                <a:ea typeface="Lexend Deca"/>
                <a:cs typeface="Lexend Deca"/>
                <a:sym typeface="Lexend Deca"/>
              </a:rPr>
              <a:t>OR: </a:t>
            </a:r>
            <a:r>
              <a:rPr lang="en" sz="4000">
                <a:latin typeface="Lexend Deca"/>
                <a:ea typeface="Lexend Deca"/>
                <a:cs typeface="Lexend Deca"/>
                <a:sym typeface="Lexend Deca"/>
              </a:rPr>
              <a:t>Right click on object, then Steps 3 &amp; 4</a:t>
            </a:r>
            <a:endParaRPr sz="4000">
              <a:latin typeface="Lexend Deca"/>
              <a:ea typeface="Lexend Deca"/>
              <a:cs typeface="Lexend Deca"/>
              <a:sym typeface="Lexend Deca"/>
            </a:endParaRPr>
          </a:p>
          <a:p>
            <a:pPr indent="0" lvl="0" marL="0" rtl="0" algn="l">
              <a:spcBef>
                <a:spcPts val="0"/>
              </a:spcBef>
              <a:spcAft>
                <a:spcPts val="0"/>
              </a:spcAft>
              <a:buNone/>
            </a:pPr>
            <a:r>
              <a:t/>
            </a:r>
            <a:endParaRPr sz="4000">
              <a:latin typeface="Lexend Deca"/>
              <a:ea typeface="Lexend Deca"/>
              <a:cs typeface="Lexend Deca"/>
              <a:sym typeface="Lexend Deca"/>
            </a:endParaRPr>
          </a:p>
        </p:txBody>
      </p:sp>
      <p:sp>
        <p:nvSpPr>
          <p:cNvPr id="200" name="Google Shape;200;p21"/>
          <p:cNvSpPr/>
          <p:nvPr/>
        </p:nvSpPr>
        <p:spPr>
          <a:xfrm>
            <a:off x="1227350" y="552175"/>
            <a:ext cx="19598379" cy="1979401"/>
          </a:xfrm>
          <a:prstGeom prst="rect">
            <a:avLst/>
          </a:prstGeom>
        </p:spPr>
        <p:txBody>
          <a:bodyPr>
            <a:prstTxWarp prst="textPlain"/>
          </a:bodyPr>
          <a:lstStyle/>
          <a:p>
            <a:pPr lvl="0" algn="ctr"/>
            <a:r>
              <a:rPr b="1" i="0">
                <a:ln cap="flat" cmpd="sng" w="76200">
                  <a:solidFill>
                    <a:schemeClr val="dk2"/>
                  </a:solidFill>
                  <a:prstDash val="solid"/>
                  <a:round/>
                  <a:headEnd len="sm" w="sm" type="none"/>
                  <a:tailEnd len="sm" w="sm" type="none"/>
                </a:ln>
                <a:solidFill>
                  <a:schemeClr val="lt1"/>
                </a:solidFill>
                <a:latin typeface="Lexend Deca"/>
              </a:rPr>
              <a:t>My CS Hero Poster</a:t>
            </a:r>
          </a:p>
        </p:txBody>
      </p:sp>
      <p:sp>
        <p:nvSpPr>
          <p:cNvPr id="201" name="Google Shape;201;p21"/>
          <p:cNvSpPr txBox="1"/>
          <p:nvPr/>
        </p:nvSpPr>
        <p:spPr>
          <a:xfrm>
            <a:off x="19092425" y="30592175"/>
            <a:ext cx="19776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5B98FE"/>
                </a:solidFill>
                <a:latin typeface="Lexend Deca"/>
                <a:ea typeface="Lexend Deca"/>
                <a:cs typeface="Lexend Deca"/>
                <a:sym typeface="Lexend Deca"/>
              </a:rPr>
              <a:t>K-5</a:t>
            </a:r>
            <a:endParaRPr sz="8000">
              <a:solidFill>
                <a:srgbClr val="5B98FE"/>
              </a:solidFill>
              <a:latin typeface="Lexend Deca"/>
              <a:ea typeface="Lexend Deca"/>
              <a:cs typeface="Lexend Deca"/>
              <a:sym typeface="Lexend Dec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