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0-04-28T22:44:10.97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  <inkml:brush xml:id="br1">
      <inkml:brushProperty name="width" value="0.055" units="cm"/>
      <inkml:brushProperty name="height" value="0.055" units="cm"/>
    </inkml:brush>
  </inkml:definitions>
  <iact:action type="add" startTime="31673">
    <iact:property name="dataType"/>
    <iact:actionData xml:id="d0">
      <inkml:trace xmlns:inkml="http://www.w3.org/2003/InkML" xml:id="stk0" contextRef="#ctx0" brushRef="#br0">6154 11681 0,'35'0'59,"0"0"-28,0 0-18,-1 0 4,1 0 3,0 0-7,0 0-5,-1 0 2,36 0 11,-35 0-9,34 0 5,-34 0 3,35 0-8,-36 0-3,1 0 1,35 0 0,-36 34 0,36-34 1,-1 0-2,36 0 3,-36 0 0,-34 0-5,35 0 4,-36 0-2,36 0 1,-35 0 4,34 0-6,-34 0 1,35 0 1,-36 0 0,1 0 3,35 0-6,-36 0 3,36 0 12,-35 0-10,34 0 5,-34 0-5,0 0-4,0 0 5,34 0-4,1 0 2,-1 35 1,1-35-4,-35 0 1,69 0 0,-35 0 2,1 35-1,-1-35 0,-34 0 1,35 0 0,-1 0-3,-34 0 6,35 0-8,-1 0 5,1 35-1,-1-35 2,1 34-2,-1 1-2,1-35 2,34 0 0,-34 0 0,-1 0 2,36 35-1,-1-35-1,-35 0 1,36 35-4,34-35 4,-35 35-2,0-35 2,36 34 4,-36 1-10,35 0 6,-35 0 0,35-1-1,35-34-1,-70 0 1,1 0 2,34 0-4,0 0 2,0 0 1,-35 0-2,35 0 4,1 0-5,-1 0 3,69 0 0,-69 0-3,0 0 4,-34 0 0,34 0-4,-35 0 1,0-34 3,-34 34-2,34-35 4,1 0-10,-36 35 6,1-35 2,-36 35-3,36-34 2,-35-1-2,0 35 3,-1 0 6,-34-35-4,0 0 236,35-34-229,35 34-11,-1-35 3,70 70-6,-34-34 8,34-36-8,0 70 2,35-35 1,-70 35 2,35 0-4,-35 0 4,35 0-2,0 0 0,1 0-2,-36 0 6,35 0-5,-35 0 1,35 0-2,-34 0 2,-1 0 3,-35 0-4,36 0 1,-1 0-1,-34 0 1,-1 0 3,1 0-5,-1 0 1,1 0 1,-35 0 0,-1 0 1,36 0-1,-35 0 0,34 0 12,-34 0-4,0 0-8,0 0 4,-1 0-7,36 0 3,-1 0 0,-34 0 2,35 0-1,-1 0-2,1 0 0,-35 0 1,34 0 0,-34 0 1,69 0-2,-69 0 4,0 0-2,34 0-4,1-34 3,-1 34 0,1 0 0,-35 0 4,-1 0-8,71 0 4,-71 0 1,1 0 1,35 0-4,-1 0 2,1 0 0,-35 0 0,-1 0 0,36 0 4,-35 0-7,34 0 13,-34 0 3,0 0-16,0 0 5,-1 34-3,1-34 1,0 0 2,0 0-4,-35 35 3,34-35 2,1 0-4,35 0 275,34 0-274,70 0-2,69 0 4,35 0 0,35-35-4,35 35 1,0-34 1,34 34 0,-69 0 3,70 0-4,-70 0 1,34 0-1,-68 0 1,-71 0 2,36 0-2,-105 0-2,69 0 6,-69 0-8,0 0 7,-34 0-3,-1 0-2,-34 0 5,-1 0-6,1 0 3,-1 0 2,1 0-4,-35 0 5,-1 0-3,36 0 0,-35 0-2,-1 0 2,1 0 1,69 0 0,-69 0 0,0 0-3,0 0 2,0 0 2,-1 0-4,36 0 3,-35 34 2,-1-34-6,1 0 3,0 0 12,-35 35-11,35-35-4,-1 0 3,1 0 12,0 0-10,0 35-5,0-35 33,-1 35-18,1-35 27,0 34 12,-35 1-18,35-35-32,-35 35-2,34-35 32,-34 35 0,0-1-30,35-34-4,-35 35 5,0 35 59,0-35-53,0 34-6,0-34 0,0 34 5,0-34 3,0 0 0,0 0 4,0-1-16,0 1 1,0 35 11,0-36-10,0 36 0,0-35 0,0 34 2,0-34-1,0 35 8,0-36 2,0 1 1,0 0-3,0 0 468,0-70-204,35 0-263,0 35-9,69-69 1,0-1-3,70-104 2,0 35-4,35-35 3,-105 35 3,35 35-4,-104 69-1,69 0 8,-69 1-11,0 34 8,-1 0-6,36 0 15,-35 0-2,0 0-11,-1 0 3,1 34-4,0-34 2,0 35 3,34-35-6,-69 35 4,35-35-1,0 0 12,-1 0-12,1 0 89</inkml:trace>
    </iact:actionData>
  </iact:action>
  <iact:action type="add" startTime="37839">
    <iact:property name="dataType"/>
    <iact:actionData xml:id="d1">
      <inkml:trace xmlns:inkml="http://www.w3.org/2003/InkML" xml:id="stk1" contextRef="#ctx0" brushRef="#br0">14499 12897 0,'35'0'51,"0"0"-32,-1 0 1,36 0-9,-35 0 10,34 0-12,1 0 1,34 0 3,0 0-4,1 0-1,-1 0 2,35 0 1,-34 0 1,34 0-2,-35 0 0,0 0-2,1 0 2,-1 0 1,-35 0-1,1 0-1,-35 0 2,34 0 0,36 0-2,-71 0 1,36 0 0,-1 0 1,1 0-2,-1 0 2,1 0 1,-35 35-4,34-35 5,36 0-6,-36 35 5,1-35-1,-35 35-3,34-35 4,1 0-3,-36 0 0,1 0 2,35 0-2,-1 0 4,-34 0-4,0 0 1,0 0-1,-1 0 1,1 0 10,0 0-8,0 0 8,34-35 1,-34 35-13,-35-35 3,69 35-2,-34 0 12,0 0-9,0 0-1,0 0-4,-1-35 3,1 35 0,0 0 2,34 0 9,-34 0-11,35 0 8,-36 0 2,36 0-7,0 0 5,-36 0-8,1 0 0,0 0 0,0 0 4,-1 0 3,1 0-7</inkml:trace>
    </iact:actionData>
  </iact:action>
  <iact:action type="remove" startTime="41705">
    <iact:property name="style" value="instant"/>
    <iact:actionData xml:id="d2" ref="#d1"/>
  </iact:action>
  <iact:action type="remove" startTime="42393">
    <iact:property name="style" value="instant"/>
    <iact:actionData xml:id="d3" ref="#d0"/>
  </iact:action>
  <iact:action type="add" startTime="41708">
    <iact:property name="dataType" value="strokeEraser"/>
    <iact:actionData xml:id="d4">
      <inkml:trace xmlns:inkml="http://www.w3.org/2003/InkML" xml:id="stk2" contextRef="#ctx0" brushRef="#br1">25556 17208 0,'-34'0'30,"-1"0"-19,0 0 8,0 0-8,-34 0-1,34 0 0,-34 0 0,-1-35 0,0 35 1,36 0-1,-36 0 0,1 0 0,-1 0 0,1 0 0,34 0 1,-35 0-2,1 0 3,-36 0-3,36 0 1,-1-35 0,35 35 0,-34 0 0,-1 0 0,1 0 1,-1-35-1,36 35 0,-1 0 0,-70 0 0,71 0 1,-1-34-2,-35 34 2,1 0-1,-1-35 0,1 0 0,34 35 0,-69-70 0,69 36 0,-35-36 0,36 70 1,-1-69-1,-35-1 0,1 35 0,34 1 0,-69-36 1,-1 70-1,36-69 0,-36 34 0,1 35 0,0-35 0,0 35 1,-36 0-2,36 0 2,-35 0-1,35 0 0,-1 0 0,1 0 0,35 0 0,-36 0 0,1 0 1,34 0-1,1 0 0,-1-35 0,-34 35 0,0 0 0,-1-34 2,1 34 0,0-35-5,-1 35 3,1 0 0,35 0 0,-36 0 0,1 0 0,34 0 0,-34 0 1,0 0-1,34 0 0,1 0 0,34 0 0,-35 0 1,1 0-2,-1 0 2,36 0-1,-36 0 0,35 0 0,-34 0 0,34 0 1,0 0-1,-34 0 0,34 0 10,0 0-10,0 0 0,1 0 0,-1 0 0,0-35 1,0 35-1,0-35 0,1 35 0,-36 0 0,35-35 0,1 35 1,-36-34-2,35 34 2,1 0-1,34-35 10</inkml:trace>
    </iact:actionData>
  </iact:action>
  <iact:action type="add" startTime="46106">
    <iact:property name="dataType"/>
    <iact:actionData xml:id="d5">
      <inkml:trace xmlns:inkml="http://www.w3.org/2003/InkML" xml:id="stk3" contextRef="#ctx0" brushRef="#br0">6293 11437 0,'35'0'161,"0"0"-151,0 0 0,-1 0 2,1 0 0,35 0-5,-36 0 3,1 0 3,0 0-6,35 0 3,-36 0 0,36 0 2,34 35 0,-34-35-4,-1 35 4,1 0-3,-1-35-1,36 0 5,-36 34-4,1-34-1,-1 35 4,-34-35-1,69 35 1,-69-35-6,35 0 15,-36 35-12,1-35 4,0 0-5,0 0 2,-1 0 1,36 0-2,-35 0 11,34 0-9,-34 0-1,0 0 2,0 0-4,-1 0 3,36 0-2,0 0 5,-1 0-6,-34 0 0,34 0 4,-34 0-3,69 0 4,-34 0-6,-35-35 3,34 35 0,1 0 2,-1-35 0,-34 35-5,35 0 5,-1-35-1,-34 35-4,35 0 4,-36 0-2,36 0 4,34 0-3,-34 0 0,-36 0-2,36 0 3,-35 0 0,34 0 1,1 0-5,-35 0 4,-1 0 0,1-34-3,0 34 2,0 0 2,0 0-4,-1 0 4,1 0-1,35-35-2,-36 35 0,36 0 3,-1 0-3,1 0 0,-35 0 3,0 0-1,34 0-3,-34 0 2,0 0 0,-1 0 1,36 0-2,-1-35 4,-34 35-5,0 0 4,69-35-2,-34 35 0,-35 0 0,34 0 2,1 0-6,34 0 5,-34 0-1,-36 0 0,36 0 3,-1 0-6,1 0 3,0 0 0,-1 0 1,1 0 1,-1 0-4,1 0 4,-1 0-4,1 0 2,-1 0 2,1 0-3,-35 0 1,34 0 3,1 0-6,-36 0 5,1 0-4,0 0 2,35 0 4,-36 0-7,1 0 3,0 0 0,0 0 11,-1 0 0,36 0 363,-1 0-370,36-34-7,34 34 3,-35 0 2,35 0-2,0 0 1,-34-35-2,69 35 0,-35 0 1,0 0 0,0-35 3,0 35-4,35-35-1,-35 35 5,-35 0-4,35 0 0,-35 0 1,-34 0 1,34 0 1,-34 0-5,-1 0 3,1 0 0,34 0 0,1 0 4,-36 0-5,1 0-1,-1 0 2,1 0 1,-1 0 1,1 0-5,34 0 5,-69 0-3,34 0 1,-34 0 1,35 0-2,34 0 1,-69 0 0,34 0 2,-34 0-3,35 0 3,-1 0-4,36 0 6,-36 0-8,1 0 6,-1 0-2,1 0 1,34 0 0,-34 0-4,34 0 3,0 0 0,-34 0 0,34 35 4,0-35-6,-34 0 3,34 35-3,-34-35 4,-1 0-3,1 0 0,34 0 4,0 0-3,-34 35-2,0-35 2,34 34 0,0-34 0,0 35 4,-34-35-7,34 0 3,1 0 0,-36 0 2,36 0 0,-36 0-4,35 0 0,1 0 2,-36 0 1,1 0 2,34 0-4,-34 0-1,-1 0 2,1 0 1,34 0 0,-34 0-2,34 0 2,-35 0-2,36 0 1,-36 0 1,-34-35-2,35 35 2,-1 0-2,1-34 3,-36 34-1,36-35-3,-35 35 3,34 0 294,1-35-296,34 35 1,35 0 0,0 0 3,0-35-6,70 35 3,-35-34 6,34 34-11,71-35 5,-71 0 0,70 0 4,-34 35-4,34 0-3,-69-35 5,34 35-2,-34-34 1,-70 34-4,0-35 5,-35 0-4,0 35 3,70-35-1,-104 1 0,-1 34 1,36 0-2,-36-35 1,1 35 2,34 0-1,-34 0-4,-1 0 4,1 0 1,-36 0-4,36 0 3,34 0-1,-69 35-1,35-35 5,-36 0-5,36 34 2,-1 1-4,-34-35 3,70 35 4,-71-35-6,1 35 0,35-1 5,-1-34-3,1 35 8,-35 0-6,-1-35-1,1 0-2,-35 35 1,70-35-1,-70 35 3,34-1-2,1-34 0,0 35 4,0-35-7,-35 35 3,69-35 2,-69 35-6,35-1 7,0-34-6,0 35 5,-1 0 9,1 0-1,0-35 62,0 0-43,-35 34-30,34-34 3,1 0 6,0 0 2,0 0-9,-1 0 11,-34 35-12,35-35 0</inkml:trace>
    </iact:actionData>
  </iact:action>
  <iact:action type="add" startTime="51632">
    <iact:property name="dataType"/>
    <iact:actionData xml:id="d6">
      <inkml:trace xmlns:inkml="http://www.w3.org/2003/InkML" xml:id="stk4" contextRef="#ctx0" brushRef="#br0">14916 12619 0,'0'35'71,"35"0"-30,35-35-31,-1 0 1,36 35 1,-1-35-5,0 34 3,35 1 3,0 0-5,35-35 2,-35 35 1,0-35 0,70 34 0,-70-34-2,70 35-1,-35 0 4,34-35-2,-34 0 2,0 0-5,0 0 3,-35 0 0,0 0 1,0 0 2,0 0-5,-35 0 1,35 35 2,-69-35 0,34 34-2,1-34 2,-1 0-1,0 0-2,-34 0 5,34 0-5,0 0 2,1 0 0,-1 0 4,-34 0-6,-1 0 2,-34 0-2,34 0 3,1 0 2,-35 0-4,34 0 11,-34 0 2,0 0-13,0 0 19,-1 0 23</inkml:trace>
    </iact:actionData>
  </iact:action>
  <iact:action type="add" startTime="56521">
    <iact:property name="dataType"/>
    <iact:actionData xml:id="d7">
      <inkml:trace xmlns:inkml="http://www.w3.org/2003/InkML" xml:id="stk5" contextRef="#ctx0" brushRef="#br0">25626 14288 0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0-04-28T22:44:10.971"/>
    </inkml:context>
    <inkml:brush xml:id="br0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act:action type="add" startTime="33315">
    <iact:property name="dataType"/>
    <iact:actionData xml:id="d0">
      <inkml:trace xmlns:inkml="http://www.w3.org/2003/InkML" xml:id="stk0" contextRef="#ctx0" brushRef="#br0">4590 8274 0,'34'0'222,"1"0"-212,0 0 20,0 0-10,-1 0 11,1 0-11,0 0 1,0 0-2,-1 0 13,1 0-13,0 0-9,0 0 22,0 0-12,-1 0 9,1 0-15,0 0 15,0 0-1,-35 35-17,34-35 9,1 0-8,0 0 28,0 0-1,-1 0 32,1 0 2,0 0 57,0 0-59</inkml:trace>
    </iact:actionData>
  </iact:action>
  <iact:action type="remove" startTime="37880">
    <iact:property name="style" value="instant"/>
    <iact:actionData xml:id="d1" ref="#d0"/>
  </iact:action>
  <iact:action type="add" startTime="37881">
    <iact:property name="dataType" value="strokeEraser"/>
    <iact:actionData xml:id="d2">
      <inkml:trace xmlns:inkml="http://www.w3.org/2003/InkML" xml:id="stk1" contextRef="#ctx0" brushRef="#br1">12205 12654 0,'0'-35'49,"-35"35"84,0-35-113,0 35 10,-34 0-10,34 0 0,0 0-9,0-35-1,-34 35 0,-1 0 0,35 0 0,-34 0 1,34 0-1,-34 0 0,-1 0 0,35 0 1,1 0-2,-36 0 1</inkml:trace>
    </iact:actionData>
  </iact:action>
  <iact:action type="add" startTime="47596">
    <iact:property name="dataType"/>
    <iact:actionData xml:id="d3">
      <inkml:trace xmlns:inkml="http://www.w3.org/2003/InkML" xml:id="stk2" contextRef="#ctx0" brushRef="#br2">5702 8309 0,'-35'0'323,"1"0"-290,-1 0-5,0 0 2,0 0-19,1 0 20,-1 0-12,0 0 42,0 0-29,0 0 17,1 0-17,-1 0 7,0 0-19,0 0 1,1 0 0,-1 0 0,0 0-13,0 0 64,1 0-2,-1 0-9,0 0-47,0 0 3,0 0 3,1 0 2,-1 0-2,0 0 10,0 0 0,1 0 10,-1 0-17,0 0 15,0 0 4,1 0-3,-1 0-29,0 0 10,0 0 13,0 0 5,1 0-18,-1 0 53,35 34-54,-35-34 15,0 0 13,1 0-5</inkml:trace>
    </iact:actionData>
  </iact:action>
  <iact:action type="add" startTime="63485">
    <iact:property name="dataType"/>
    <iact:actionData xml:id="d4">
      <inkml:trace xmlns:inkml="http://www.w3.org/2003/InkML" xml:id="stk3" contextRef="#ctx0" brushRef="#br2">6189 9282 0,'-35'0'102,"0"0"-94,1 0 2,-36 0 11,35 0-1,-34 0-7,34 0-4,0 0-1,-34 0 4,34 0-2,0 0 0,0 0-1,1 0 3,-1-35-1,-69 35-3,69 0 2,0 0 0,-35-34 2,36 34-1,-1-35-4,0 35 3,-69 0 2,69 0-4,0-35 6,-34 35-6,34 0 1,0 0 3,0 0-2,-34-35 1,34 35-4,0 0 3,-34 0 2,34 0-3,-34 0 4,34 0-6,-35 0 5,35-35-4,1 35 4,-1 0-1,0 0 17,0 0-16,1 0 59</inkml:trace>
    </iact:actionData>
  </iact:action>
  <iact:action type="add" startTime="67288">
    <iact:property name="dataType"/>
    <iact:actionData xml:id="d5">
      <inkml:trace xmlns:inkml="http://www.w3.org/2003/InkML" xml:id="stk4" contextRef="#ctx0" brushRef="#br2">8136 10499 0,'-35'0'82,"1"0"-42,-1 0-30,0 0 12,-35 0-4,36 0 2,-1 0-9,0 0-2,0 0 1,-34 0 0,34 0 0,0 0 1,-34 0-1,-1 0 0,1 0 0,-1 0 0,35 0 2,1 0-4,-36 0 3,35 0 2,1 0-6,-1 0 3,0 0 0,0 0 0,0 0 2,-34 0-2,34 0-1,-34 0 1,-1 0 0,1 0 1,34-35-2,0 35 1,0 0 1,0 0-1,1 0 3,34-35-6,-70 35 4,35 0 10,1 0-2,-1 0-9,0 0 0,0 0 11,1 0-12,-1 0 3,0 0 0,0 0 7,0 0-11,1 0 4,-1 0 18,0 0-11,0 0 1,1 0 1,-1 0-1,0 0 0,0 0-6,0 0-8,1 0 15,-1 0-11,0 0 3,0 0-4,1 0-1,-1 0 12,0 0-6,0 0-7,1 0 5,-1 0-4,-35 0 13,35 0 1,1 0-14,-1 0 2,0 0 0,-34 0 11,34 0 0,-35 0-10,36 0 9,-1 0-9,0 0-2,0 0 1,0 0 9,1 0 3,-1 0-14,0 0 12,0 0 3,1 0-5,-1 0-6,0 0 18,0 0-1,1 0-7,-1 0-3,0 0 21,0 0 21,0 0-10,1 0-19,-1 0 78,0 0-49,0 0 22</inkml:trace>
    </iact:actionData>
  </iact:action>
  <iact:action type="add" startTime="79739">
    <iact:property name="dataType"/>
    <iact:actionData xml:id="d6">
      <inkml:trace xmlns:inkml="http://www.w3.org/2003/InkML" xml:id="stk5" contextRef="#ctx0" brushRef="#br2">5806 11611 0,'0'-35'9,"-34"35"62,-1 0-49,0 0-13,0 0 21,1 0 2,-1 0-13,0 0-8,0 0 8,1 0 1,-1 0 0,0 0-10,0 0 12,0 0-13,1 0 1,-1 0 13,0 0-16,0 0 3,1 0 0,-1 0 2,0 0-2,0 0-1,1 0 11,-1 0-10,0 0 2,0 0 7,0 0 1,1 0 10,-1 0-9,0 0 0,0 0 2,1 0 6,-1 0-19,0 0 20,0 0-1,1 0-8,-1 0-12,0 0 12,0 0 21,0 0-3,1 0-17,-1 0 47,0 0-18,0 0-19,1 0-13,-1 0 31</inkml:trace>
    </iact:actionData>
  </iact:action>
  <iact:action type="add" startTime="83269">
    <iact:property name="dataType"/>
    <iact:actionData xml:id="d7">
      <inkml:trace xmlns:inkml="http://www.w3.org/2003/InkML" xml:id="stk6" contextRef="#ctx0" brushRef="#br2">13178 11368 0,'0'0'1,"-35"0"20,0 0-4,1 0 4,-1 0-9,0 0-3,0 0 10,0 0-7,1 0-1,-1 0-2,0 0 1,0 0-2,-34 0 14,34 0-3,-34 0-9,34 0 2,-35 0 7,35 0-9,1 0 3,34-35-6,-35 35 3,0 0 10,0 0 12,1 0-22,-1 0 12,0 0-3,0 0 0,1 0 1,-1 0-10,0 0 12,-35 0-4,36 0 6,-1 0-17,0 0 5,0 0-4,1 0 3,-1 0 10,0 0-12,0 0 11,1 0 13,-1 0-15,0 0-7,0 0 8,0 0 2,1 0-1,-1 0-8,0 0 6,0 0 3,1 0 11,-1 0-24,0 0 12,0 0 2,0 0 17,1 0-18,-1 0 39,0 0 105</inkml:trace>
    </iact:actionData>
  </iact:action>
  <iact:action type="add" startTime="89223">
    <iact:property name="dataType"/>
    <iact:actionData xml:id="d8">
      <inkml:trace xmlns:inkml="http://www.w3.org/2003/InkML" xml:id="stk7" contextRef="#ctx0" brushRef="#br2">5737 12585 0,'-35'0'101,"35"-35"-91,-35 35 0,-34 0 9,34 0 1,0 0 4,1 0-7,-1 0-5,0 0 9,0 0-2,0 0 0,1 0 1,-1 0-8,0 0 6,0 0 2,1 0 1,-1 0-11,0 0 10,0 0 1,1 0 1,-1 0-14,0 0 16,0 0-5,0 0-1,1 0-5,-1 0-6,-35 0 16,36 0-2,-1 0-14,0 0 13,0 0-10,1 0 112,-1 0 284,0 0-385,0 0-2,0 0 12,1 0 1,-1 0-11,0 0-10,0 0 18,1 0 0,-1 0 11,0 0-20,0 0 41,0 0 0</inkml:trace>
    </iact:actionData>
  </iact:action>
  <iact:action type="add" startTime="91067">
    <iact:property name="dataType"/>
    <iact:actionData xml:id="d9">
      <inkml:trace xmlns:inkml="http://www.w3.org/2003/InkML" xml:id="stk8" contextRef="#ctx0" brushRef="#br2">4137 12550 0</inkml:trace>
    </iact:actionData>
  </iact:action>
  <iact:action type="add" startTime="93817">
    <iact:property name="dataType"/>
    <iact:actionData xml:id="d10">
      <inkml:trace xmlns:inkml="http://www.w3.org/2003/InkML" xml:id="stk9" contextRef="#ctx0" brushRef="#br2">5946 13662 0,'-35'0'101,"-35"0"-70,1 0-11,34 0-11,-69 0 2,34 0 0,1 0-1,-1 0-1,-34 0 0,34 0 4,1 0-4,-36 0 0,36 0 1,-36 0 2,71 0-1,-1 0-3,0 0 3,-34 0-2,-1 0 12,35-35-12,-34 35 15,34 0-16,0 0 2,-34 0-1,34 0 1,0 0 3,0 0-4,-34 0 0,34 0 12,0 0-2,0 0 11,1 0 2,-1 0 19,0 0 30</inkml:trace>
    </iact:actionData>
  </iact:action>
  <iact:action type="add" startTime="97397">
    <iact:property name="dataType"/>
    <iact:actionData xml:id="d11">
      <inkml:trace xmlns:inkml="http://www.w3.org/2003/InkML" xml:id="stk10" contextRef="#ctx0" brushRef="#br2">6884 14496 0,'0'35'41,"0"0"8,-69-35-39,-1 35 0,36-35 1,-36 0-1,0 0 3,-34 0-6,0 0 3,0 0 0,34 0 0,-69 0 3,35 0-6,-36 0 4,36 0-1,0 0 1,0-35-1,34 35 1,0 0-1,1-35-2,34 35 2,-34 0 1,-36 0 0,36 0-2,-1 0 1,1 0 0,-1 0 0,1 0 0,-1 0 2,-34 0 0,69 0-5,0 0 3,0 0 0,-34 0 1,34 0 2,0 0-7,-34 0 6,34 0-3,0 0 1,0 0 3,-34 35-6,34-35 13,0 0-9,35 35 131</inkml:trace>
    </iact:actionData>
  </iact:action>
  <iact:action type="add" startTime="100176">
    <iact:property name="dataType"/>
    <iact:actionData xml:id="d12">
      <inkml:trace xmlns:inkml="http://www.w3.org/2003/InkML" xml:id="stk11" contextRef="#ctx0" brushRef="#br2">6954 15748 0,'-35'0'10,"0"0"51,1 0-42,-1 0 1,0 0 11,0 0-7,1 0-16,-1 0 12,0 0-11,0 0 4,0 0-6,-69-35 3,69 35 0,1 0 0,-36-35 3,1 35-5,34 0 2,0-34 2,-35 34-4,36 0 5,-1 0-6,-35 0 5,36 0-4,-36 0 2,0 0 1,-34-35-1,0 35 2,34 0 0,-34-35-6,0 35 6,34 0-4,1 0 4,34 0 0,-35 0-3,36 0-1,-36 0 4,35 0-3,-34 0 3,34 0-5,-69 0 5,69 0-3,0 0 1,-34 0 3,34 0-4,-35 0 12,35 0 7,35 35-16,-34-35 16,-1 35 23,0-35-29,35 34-3,-35-34 62,1 0-10,34 35-31,-35-35-29,0 0 19,0 0 72</inkml:trace>
    </iact:actionData>
  </iact:action>
  <iact:action type="add" startTime="106069">
    <iact:property name="dataType"/>
    <iact:actionData xml:id="d13">
      <inkml:trace xmlns:inkml="http://www.w3.org/2003/InkML" xml:id="stk12" contextRef="#ctx0" brushRef="#br2">12517 15644 0,'35'0'100,"0"0"-79,0 0-12,-1 0 3,1 0-2,35 0 9,-36 0-7,1 0-4,0 0 5,34 0-6,-34 0 4,35 0 0,-35 0-1,34 0-1,-34 0 0,0 0 4,34 0-4,-34 0 0,0 0 4,-1 0-4,36 0 1,-35 0-1,0 0 1,-1 0 3,36 0-6,-1 0 16,-34 0-16,0 0 4,0 0-1,0 0 2,-1 0 8,1 0-10,0 0-2,0 0 16,-1 0-16,1 0 2,0 0 9,0 0-7,-1 0-4,1 0 13,0 0-11,0 0 1,0 0-2,34 0 14,-34 0-15,0 0 3,34-35-2,-34 35 1,0 0 4,-1-35-8,71 35 5,-70 0 0,-1 0-2,1 0 5,35 0-8,-36 0 5,1 0 0,0 0-2,0 0 4,-1 0-6,1 0 25,0 35 9,0-35-11,0 35-21,-1-35 12,1 0-2,0 0 5,0 0-7</inkml:trace>
    </iact:actionData>
  </iact:action>
  <iact:action type="add" startTime="116611">
    <iact:property name="dataType"/>
    <iact:actionData xml:id="d14">
      <inkml:trace xmlns:inkml="http://www.w3.org/2003/InkML" xml:id="stk13" contextRef="#ctx0" brushRef="#br2">6780 17695 0,'-35'0'60,"1"0"-40,-1 0 1,0 0-1,0 0 1,0 0 0,1 0-11,-1 0 8,0 0 5,-34 0-3,34 0-1,0 0 1,0 0 3,1 0 6,-1 0 10,0 0 53,0 0-60,0 0 6,1 0-18,-36 0 1,35 0-1,1 0-8,-1 0 8,0 0-9,0 0 7,0 0 2,35-35-8,-34 35 8,-1 0-8,0 0 17,35-35-19,-35 35 1,1 0 17,-1 0-18,0 0 12,0 0-2,1 0 1,-1 0-13,0 0 12,0 0 1,0 0 9,1 0-20,-1 0 10,0 0 4,0 0 3,1 0-15,-1 0 8,0 0 9,0 0 1,1 0-9,-1 0 21,0 0-23,0 0 14,0 0-24,1 0 9,-1 0 6,0 0-7,0 0 3,1 0 21,-1 0-11,0 0 0,0 0-9,1 0 2,-1 0-4,0 0 0,0 0 1,0 0 0,1 35 21,-1-35 1,0 0-13,0 0 22,35 35-9,-34-35-22,-1 0 31,0 0-22,35 34-18,-35-34 30,0 0 59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0-04-28T22:44:10.97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568">
    <iact:property name="dataType"/>
    <iact:actionData xml:id="d0">
      <inkml:trace xmlns:inkml="http://www.w3.org/2003/InkML" xml:id="stk0" contextRef="#ctx0" brushRef="#br0">14777 5945 0,'0'0'1,"-34"-35"28,-1 35 23,0 0-23,0 0 13,0 0-13,1 0 12,-1 0-1,0 35-27,0-35 5,1 0 3,34 35-11,-35-35-1,0 0 2,0 0 9,1 0 32,34 34-43,-35-34 31,0 0-8,35 35-3,0 0-8,-35-35-10,35 35 19,-35-35-9,35 34-11,0 1 20,0 0-21,0 0 1,0-1 10,-34-34-10,34 70 1,0-35 9,0-1 0,0 1 0,0 0-8,0 0 8,0 0 10,34-1-11,-34 1 3,35-35-12,-35 35-1,35-35 11,0 35-7,-35-1 5,35 1-8,34 0 13,-69 0-15,35-1 2,0-34 0,-1 35 0,1-35 2,-35 35-4,70-35 2,-70 35 2,34-35-3,1 34 12,0-34-12,0 0 3,0 0-4,34 0 13,-34 0-10,0 35 1,34-35-5,1 0 3,-1 0 0,-34 0 0,35 0 3,-36 0-5,36 0 2,-1 0 0,1 0 12,-35 0-13,0 0 2,-1 0-3,1 0 2,0 0 3,-35-35-5,35 35 3,-1 0-2,1 0 2,-35-34 0,35-1-1,0 35 11,-35-35-1,34 35-11,1-69 11,-35 34 0,0 0-10,0 0 2,0 1-1,0-1-4,0 0 5,0 0-3,0 1 1,-35 34 1,35-70-1,-34 35 0,-1-34 0,0 34-1,0 0 4,-34-34-4,69 34 2,-70-35 0,36 36-3,-1-1 3,35 0-3,-35 35 3,0-35 1,0 1-4,35-1 2,-34 35 0,-1-70 2,0 36 7,0-1-9,1 35 1,-1-35-2,0 35 2,35-35-1,-35 35 0,0 0 11,35-35-12,-34 35 2,-1 0 0,0 0 9,0 0 9,1 0 12,-1 0-20,0 0 49</inkml:trace>
    </iact:actionData>
  </iact:action>
  <iact:action type="add" startTime="24512">
    <iact:property name="dataType"/>
    <iact:actionData xml:id="d1">
      <inkml:trace xmlns:inkml="http://www.w3.org/2003/InkML" xml:id="stk1" contextRef="#ctx0" brushRef="#br0">31745 5910 0,'-34'0'30,"-1"0"-10,0-35 11,0 35-21,1 0 0,-36 0 0,35-34 0,0-1 0,-34 35 0,-1 0 0,36-35 2,-1 0-2,-35 35-1,36-35 1,-1 35 0,0 0 2,0 0-4,0 0 3,1 0-1,-1-34 0,0 34 2,0 0-3,1 0 1,-36 0-1,35 0 13,-34-35-13,-1 35 11,1 0-10,34 0 2,0 0-3,-34 0 1,-1 0 2,35 0-3,1 0 1,-36 0 0,35 0 9,0 0-9,1 0 1,-1 0 9,0 0-7,0 0 4,1 0-7,-1 0 1,0 0 1,0 0-3,0 0 0,-34 0 13,34 0-3,0 0-8,1 35-2,-1-35 12,0 0-12,-34 0 13,69 34-13,-35-34 1,0 0 1,0 0-1,0 0-1,1 0 2,-1 0-2,0 0 3,35 35-3,-69-35 2,34 0 8,0 0-9,0 0 1,35 35 1,-34-35-4,-1 35 2,-35-35 10,35 35 2,1-35 0,-1 0-15,35 34 4,-35-34-1,0 35 0,1-35 2,-1 35 6,0-35 2,0 0-8,1 35-3,-1-35 11,0 0 10,35 34-8,-35-34-14,0 0 4,35 35-3,-34-35 13,34 35-3,-35-35-8,0 0 10,35 35-13,-35-35 3,1 0 30,34 34-31,0 1 9,-35-35-8,0 35 20,0-35-22,35 35 21,-34-35-20,-1 0 32,35 34-13,0 1-7,-35-35-11,35 35-2,-35 0 10,35 34 2,0-34-11,0 35 12,0-36-13,0 1 0,0 0 2,0 0 20,0-1-2,0 1 2,0 0 10,0 0 49,0-1-48,35-34-33,0 35 2,0-35-1,-1 0-1,36 0 3,-35 35-3,69 0 1,-35-35 0,1 0 2,34 0-2,1 0-2,-36 0 3,35 34 0,-34-34 0,0 35-3,-1-35 2,1 35 0,34-35 2,-35 0-2,1 0-1,0 35 1,-36-35 2,36 0-2,34 35-2,-69-35 3,0 0-1,34 34 2,1-34-3,-35 0 1,34 0-1,-34 0 2,69 0 0,-69 35-3,35-35 4,-1 35-1,1-35-3,-1 0 3,1 0 0,-36 0-2,36 0 1,0 0 0,34 0 0,0 0 1,0 0-1,-34 0 0,0 0-1,-1 0 2,1 0-1,34-70 1,-35 70 1,1-34-3,-35-1 1,34 0 0,-34 0-2,0 35 4,34-35-2,-69 1 0,70 34-1,-35-35 2,0 0 1,-1 35-5,-34-35 5,70 1-4,-35-1 3,-1 35 0,1-35-2,-35 0 1,35 35 1,0-34-2,-1-1 12,-34 0-10,35 0 1,0 1-5,-35-1 5,0-35-4,0 1 2,0-1 3,0 1-5,0 34 2,0-35 0,0 1 1,0 34 1,-35 0-5,0 1 4,1-36-1,-1 35 2,-35 1-3,36-1 0,-36-35 2,1 70-2,34-35 2,0 1 0,-35 34-2,70-35 1,-69 35 2,34-35 6,0 35-7,1-35 11,-1 35-13,0 0 22,0 0 10,0 0 18,1 35-18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0-04-28T22:44:10.97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0267">
    <iact:property name="dataType"/>
    <iact:actionData xml:id="d0">
      <inkml:trace xmlns:inkml="http://www.w3.org/2003/InkML" xml:id="stk0" contextRef="#ctx0" brushRef="#br0">22218 9386 0,'0'0'1,"-35"0"17,1 0-8,-1 0 0,0 0 11,0 0-11,1 0 0,-36 0 1,35 0-2,-34 0 2,34 0-2,-69-34 1,69 34 0,-69 0 0,34-35 0,1 0 2,-1 0-3,-34 35 3,34 0-3,1-34 1,-1 34-1,1-35 2,-1 35 1,-34 0-3,-1-35 0,36 35 3,-1 0-3,1 0 2,-36 0-2,36 0 1,-1 0 0,-34 0 0,0 0 1,-1 0-2,36 0 1,-1 0 2,-34 0-2,34 0 0,1 0-1,-35 35 1,-1-35 0,36 35 2,-36-35-3,1 0 0,0 34 2,-1 1 1,1 0-4,35-35 4,-36 0-4,36 35 3,-1-1 0,1 1-2,34-35 1,-35 35 3,36 0-6,-1-35 4,0 34-1,0 1 0,1-35 2,-1 70-3,0-70 1,-35 69-1,36-34 2,-1 34 0,0 1-3,0 0 3,35-36-1,-34 36 1,-1-35 0,35-1-3,0 36 2,0-35 2,0 34 9,0-34-13,0 0 3,69 34-2,-34 1 1,69-35 1,1 34 0,-1 1-2,0-1 4,1 1-5,34-36 3,-35 36-3,35-35 2,35 34 3,-35-34-5,35 0 2,0-35 0,34 34 0,-34 1 3,70-35-6,-1 35 4,-69-35-1,35 0 1,34 0 0,-34 0-2,34 0 1,-69 0-1,69 0 2,-104 0 0,70 0-2,-70 0 1,35 0 0,0 0 0,-35 0 1,-35 0-1,35-35 0,-34 0 3,-1 1-5,0-1 3,35-35-3,-34 1 3,34-1 1,-70-34-4,1 35 3,-1 34-2,-34-35 1,0 70 2,-35-69-4,35 34 14,-35-35-3,0 36-7,0-36-2,0 35 1,-35-69-2,-35 35 0,1-1 1,-1 1 1,-34-1-1,0 0 0,-1 36 0,36-1 0,-70-35 0,34 70 1,36-34-2,-1-1 3,1 0-4,-1 0 4,1 35-2,34-34-1,-35 34 2,1-35-2,-1 35 1,35-35 1,-34 0-1,-1 35 0,36 0 3,-1 0-5,0-34 1,0 34 1,0 0 11,1 0 0,-1 0 10,0 0-21,0 0 19,1 0 12</inkml:trace>
    </iact:actionData>
  </iact:action>
  <iact:action type="add" startTime="28376">
    <iact:property name="dataType"/>
    <iact:actionData xml:id="d1">
      <inkml:trace xmlns:inkml="http://www.w3.org/2003/InkML" xml:id="stk1" contextRef="#ctx0" brushRef="#br0">9770 12515 0,'-34'0'8,"-1"0"14,0 0-2,0 0-11,0 35 2,1-35 8,34 35-8,-70-1-1,35 1 20,35 0-10,-34-35-8,-1 35-1,35-1-1,-35-34 2,35 35-6,-35 35 4,1-36 1,-1 36-1,0 34 1,0-34-1,0-1 0,-34 1 0,69-1-1,-35 1 1,0-1 1,35-34-1,0 35 0,-34-36 0,34 1 0,0 35 0,-35 34 1,35-35-1,0 36 0,0-36 0,-35 36 3,35-36-6,0 1 3,0-1 0,0 35 0,0-69 3,0 0-5,0 0 2,0 34 0,0 1 1,0-35 1,0-1-5,0 36 5,0-35-4,0-1 4,0 1-1,0 35-3,35-36 3,-35 36-2,35-35 3,34-1-2,1 36 0,-1-35 0,1 34 0,-1-69-1,70 105 12,-34-71-10,-1 36 0,0-70-3,1 35 2,-1-1 0,-34 1 0,34 0 3,-104 0 675,-35-1-667,35 1 0,0 0-12,0 0 22,0-1-11,0 1 0,0 0-9,35 0 8,0 0-6,34-1-4,-34 36 0,34-35 3,36 34-3,-36-34 0,36 69 2,-1-69-2,35 69 3,-35 1-3,1-71 2,-36 36-2,1-70 2,-1 69 0,-34-69-3,0 70 3,34-35-2,-34-35 2,0 34-1,0 1 11,34-35 272,70 0-282,70 0-2,69 0 2,0 0-1,35 0 1,-35 0-1,70 0-1,-70 0 3,0 0-3,1 0 2,-71 0-1,36 0 0,-1 0 1,-34 0-2,104 0 0,-105 0 1,36 0 2,-1 0-2,35 0-2,0 0 3,0 0 0,1 0-2,-1 0 4,0 0-4,70 0 0,34 0 2,1 0-3,34 0 5,-69 35-5,138-35 2,1 35 1,-35-35-2,35 0 3,-35 34-3,0-34 3,35 35-4,-105-35 2,1 0 0,-70 0 2,-70 0-3,0 0 3,-173 0-4,-35 0 237,0 0-225,-1 0-9,140-69-3,209-70 2,277-139 0,1 69 1,-105 105 2,-139-1-5,-34 1 1,-105 69 1,0 35 1,-34 0 1,-36 0-3,-69 0 1,-34 0 0,-1 0-1,35 0 1,-35 0 2,-34 35-3,-1-35 3,36 0-3,-36 0 0,36 0 1,-36 0 0,1 0 3,-1 0-4,36 0-1,-36 0 2,-34 0 1,34 0 1,-34 0-4,70 0 3,-71 0-2,36 0 13,-35 0-3,-1 0 21,1 0-8,0 0-22,0 0 21,-1 0-2,1 0-17,0 0 6,0 0 4,0 0-1,-1-35-3,1 35-8,-35-34 2,35-1-3,0 0 1,-1 0 0,36 0 3,-35 1-6,-1-1 3,1 35 1,0-70 0,0 36 9,-35-1-11,35 35 1,-1-35 2,-34 0-1,0 1 27,35-1-18,-35 0-8,0 0-4,35 1 4,0 34-2,-35-35-1,34 0 1,-34 0 2,0 1-2,35-1-1,0-35 1,-35 35 1,0 1 1,35-36-3,0 35-1,-35 1 4,0-1-3,34 0 13,-34 0-13,0 1 12,35-1-12,0-35 12,-35 1-1,0-1-11,35 36 2,-35-36 11,0 35-13,34 0 0,-34 1 1,0-1 2,0 0-4,0-34 3,0 34 0,0-35 8,0 36-7,-34-1-3,34-35 2,-35 36-3,0-1 3,35 0 1,-69 0-4,69 0 2,-70 1 0,70-1 0,-35 0 10,0 0-18,1 35 8,34-34 2,-35-1-5,0 35 5,35-35-4,-35 35 4,35-35 27,-34 1-16,34-1-16,-35 35 4,35-35 0,-35 35-2,0-69 3,0 34 8,1-35-1,-1 70-9,35-34 1,-35-1 10,35 0-11,-35 0-2,35 0 3,-34 35-1,34-34 0,-35-1 0,35 0 2,-35 35-3,35-35 1,-35 1 1,1-1-1,-1 0 10,35 0-11,-35 1 4,0 34-5,0-35 2,1 35 0,-1-35 2,-35 35-3,36-35 0,-36 1 3,35 34-1,-34 0-4,34 0 4,-35 0 0,-34 0-2,35 0 4,-36 0-6,-34 0 4,-35 0 0,35 0-2,-35 0 3,-34 0-4,34 0 2,-69 0 0,69 0 2,-70 0-2,70 0-1,-34 0 2,34 0-2,-69 0 1,-1 0 1,70 0-1,-69 0 0,34 0 2,-34 0-4,0 0 2,-1 0 0,-34 0 0,0 0 3,0 34-6,-1 1 5,1 0-3,0-35 1,69 35 2,105-1-4,35-34 2,-1 35 0,35-35 347,-69-139-347,-35-69 1,-174-36 1,35-69-4,-139 0 0,69 35 4,35 35-2,0 69 2,0 70-3,35 34 0,-70 36 0,105-36 3,-35 70-2,69 0-1,-34 0 2,-1 0-2,36 35 1,-36 0 2,105-35-2,-35 34 0,-34-34 2,69 0-5,34 0 4,-34 0-2,0 0 3,0 0-3,0 0 2,-35 35-2,70-35 2,-35 35-1,0-35 2,34 0-3,-34 35 0,0-1 1,0 1 1,0-35-1,35 70 0,34-36-1,-34 1 2,-1 0-2,1-35 2,69 35 1,1-35-4,-36 0 4,35 0-4,1 0 12,-1 0 11,0 0 254,-104 0-276,0 0 3,-105-35-3,1 0 2,34 35-2,-34 0 1,0 0 2,69 0-3,-35 0 1,105 0 1,-35 0-1,0 0 1,34 0-2,1 35 1,0-35 1,-1 0-1,36 35 1,-1-35-2,-34 35 0,34-35 1,1 0 1,-1 0 1,36 0-5,-71 34 4,36-34-1,-1 0 0,1 35 1,-1-35-2,35 0 2,-34 35-2,34-35 3,-34 0-3,-1 0 2,35 35-2,-34-1 3,-1-34-4,35 35 4,-34 0-3,34-35 1,-34 69 0,-1-34 0,0 0 0,36 0 0,-1-35 0,-35 69 4,1-34-6,34 0 1,-69-1 2,69 1 0,0 0 0,-69 0-4,69 34 3,0-69 0,-69 70 2,69-35-3,0-1 1,-69 1 0,69-35 0,1 35 1,-36 0-2,35-35 1,1 34 1,-1 1 2,0 0 4,0-35 3,35 35-7,-35-1 6,35 1-10,-34 0 12,-1-35 193,0 0-194,0 0 1,1 0-2,-1 0 2,0 0-12,0 0 31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076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9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3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6134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7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6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2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4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569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1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475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microsoft.com/office/2011/relationships/inkAction" Target="../ink/inkAction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s://www.myon.com/news/article.html?article=3748&amp;ref=%2Fnews%2Farticles.html%3Fs%3DStep%2520Into%2520a%2520Video%2520Game" TargetMode="Externa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53E54-96B8-4184-8C41-E67E3A1171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Informational </a:t>
            </a:r>
            <a:br>
              <a:rPr lang="en-US" dirty="0"/>
            </a:br>
            <a:r>
              <a:rPr lang="en-US" dirty="0" err="1"/>
              <a:t>TEXt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48EA2-B73B-482D-8D97-42B090B5D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5" y="5350934"/>
            <a:ext cx="8045373" cy="1625600"/>
          </a:xfrm>
        </p:spPr>
        <p:txBody>
          <a:bodyPr>
            <a:normAutofit/>
          </a:bodyPr>
          <a:lstStyle/>
          <a:p>
            <a:r>
              <a:rPr lang="en-US" sz="3200" dirty="0"/>
              <a:t>“Step Into a Video Game”</a:t>
            </a:r>
          </a:p>
          <a:p>
            <a:r>
              <a:rPr lang="en-US" sz="1700" dirty="0"/>
              <a:t>Week of 5/4/20</a:t>
            </a:r>
          </a:p>
          <a:p>
            <a:r>
              <a:rPr lang="en-US" sz="1700" dirty="0"/>
              <a:t>Presented by: Ms. B. J. Gilford</a:t>
            </a:r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64425E-D139-437A-86F2-6D2CA6FEC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9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5453">
        <p:split orient="vert"/>
      </p:transition>
    </mc:Choice>
    <mc:Fallback>
      <p:transition spd="slow" advTm="654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53E54-96B8-4184-8C41-E67E3A117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522508"/>
            <a:ext cx="9031484" cy="4348523"/>
          </a:xfrm>
        </p:spPr>
        <p:txBody>
          <a:bodyPr anchor="b">
            <a:normAutofit/>
          </a:bodyPr>
          <a:lstStyle/>
          <a:p>
            <a:r>
              <a:rPr lang="en-US" sz="5400" dirty="0"/>
              <a:t>What is Informational Text?</a:t>
            </a:r>
            <a:br>
              <a:rPr lang="en-US" sz="8000" dirty="0"/>
            </a:br>
            <a:r>
              <a:rPr lang="en-US" sz="3100" dirty="0">
                <a:latin typeface="Arial Nova Cond Light" panose="020B0604020202020204" pitchFamily="34" charset="0"/>
              </a:rPr>
              <a:t>Informational text is a form Of Writing that provides information to the reader; it provides the Reader with information about a specific topic.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48EA2-B73B-482D-8D97-42B090B5D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2" y="5593213"/>
            <a:ext cx="8045373" cy="742279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2A1A00"/>
                </a:solidFill>
              </a:rPr>
              <a:t>“Step Into a Video Game”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82D066-7ADE-4712-8B12-4F34D2074D0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65480" y="3929760"/>
              <a:ext cx="7535880" cy="1214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82D066-7ADE-4712-8B12-4F34D2074D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9640" y="3866400"/>
                <a:ext cx="7567200" cy="1341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480838-FB4F-430B-987C-332896EDA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1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75">
        <p:split orient="vert"/>
      </p:transition>
    </mc:Choice>
    <mc:Fallback>
      <p:transition spd="slow" advTm="7007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83A5C-FA62-4040-8768-D8797898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we Use Informational Text?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B9FB8-DAD8-4697-B4FE-21829E9E0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3518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We use informational text to:</a:t>
            </a:r>
          </a:p>
          <a:p>
            <a:r>
              <a:rPr lang="en-US" b="1" dirty="0"/>
              <a:t>Use</a:t>
            </a:r>
            <a:r>
              <a:rPr lang="en-US" dirty="0"/>
              <a:t> special text features, for example, (titles, headings, insets, captions, etc.).</a:t>
            </a:r>
          </a:p>
          <a:p>
            <a:r>
              <a:rPr lang="en-US" b="1" dirty="0"/>
              <a:t>Allow</a:t>
            </a:r>
            <a:r>
              <a:rPr lang="en-US" dirty="0"/>
              <a:t> readers to easily find key information. </a:t>
            </a:r>
          </a:p>
          <a:p>
            <a:r>
              <a:rPr lang="en-US" b="1" dirty="0"/>
              <a:t>Understand</a:t>
            </a:r>
            <a:r>
              <a:rPr lang="en-US" dirty="0"/>
              <a:t> the main topic.</a:t>
            </a:r>
          </a:p>
          <a:p>
            <a:r>
              <a:rPr lang="en-US" b="1" dirty="0"/>
              <a:t>Find </a:t>
            </a:r>
            <a:r>
              <a:rPr lang="en-US" dirty="0"/>
              <a:t>facts – what’s true (REAL).</a:t>
            </a:r>
          </a:p>
          <a:p>
            <a:r>
              <a:rPr lang="en-US" b="1" dirty="0"/>
              <a:t>Add</a:t>
            </a:r>
            <a:r>
              <a:rPr lang="en-US" dirty="0"/>
              <a:t> to information presented in text.</a:t>
            </a:r>
          </a:p>
          <a:p>
            <a:r>
              <a:rPr lang="en-US" b="1" dirty="0"/>
              <a:t>Call</a:t>
            </a:r>
            <a:r>
              <a:rPr lang="en-US" dirty="0"/>
              <a:t> the reader’s attention to important words.</a:t>
            </a:r>
          </a:p>
          <a:p>
            <a:r>
              <a:rPr lang="en-US" b="1" dirty="0"/>
              <a:t>Explain</a:t>
            </a:r>
            <a:r>
              <a:rPr lang="en-US" dirty="0"/>
              <a:t> what words mean. </a:t>
            </a:r>
          </a:p>
          <a:p>
            <a:r>
              <a:rPr lang="en-US" b="1" dirty="0"/>
              <a:t>Educate </a:t>
            </a:r>
            <a:r>
              <a:rPr lang="en-US" dirty="0"/>
              <a:t>the reader about a specific topic, not an individual person or steps for</a:t>
            </a:r>
          </a:p>
          <a:p>
            <a:pPr marL="0" indent="0">
              <a:buNone/>
            </a:pPr>
            <a:r>
              <a:rPr lang="en-US" dirty="0"/>
              <a:t>   for completing tasks. </a:t>
            </a:r>
          </a:p>
          <a:p>
            <a:r>
              <a:rPr lang="en-US" b="1" dirty="0"/>
              <a:t>Provide</a:t>
            </a:r>
            <a:r>
              <a:rPr lang="en-US" dirty="0"/>
              <a:t> details about a specific topic.</a:t>
            </a:r>
          </a:p>
        </p:txBody>
      </p:sp>
      <p:pic>
        <p:nvPicPr>
          <p:cNvPr id="10" name="Graphic 9" descr="Headphones">
            <a:extLst>
              <a:ext uri="{FF2B5EF4-FFF2-40B4-BE49-F238E27FC236}">
                <a16:creationId xmlns:a16="http://schemas.microsoft.com/office/drawing/2014/main" id="{E2CBF43E-DBC3-4517-BE75-0D50434E7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999708">
            <a:off x="9782175" y="527208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6D521CE-5BE5-4A9D-B017-1B6BF2E606D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39280" y="2991240"/>
              <a:ext cx="4081320" cy="3391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6D521CE-5BE5-4A9D-B017-1B6BF2E606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3440" y="2927880"/>
                <a:ext cx="4112640" cy="35182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6F2375D-0BC6-41A3-AB4C-B37EFC995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8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8961">
        <p:split orient="vert"/>
      </p:transition>
    </mc:Choice>
    <mc:Fallback>
      <p:transition spd="slow" advTm="1289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F18E-1133-4F14-89D9-27CB19A1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Informational Text       </a:t>
            </a:r>
            <a:br>
              <a:rPr lang="en-US" dirty="0"/>
            </a:br>
            <a:r>
              <a:rPr lang="en-US" sz="2400" dirty="0"/>
              <a:t>“Step into a Video Game”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50F12-F416-4FAA-9DF0-6FCAAAFC5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4" y="1636888"/>
            <a:ext cx="4900612" cy="5621867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Informational text Is: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Non-Fiction 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Magazines or Journals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Science or History Books/the 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Autobiographies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Instruction Manuals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Speeches/Essays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8" name="Content Placeholder 7" descr="Game controller">
            <a:extLst>
              <a:ext uri="{FF2B5EF4-FFF2-40B4-BE49-F238E27FC236}">
                <a16:creationId xmlns:a16="http://schemas.microsoft.com/office/drawing/2014/main" id="{61A335EE-A911-49F4-B822-05D2DCECEB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533821">
            <a:off x="9798971" y="898555"/>
            <a:ext cx="1105193" cy="914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C8B2A-1EB1-4C00-967D-7CD39B9D2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72151" y="1874517"/>
            <a:ext cx="6157912" cy="3498994"/>
          </a:xfrm>
        </p:spPr>
        <p:txBody>
          <a:bodyPr/>
          <a:lstStyle/>
          <a:p>
            <a:r>
              <a:rPr lang="en-US" sz="2400" dirty="0"/>
              <a:t>Informational Text is Not: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 biography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 procedural Text</a:t>
            </a:r>
            <a:r>
              <a:rPr lang="en-US" sz="1400" b="0" dirty="0"/>
              <a:t>(ex. Cookbook, or directions)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 joke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 text with characters in fiction 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Content Placeholder 9" descr="Game controller">
            <a:extLst>
              <a:ext uri="{FF2B5EF4-FFF2-40B4-BE49-F238E27FC236}">
                <a16:creationId xmlns:a16="http://schemas.microsoft.com/office/drawing/2014/main" id="{C6CF7628-11EA-445B-AB90-0AE1049062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20332">
            <a:off x="1438747" y="911022"/>
            <a:ext cx="1173512" cy="914400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1427DF8-382B-41DD-ADF0-5828B5ACDEA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82120" y="2002320"/>
              <a:ext cx="6534360" cy="613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1427DF8-382B-41DD-ADF0-5828B5ACDE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2760" y="1992960"/>
                <a:ext cx="6553080" cy="6325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95B63BF-70E7-4E3D-9B93-855890B78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5188">
        <p:split orient="vert"/>
      </p:transition>
    </mc:Choice>
    <mc:Fallback>
      <p:transition spd="slow" advTm="1451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6C10D-BE8D-4E1C-9B57-CF24FC2B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133" y="0"/>
            <a:ext cx="9431866" cy="3699182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Informational Text </a:t>
            </a:r>
            <a:br>
              <a:rPr lang="en-US" dirty="0"/>
            </a:br>
            <a:r>
              <a:rPr lang="en-US" sz="4400" dirty="0"/>
              <a:t>“Step Into A video Game” </a:t>
            </a:r>
            <a:br>
              <a:rPr lang="en-US" sz="4400" dirty="0"/>
            </a:br>
            <a:r>
              <a:rPr lang="en-US" sz="1800" dirty="0"/>
              <a:t>– </a:t>
            </a:r>
            <a:r>
              <a:rPr lang="en-US" sz="1800" dirty="0" err="1"/>
              <a:t>MyON</a:t>
            </a: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E8F75-F84C-4699-AA9D-649BE5A04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29" y="4538133"/>
            <a:ext cx="8407203" cy="1896534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https://www.myon.com/news/article.html?article=3748&amp;ref=%2Fnews%2Farticles.html%3Fs%3DStep%2520Into%2520a%2520Video%2520Game</a:t>
            </a:r>
            <a:endParaRPr lang="en-US" dirty="0"/>
          </a:p>
        </p:txBody>
      </p:sp>
      <p:pic>
        <p:nvPicPr>
          <p:cNvPr id="5" name="Graphic 4" descr="Game controller">
            <a:extLst>
              <a:ext uri="{FF2B5EF4-FFF2-40B4-BE49-F238E27FC236}">
                <a16:creationId xmlns:a16="http://schemas.microsoft.com/office/drawing/2014/main" id="{B807DD2F-E131-4726-A6A4-D9699ABD7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644807">
            <a:off x="245273" y="2785493"/>
            <a:ext cx="1287014" cy="12870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61FDB9-8D67-4F0D-B750-D7E46F8719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04360" y="3291480"/>
              <a:ext cx="8336880" cy="2891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61FDB9-8D67-4F0D-B750-D7E46F8719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5000" y="3282120"/>
                <a:ext cx="8355600" cy="2909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6EC8B0-3619-44C1-9CC3-7C6D5FA3D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7216">
        <p:split orient="vert"/>
      </p:transition>
    </mc:Choice>
    <mc:Fallback>
      <p:transition spd="slow" advTm="772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271</Words>
  <Application>Microsoft Office PowerPoint</Application>
  <PresentationFormat>Widescreen</PresentationFormat>
  <Paragraphs>46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Nova Cond Light</vt:lpstr>
      <vt:lpstr>Gill Sans MT</vt:lpstr>
      <vt:lpstr>Impact</vt:lpstr>
      <vt:lpstr>Badge</vt:lpstr>
      <vt:lpstr>Informational  TEXt</vt:lpstr>
      <vt:lpstr>What is Informational Text? Informational text is a form Of Writing that provides information to the reader; it provides the Reader with information about a specific topic. </vt:lpstr>
      <vt:lpstr>Why do we Use Informational Text?</vt:lpstr>
      <vt:lpstr>Informational Text        “Step into a Video Game”</vt:lpstr>
      <vt:lpstr>Informational Text  “Step Into A video Game”  – MyON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Informational  TEXt</dc:title>
  <dc:creator>Gilford, Bettye</dc:creator>
  <cp:lastModifiedBy>Gilford, Bettye</cp:lastModifiedBy>
  <cp:revision>12</cp:revision>
  <dcterms:created xsi:type="dcterms:W3CDTF">2020-04-28T21:14:05Z</dcterms:created>
  <dcterms:modified xsi:type="dcterms:W3CDTF">2020-04-28T23:28:29Z</dcterms:modified>
</cp:coreProperties>
</file>