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6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293FE-3E0B-49E5-931C-2FB750AEE6A4}" v="5" dt="2021-05-20T21:27:36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onHernandez, Gina" userId="b262d84b-4a00-42d9-9235-75f89f3f7a48" providerId="ADAL" clId="{B08293FE-3E0B-49E5-931C-2FB750AEE6A4}"/>
    <pc:docChg chg="undo custSel addSld delSld modSld">
      <pc:chgData name="ColionHernandez, Gina" userId="b262d84b-4a00-42d9-9235-75f89f3f7a48" providerId="ADAL" clId="{B08293FE-3E0B-49E5-931C-2FB750AEE6A4}" dt="2021-05-20T21:42:02.536" v="240" actId="47"/>
      <pc:docMkLst>
        <pc:docMk/>
      </pc:docMkLst>
      <pc:sldChg chg="modSp mod">
        <pc:chgData name="ColionHernandez, Gina" userId="b262d84b-4a00-42d9-9235-75f89f3f7a48" providerId="ADAL" clId="{B08293FE-3E0B-49E5-931C-2FB750AEE6A4}" dt="2021-05-20T21:26:57.553" v="110" actId="1076"/>
        <pc:sldMkLst>
          <pc:docMk/>
          <pc:sldMk cId="3831845625" sldId="256"/>
        </pc:sldMkLst>
        <pc:spChg chg="mod">
          <ac:chgData name="ColionHernandez, Gina" userId="b262d84b-4a00-42d9-9235-75f89f3f7a48" providerId="ADAL" clId="{B08293FE-3E0B-49E5-931C-2FB750AEE6A4}" dt="2021-05-20T21:26:57.553" v="110" actId="1076"/>
          <ac:spMkLst>
            <pc:docMk/>
            <pc:sldMk cId="3831845625" sldId="256"/>
            <ac:spMk id="2" creationId="{78C965D1-F74C-4258-BCE5-BBE5A9ABCF7A}"/>
          </ac:spMkLst>
        </pc:spChg>
        <pc:spChg chg="mod">
          <ac:chgData name="ColionHernandez, Gina" userId="b262d84b-4a00-42d9-9235-75f89f3f7a48" providerId="ADAL" clId="{B08293FE-3E0B-49E5-931C-2FB750AEE6A4}" dt="2021-05-20T21:25:03.021" v="97" actId="14100"/>
          <ac:spMkLst>
            <pc:docMk/>
            <pc:sldMk cId="3831845625" sldId="256"/>
            <ac:spMk id="3" creationId="{340BB0E6-665E-45C8-96B3-B1A310F59BA3}"/>
          </ac:spMkLst>
        </pc:spChg>
      </pc:sldChg>
      <pc:sldChg chg="addSp delSp modSp new mod">
        <pc:chgData name="ColionHernandez, Gina" userId="b262d84b-4a00-42d9-9235-75f89f3f7a48" providerId="ADAL" clId="{B08293FE-3E0B-49E5-931C-2FB750AEE6A4}" dt="2021-05-20T20:50:14.271" v="56"/>
        <pc:sldMkLst>
          <pc:docMk/>
          <pc:sldMk cId="3190209703" sldId="257"/>
        </pc:sldMkLst>
        <pc:spChg chg="mod">
          <ac:chgData name="ColionHernandez, Gina" userId="b262d84b-4a00-42d9-9235-75f89f3f7a48" providerId="ADAL" clId="{B08293FE-3E0B-49E5-931C-2FB750AEE6A4}" dt="2021-05-20T20:50:14.271" v="56"/>
          <ac:spMkLst>
            <pc:docMk/>
            <pc:sldMk cId="3190209703" sldId="257"/>
            <ac:spMk id="2" creationId="{E6289D1E-B8C2-4265-B90A-A10016615E12}"/>
          </ac:spMkLst>
        </pc:spChg>
        <pc:spChg chg="add del mod">
          <ac:chgData name="ColionHernandez, Gina" userId="b262d84b-4a00-42d9-9235-75f89f3f7a48" providerId="ADAL" clId="{B08293FE-3E0B-49E5-931C-2FB750AEE6A4}" dt="2021-05-20T20:50:14.271" v="56"/>
          <ac:spMkLst>
            <pc:docMk/>
            <pc:sldMk cId="3190209703" sldId="257"/>
            <ac:spMk id="3" creationId="{F3030395-F060-4CE1-83A2-E271A0303850}"/>
          </ac:spMkLst>
        </pc:spChg>
        <pc:spChg chg="add del mod">
          <ac:chgData name="ColionHernandez, Gina" userId="b262d84b-4a00-42d9-9235-75f89f3f7a48" providerId="ADAL" clId="{B08293FE-3E0B-49E5-931C-2FB750AEE6A4}" dt="2021-05-20T20:50:09.410" v="55" actId="478"/>
          <ac:spMkLst>
            <pc:docMk/>
            <pc:sldMk cId="3190209703" sldId="257"/>
            <ac:spMk id="5" creationId="{4D7E2D69-A109-409F-8633-AB5A6FE12C7D}"/>
          </ac:spMkLst>
        </pc:spChg>
      </pc:sldChg>
      <pc:sldChg chg="add del">
        <pc:chgData name="ColionHernandez, Gina" userId="b262d84b-4a00-42d9-9235-75f89f3f7a48" providerId="ADAL" clId="{B08293FE-3E0B-49E5-931C-2FB750AEE6A4}" dt="2021-05-20T21:42:02.536" v="240" actId="47"/>
        <pc:sldMkLst>
          <pc:docMk/>
          <pc:sldMk cId="1881039362" sldId="258"/>
        </pc:sldMkLst>
      </pc:sldChg>
      <pc:sldChg chg="addSp modSp new mod">
        <pc:chgData name="ColionHernandez, Gina" userId="b262d84b-4a00-42d9-9235-75f89f3f7a48" providerId="ADAL" clId="{B08293FE-3E0B-49E5-931C-2FB750AEE6A4}" dt="2021-05-20T21:41:58.980" v="239" actId="20577"/>
        <pc:sldMkLst>
          <pc:docMk/>
          <pc:sldMk cId="3656651794" sldId="259"/>
        </pc:sldMkLst>
        <pc:spChg chg="mod">
          <ac:chgData name="ColionHernandez, Gina" userId="b262d84b-4a00-42d9-9235-75f89f3f7a48" providerId="ADAL" clId="{B08293FE-3E0B-49E5-931C-2FB750AEE6A4}" dt="2021-05-20T21:27:07.202" v="118" actId="20577"/>
          <ac:spMkLst>
            <pc:docMk/>
            <pc:sldMk cId="3656651794" sldId="259"/>
            <ac:spMk id="2" creationId="{D3639A49-91C4-472C-AFEC-5190DF2A9D79}"/>
          </ac:spMkLst>
        </pc:spChg>
        <pc:spChg chg="mod">
          <ac:chgData name="ColionHernandez, Gina" userId="b262d84b-4a00-42d9-9235-75f89f3f7a48" providerId="ADAL" clId="{B08293FE-3E0B-49E5-931C-2FB750AEE6A4}" dt="2021-05-20T21:41:54.777" v="238" actId="20577"/>
          <ac:spMkLst>
            <pc:docMk/>
            <pc:sldMk cId="3656651794" sldId="259"/>
            <ac:spMk id="3" creationId="{E6AA1789-C642-4657-9A19-A9A3ADD6FF0F}"/>
          </ac:spMkLst>
        </pc:spChg>
        <pc:spChg chg="add mod">
          <ac:chgData name="ColionHernandez, Gina" userId="b262d84b-4a00-42d9-9235-75f89f3f7a48" providerId="ADAL" clId="{B08293FE-3E0B-49E5-931C-2FB750AEE6A4}" dt="2021-05-20T21:41:58.980" v="239" actId="20577"/>
          <ac:spMkLst>
            <pc:docMk/>
            <pc:sldMk cId="3656651794" sldId="259"/>
            <ac:spMk id="4" creationId="{47C27CB9-F677-4BD2-A5FE-6504DA86CFC6}"/>
          </ac:spMkLst>
        </pc:spChg>
      </pc:sldChg>
      <pc:sldChg chg="addSp modSp new mod">
        <pc:chgData name="ColionHernandez, Gina" userId="b262d84b-4a00-42d9-9235-75f89f3f7a48" providerId="ADAL" clId="{B08293FE-3E0B-49E5-931C-2FB750AEE6A4}" dt="2021-05-20T21:29:05.966" v="180" actId="20577"/>
        <pc:sldMkLst>
          <pc:docMk/>
          <pc:sldMk cId="2670312456" sldId="260"/>
        </pc:sldMkLst>
        <pc:spChg chg="mod">
          <ac:chgData name="ColionHernandez, Gina" userId="b262d84b-4a00-42d9-9235-75f89f3f7a48" providerId="ADAL" clId="{B08293FE-3E0B-49E5-931C-2FB750AEE6A4}" dt="2021-05-20T21:29:05.966" v="180" actId="20577"/>
          <ac:spMkLst>
            <pc:docMk/>
            <pc:sldMk cId="2670312456" sldId="260"/>
            <ac:spMk id="2" creationId="{442A5C03-9E1E-44D9-B62D-7FC03E0E3C41}"/>
          </ac:spMkLst>
        </pc:spChg>
        <pc:picChg chg="add">
          <ac:chgData name="ColionHernandez, Gina" userId="b262d84b-4a00-42d9-9235-75f89f3f7a48" providerId="ADAL" clId="{B08293FE-3E0B-49E5-931C-2FB750AEE6A4}" dt="2021-05-20T21:28:57.464" v="163" actId="22"/>
          <ac:picMkLst>
            <pc:docMk/>
            <pc:sldMk cId="2670312456" sldId="260"/>
            <ac:picMk id="5" creationId="{CE6FD598-0B2B-4B58-B473-302C61E286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84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21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8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37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50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15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16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38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72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58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5EAE9-0A52-44F4-8946-3CB5E117CA31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EE6466C-23D1-4EAE-93AB-F4FA1C9734E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32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ustonisd.org/Page/188723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89D1E-B8C2-4265-B90A-A10016615E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SDMC Meeting</a:t>
            </a:r>
            <a:br>
              <a:rPr lang="en-US" dirty="0"/>
            </a:br>
            <a:r>
              <a:rPr lang="en-US" dirty="0"/>
              <a:t>May 20,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30395-F060-4CE1-83A2-E271A03038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4:30 PM – 5:30 PM</a:t>
            </a:r>
          </a:p>
        </p:txBody>
      </p:sp>
    </p:spTree>
    <p:extLst>
      <p:ext uri="{BB962C8B-B14F-4D97-AF65-F5344CB8AC3E}">
        <p14:creationId xmlns:p14="http://schemas.microsoft.com/office/powerpoint/2010/main" val="319020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39A49-91C4-472C-AFEC-5190DF2A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1789-C642-4657-9A19-A9A3ADD6F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Technology Update</a:t>
            </a:r>
            <a:endParaRPr lang="en-US" sz="16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STAAR Testing</a:t>
            </a:r>
          </a:p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Safety Report</a:t>
            </a:r>
            <a:endParaRPr lang="en-US" sz="16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200"/>
              </a:spcBef>
            </a:pPr>
            <a:r>
              <a:rPr lang="en-US" sz="13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 drills</a:t>
            </a:r>
          </a:p>
          <a:p>
            <a:pPr lvl="1">
              <a:spcBef>
                <a:spcPts val="200"/>
              </a:spcBef>
            </a:pPr>
            <a:r>
              <a:rPr lang="en-US" sz="13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</a:p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HB3 Reading  Academy</a:t>
            </a:r>
            <a:endParaRPr lang="en-US" sz="12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7C27CB9-F677-4BD2-A5FE-6504DA86CFC6}"/>
              </a:ext>
            </a:extLst>
          </p:cNvPr>
          <p:cNvSpPr txBox="1">
            <a:spLocks/>
          </p:cNvSpPr>
          <p:nvPr/>
        </p:nvSpPr>
        <p:spPr>
          <a:xfrm>
            <a:off x="5846041" y="2177710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Teacher Representative </a:t>
            </a:r>
          </a:p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Parent Representative </a:t>
            </a:r>
          </a:p>
          <a:p>
            <a:pPr>
              <a:spcBef>
                <a:spcPts val="1200"/>
              </a:spcBef>
            </a:pPr>
            <a:r>
              <a:rPr lang="en-US" sz="1600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 Forum</a:t>
            </a:r>
          </a:p>
          <a:p>
            <a:pPr marL="0">
              <a:spcBef>
                <a:spcPts val="0"/>
              </a:spcBef>
            </a:pP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0">
              <a:spcBef>
                <a:spcPts val="0"/>
              </a:spcBef>
            </a:pPr>
            <a:r>
              <a:rPr lang="en-US" sz="1600" dirty="0">
                <a:latin typeface="Calibri Light" panose="020F0302020204030204" pitchFamily="34" charset="0"/>
                <a:ea typeface="SimSun" panose="02010600030101010101" pitchFamily="2" charset="-122"/>
              </a:rPr>
              <a:t>XI	Adjourn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5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65D1-F74C-4258-BCE5-BBE5A9ABC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8871" y="3770723"/>
            <a:ext cx="8936610" cy="845626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2700" dirty="0">
                <a:hlinkClick r:id="rId2"/>
              </a:rPr>
              <a:t>https://www.houstonisd.org/Page/188723</a:t>
            </a:r>
            <a:r>
              <a:rPr lang="en-US" sz="2700" dirty="0"/>
              <a:t> 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0BB0E6-665E-45C8-96B3-B1A310F59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120" y="109274"/>
            <a:ext cx="10586301" cy="3520046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900" b="1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HISD Information</a:t>
            </a:r>
            <a:r>
              <a:rPr lang="en-US" sz="9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Elementary &amp; Secondary School Emergency Relief (ESSER III Funding)</a:t>
            </a:r>
            <a:endParaRPr lang="en-US" sz="24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HISD will receive $804,456,215.00</a:t>
            </a:r>
            <a:endParaRPr lang="en-US" sz="24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Funds available over a three-year period - ends in 2024</a:t>
            </a:r>
            <a:endParaRPr lang="en-US" sz="24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Assist districts and schools with funds towards educational recovery caused by  the Pandemic</a:t>
            </a:r>
            <a:endParaRPr lang="en-US" sz="24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4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5C03-9E1E-44D9-B62D-7FC03E0E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HB3 Reading academy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2253-C492-44D2-B6FF-41DCC426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FD598-0B2B-4B58-B473-302C61E28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5163"/>
            <a:ext cx="12192000" cy="364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1245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5648</TotalTime>
  <Words>94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Gill Sans MT</vt:lpstr>
      <vt:lpstr>Helvetica</vt:lpstr>
      <vt:lpstr>Symbol</vt:lpstr>
      <vt:lpstr>Times New Roman</vt:lpstr>
      <vt:lpstr>Gallery</vt:lpstr>
      <vt:lpstr>SDMC Meeting May 20, 2021</vt:lpstr>
      <vt:lpstr>Agenda</vt:lpstr>
      <vt:lpstr> https://www.houstonisd.org/Page/188723 </vt:lpstr>
      <vt:lpstr>HB3 Reading academy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the School</dc:title>
  <dc:creator>ColionHernandez, Gina</dc:creator>
  <cp:lastModifiedBy>ColionHernandez, Gina</cp:lastModifiedBy>
  <cp:revision>1</cp:revision>
  <dcterms:created xsi:type="dcterms:W3CDTF">2021-05-16T23:33:27Z</dcterms:created>
  <dcterms:modified xsi:type="dcterms:W3CDTF">2021-05-20T21:42:17Z</dcterms:modified>
</cp:coreProperties>
</file>