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8" r:id="rId9"/>
    <p:sldId id="269" r:id="rId10"/>
    <p:sldId id="264" r:id="rId11"/>
    <p:sldId id="266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147" autoAdjust="0"/>
    <p:restoredTop sz="94660"/>
  </p:normalViewPr>
  <p:slideViewPr>
    <p:cSldViewPr snapToGrid="0">
      <p:cViewPr>
        <p:scale>
          <a:sx n="85" d="100"/>
          <a:sy n="85" d="100"/>
        </p:scale>
        <p:origin x="6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3F84129-A14A-404D-B598-3298A2C219F3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B1EA4B27-3FD8-4BBD-B203-1DF060045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45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84129-A14A-404D-B598-3298A2C219F3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A4B27-3FD8-4BBD-B203-1DF060045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38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3F84129-A14A-404D-B598-3298A2C219F3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1EA4B27-3FD8-4BBD-B203-1DF060045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852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3F84129-A14A-404D-B598-3298A2C219F3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1EA4B27-3FD8-4BBD-B203-1DF060045D1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4139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3F84129-A14A-404D-B598-3298A2C219F3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1EA4B27-3FD8-4BBD-B203-1DF060045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84129-A14A-404D-B598-3298A2C219F3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A4B27-3FD8-4BBD-B203-1DF060045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73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84129-A14A-404D-B598-3298A2C219F3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A4B27-3FD8-4BBD-B203-1DF060045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02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84129-A14A-404D-B598-3298A2C219F3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A4B27-3FD8-4BBD-B203-1DF060045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48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3F84129-A14A-404D-B598-3298A2C219F3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1EA4B27-3FD8-4BBD-B203-1DF060045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38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84129-A14A-404D-B598-3298A2C219F3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A4B27-3FD8-4BBD-B203-1DF060045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3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3F84129-A14A-404D-B598-3298A2C219F3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1EA4B27-3FD8-4BBD-B203-1DF060045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94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84129-A14A-404D-B598-3298A2C219F3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A4B27-3FD8-4BBD-B203-1DF060045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96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84129-A14A-404D-B598-3298A2C219F3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A4B27-3FD8-4BBD-B203-1DF060045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24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84129-A14A-404D-B598-3298A2C219F3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A4B27-3FD8-4BBD-B203-1DF060045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54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84129-A14A-404D-B598-3298A2C219F3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A4B27-3FD8-4BBD-B203-1DF060045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74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84129-A14A-404D-B598-3298A2C219F3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A4B27-3FD8-4BBD-B203-1DF060045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849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84129-A14A-404D-B598-3298A2C219F3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A4B27-3FD8-4BBD-B203-1DF060045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958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84129-A14A-404D-B598-3298A2C219F3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A4B27-3FD8-4BBD-B203-1DF060045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156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350A3-4BA9-4E79-B20D-8BF250E0E9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2311" y="1378616"/>
            <a:ext cx="10233378" cy="2324629"/>
          </a:xfrm>
        </p:spPr>
        <p:txBody>
          <a:bodyPr>
            <a:normAutofit/>
          </a:bodyPr>
          <a:lstStyle/>
          <a:p>
            <a:r>
              <a:rPr lang="en-US" sz="8000" dirty="0"/>
              <a:t>9</a:t>
            </a:r>
            <a:r>
              <a:rPr lang="en-US" sz="8000" baseline="30000" dirty="0"/>
              <a:t>th</a:t>
            </a:r>
            <a:r>
              <a:rPr lang="en-US" sz="8000" dirty="0"/>
              <a:t> grade Math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6130EF-3B98-4A21-8455-26A3A37CB9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8328" y="3911478"/>
            <a:ext cx="9448800" cy="685800"/>
          </a:xfrm>
        </p:spPr>
        <p:txBody>
          <a:bodyPr>
            <a:normAutofit/>
          </a:bodyPr>
          <a:lstStyle/>
          <a:p>
            <a:r>
              <a:rPr lang="en-US" sz="4000" dirty="0"/>
              <a:t>with Ms. Nguyen  =)</a:t>
            </a:r>
          </a:p>
        </p:txBody>
      </p:sp>
    </p:spTree>
    <p:extLst>
      <p:ext uri="{BB962C8B-B14F-4D97-AF65-F5344CB8AC3E}">
        <p14:creationId xmlns:p14="http://schemas.microsoft.com/office/powerpoint/2010/main" val="4048159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D981F-6B1F-4B18-A243-AB09E68BD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Algebra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99517A-5C9B-4FB9-AA5E-90948B890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87" y="1477148"/>
            <a:ext cx="8051110" cy="503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396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0AD0A-80AA-4BD1-B230-EFA8FE8E5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687" y="547038"/>
            <a:ext cx="10459278" cy="1647522"/>
          </a:xfrm>
        </p:spPr>
        <p:txBody>
          <a:bodyPr>
            <a:normAutofit/>
          </a:bodyPr>
          <a:lstStyle/>
          <a:p>
            <a:r>
              <a:rPr lang="en-US" sz="4800" dirty="0"/>
              <a:t>How to prepare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987A0-7143-4CCF-A572-0BB2AAB95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Things you NEED to know BEFORE</a:t>
            </a:r>
          </a:p>
          <a:p>
            <a:pPr marL="914400" lvl="1" indent="-457200">
              <a:buAutoNum type="arabicParenR"/>
            </a:pPr>
            <a:r>
              <a:rPr lang="en-US" sz="2800" dirty="0"/>
              <a:t>Operations with fractions</a:t>
            </a:r>
          </a:p>
          <a:p>
            <a:pPr marL="914400" lvl="1" indent="-457200">
              <a:buAutoNum type="arabicParenR"/>
            </a:pPr>
            <a:r>
              <a:rPr lang="en-US" sz="2800" dirty="0"/>
              <a:t>Operations with integers</a:t>
            </a:r>
          </a:p>
          <a:p>
            <a:pPr marL="914400" lvl="1" indent="-457200">
              <a:buAutoNum type="arabicParenR"/>
            </a:pPr>
            <a:r>
              <a:rPr lang="en-US" sz="2800" dirty="0"/>
              <a:t>Your MULTIPLICATION TABLE</a:t>
            </a:r>
          </a:p>
          <a:p>
            <a:pPr marL="914400" lvl="1" indent="-457200">
              <a:buAutoNum type="arabicParenR"/>
            </a:pPr>
            <a:r>
              <a:rPr lang="en-US" sz="2800" dirty="0"/>
              <a:t>Order of Operation (PEMDAS)</a:t>
            </a:r>
          </a:p>
          <a:p>
            <a:pPr marL="914400" lvl="1" indent="-457200">
              <a:buAutoNum type="arabicParenR"/>
            </a:pPr>
            <a:r>
              <a:rPr lang="en-US" sz="2800" dirty="0"/>
              <a:t>1 step and 2 steps equations</a:t>
            </a:r>
          </a:p>
          <a:p>
            <a:pPr marL="914400" lvl="1" indent="-457200">
              <a:buAutoNum type="arabicParenR"/>
            </a:pPr>
            <a:endParaRPr lang="en-US" sz="2800" dirty="0"/>
          </a:p>
          <a:p>
            <a:pPr marL="457200" lvl="1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30661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F0030-28F6-4E55-BB76-DE6CB4168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Tips to succeed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94439-278E-4C3F-81E7-19A228486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DO NOT ALLOW YOURSELF TO FALL BEHIND….EVERYTHING IN MATH BUILDS ON TOP OF EACH OTHER</a:t>
            </a:r>
          </a:p>
          <a:p>
            <a:r>
              <a:rPr lang="en-US" sz="3600" dirty="0"/>
              <a:t>PRACTICE </a:t>
            </a:r>
            <a:r>
              <a:rPr lang="en-US" sz="3600" dirty="0" err="1"/>
              <a:t>PRACTICE</a:t>
            </a:r>
            <a:r>
              <a:rPr lang="en-US" sz="3600" dirty="0"/>
              <a:t> PRACTICE……DO YOUR ASSIGNMENTS ON TIME</a:t>
            </a:r>
          </a:p>
          <a:p>
            <a:r>
              <a:rPr lang="en-US" sz="3600" dirty="0"/>
              <a:t>ASK FOR HELP AS SOON AS YOU NEED IT…..DO NOT WAIT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67922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97E76-194D-4013-B325-35821BEAB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/>
              <a:t>Ms. Nguyen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3DA36-1CA3-4769-8E91-6E9CA1ADC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pronounced as “win”, it’s Vietnamese!</a:t>
            </a:r>
          </a:p>
          <a:p>
            <a:r>
              <a:rPr lang="en-US" sz="3200" dirty="0"/>
              <a:t>graduated from UH with degrees in Mathematics and Economics</a:t>
            </a:r>
          </a:p>
          <a:p>
            <a:r>
              <a:rPr lang="en-US" sz="3200" dirty="0"/>
              <a:t>8</a:t>
            </a:r>
            <a:r>
              <a:rPr lang="en-US" sz="3200" baseline="30000" dirty="0"/>
              <a:t>th</a:t>
            </a:r>
            <a:r>
              <a:rPr lang="en-US" sz="3200" dirty="0"/>
              <a:t> year teaching, 4</a:t>
            </a:r>
            <a:r>
              <a:rPr lang="en-US" sz="3200" baseline="30000" dirty="0"/>
              <a:t>th</a:t>
            </a:r>
            <a:r>
              <a:rPr lang="en-US" sz="3200" dirty="0"/>
              <a:t> year at HAIS</a:t>
            </a:r>
          </a:p>
          <a:p>
            <a:r>
              <a:rPr lang="en-US" sz="3200" dirty="0"/>
              <a:t>only hobbies nowadays: eating and reading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50906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13835-B839-425F-AE8A-8A722D40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Which math class?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8C55A6-27B9-4C41-823E-11AF3D8BCD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Algebra 1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3A2AE-F27D-4DE0-89A7-5B5AB117333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if you DID NOT take and pass algebra 1 in 8</a:t>
            </a:r>
            <a:r>
              <a:rPr lang="en-US" sz="2800" baseline="30000" dirty="0"/>
              <a:t>th</a:t>
            </a:r>
            <a:r>
              <a:rPr lang="en-US" sz="2800" dirty="0"/>
              <a:t> grade, you will be taking algebra 1 this year with me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7DA314-5624-4916-811C-D0E9613762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Algebra 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6FE37F-D54F-4142-9569-8CC9F1311CA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If you DID take and pass algebra 1 in 8</a:t>
            </a:r>
            <a:r>
              <a:rPr lang="en-US" sz="2800" baseline="30000" dirty="0"/>
              <a:t>th</a:t>
            </a:r>
            <a:r>
              <a:rPr lang="en-US" sz="2800" dirty="0"/>
              <a:t> grade, you will be taking algebra 2 this year with either me or Mr. Polly</a:t>
            </a:r>
          </a:p>
        </p:txBody>
      </p:sp>
    </p:spTree>
    <p:extLst>
      <p:ext uri="{BB962C8B-B14F-4D97-AF65-F5344CB8AC3E}">
        <p14:creationId xmlns:p14="http://schemas.microsoft.com/office/powerpoint/2010/main" val="1518204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2E484-2C61-4AA5-AAD8-404D65199DBA}"/>
              </a:ext>
            </a:extLst>
          </p:cNvPr>
          <p:cNvSpPr txBox="1">
            <a:spLocks/>
          </p:cNvSpPr>
          <p:nvPr/>
        </p:nvSpPr>
        <p:spPr>
          <a:xfrm>
            <a:off x="406888" y="2463427"/>
            <a:ext cx="11152320" cy="1415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/>
              <a:t>Both courses are required!!</a:t>
            </a:r>
          </a:p>
        </p:txBody>
      </p:sp>
    </p:spTree>
    <p:extLst>
      <p:ext uri="{BB962C8B-B14F-4D97-AF65-F5344CB8AC3E}">
        <p14:creationId xmlns:p14="http://schemas.microsoft.com/office/powerpoint/2010/main" val="1045185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AEBE-2332-47D2-9B11-99B95DA744F1}"/>
              </a:ext>
            </a:extLst>
          </p:cNvPr>
          <p:cNvSpPr txBox="1">
            <a:spLocks/>
          </p:cNvSpPr>
          <p:nvPr/>
        </p:nvSpPr>
        <p:spPr>
          <a:xfrm>
            <a:off x="443534" y="2441713"/>
            <a:ext cx="11304932" cy="1974574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/>
              <a:t>The algebra 1 </a:t>
            </a:r>
            <a:r>
              <a:rPr lang="en-US" sz="4800" dirty="0" err="1"/>
              <a:t>staar</a:t>
            </a:r>
            <a:r>
              <a:rPr lang="en-US" sz="4800" dirty="0"/>
              <a:t> is a graduation requirement for everyone!!</a:t>
            </a:r>
          </a:p>
        </p:txBody>
      </p:sp>
    </p:spTree>
    <p:extLst>
      <p:ext uri="{BB962C8B-B14F-4D97-AF65-F5344CB8AC3E}">
        <p14:creationId xmlns:p14="http://schemas.microsoft.com/office/powerpoint/2010/main" val="773853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AB68D-149E-45CB-B980-3D8F7A843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What does this mean?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3A5ED-0316-4442-BC55-BF6366A90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My incoming algebra 1 students, you will be taking the algebra 1 </a:t>
            </a:r>
            <a:r>
              <a:rPr lang="en-US" sz="2800" dirty="0" err="1"/>
              <a:t>staar</a:t>
            </a:r>
            <a:r>
              <a:rPr lang="en-US" sz="2800" dirty="0"/>
              <a:t> in May.</a:t>
            </a:r>
          </a:p>
          <a:p>
            <a:r>
              <a:rPr lang="en-US" sz="2800" dirty="0"/>
              <a:t>My incoming algebra 2 students:</a:t>
            </a:r>
          </a:p>
          <a:p>
            <a:pPr marL="914400" lvl="1" indent="-457200">
              <a:buAutoNum type="arabicParenR"/>
            </a:pPr>
            <a:r>
              <a:rPr lang="en-US" sz="2800" dirty="0"/>
              <a:t>If you have already passed the algebra 1 </a:t>
            </a:r>
            <a:r>
              <a:rPr lang="en-US" sz="2800" dirty="0" err="1"/>
              <a:t>staar</a:t>
            </a:r>
            <a:r>
              <a:rPr lang="en-US" sz="2800" dirty="0"/>
              <a:t> last year, good job! You do not have to worry about another math </a:t>
            </a:r>
            <a:r>
              <a:rPr lang="en-US" sz="2800" dirty="0" err="1"/>
              <a:t>staar</a:t>
            </a:r>
            <a:r>
              <a:rPr lang="en-US" sz="2800" dirty="0"/>
              <a:t> again throughout high school. </a:t>
            </a:r>
          </a:p>
          <a:p>
            <a:pPr marL="914400" lvl="1" indent="-457200">
              <a:buAutoNum type="arabicParenR"/>
            </a:pPr>
            <a:r>
              <a:rPr lang="en-US" sz="2800" dirty="0"/>
              <a:t>If you have NOT passed the algebra 1 </a:t>
            </a:r>
            <a:r>
              <a:rPr lang="en-US" sz="2800" dirty="0" err="1"/>
              <a:t>staar</a:t>
            </a:r>
            <a:r>
              <a:rPr lang="en-US" sz="2800" dirty="0"/>
              <a:t> last year, you WILL be taking it this year in May. </a:t>
            </a:r>
          </a:p>
        </p:txBody>
      </p:sp>
    </p:spTree>
    <p:extLst>
      <p:ext uri="{BB962C8B-B14F-4D97-AF65-F5344CB8AC3E}">
        <p14:creationId xmlns:p14="http://schemas.microsoft.com/office/powerpoint/2010/main" val="204752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2E177-9C00-405A-93AC-8E0B391F6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Algebra 1- Linear Functions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DFF3FF-B412-441F-BBF0-8C609386D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09" y="212174"/>
            <a:ext cx="5762833" cy="8041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B6D87D-6E83-4BF7-B995-50B551CB39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645" y="2802214"/>
            <a:ext cx="6877050" cy="25717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38EFBF-BCFA-420F-A161-102540CFA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305" y="1838325"/>
            <a:ext cx="4944304" cy="473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163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2F930-08DC-49D4-8DFF-F865FCC92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Algebra 1 – Quadratic Functions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01F066-250E-4A2A-A8B1-091C4BF18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92" y="3256109"/>
            <a:ext cx="6978340" cy="31165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6AC21E-88F3-4D35-97DC-286DBA0F0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2839" y="2551788"/>
            <a:ext cx="3806066" cy="2486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C124FE-CC73-43B7-B1B9-14187CEB23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292" y="177359"/>
            <a:ext cx="4551760" cy="250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530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E4F77-B424-417C-82DB-0D1907995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Algebra 1 – Exponential function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4177EC-D84C-4799-91C0-4B793E2FB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9440" y="2980496"/>
            <a:ext cx="3580157" cy="11409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619F32-908C-4DAE-BFF4-2B1320BA3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13" y="1775719"/>
            <a:ext cx="5552295" cy="471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66569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657</TotalTime>
  <Words>286</Words>
  <Application>Microsoft Office PowerPoint</Application>
  <PresentationFormat>Widescreen</PresentationFormat>
  <Paragraphs>34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Century Gothic</vt:lpstr>
      <vt:lpstr>Vapor Trail</vt:lpstr>
      <vt:lpstr>9th grade Math</vt:lpstr>
      <vt:lpstr>Ms. Nguyen </vt:lpstr>
      <vt:lpstr>Which math class?</vt:lpstr>
      <vt:lpstr>PowerPoint Presentation</vt:lpstr>
      <vt:lpstr>PowerPoint Presentation</vt:lpstr>
      <vt:lpstr>What does this mean?</vt:lpstr>
      <vt:lpstr>Algebra 1- Linear Functions</vt:lpstr>
      <vt:lpstr>Algebra 1 – Quadratic Functions</vt:lpstr>
      <vt:lpstr>Algebra 1 – Exponential function</vt:lpstr>
      <vt:lpstr>Algebra 2</vt:lpstr>
      <vt:lpstr>How to prepare</vt:lpstr>
      <vt:lpstr>Tips to succeed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9th grade Math</dc:title>
  <dc:creator>Nguyen, Yen H</dc:creator>
  <cp:lastModifiedBy>Nguyen, Yen H</cp:lastModifiedBy>
  <cp:revision>11</cp:revision>
  <dcterms:created xsi:type="dcterms:W3CDTF">2021-06-28T03:59:46Z</dcterms:created>
  <dcterms:modified xsi:type="dcterms:W3CDTF">2021-06-28T14:57:34Z</dcterms:modified>
</cp:coreProperties>
</file>