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sldIdLst>
    <p:sldId id="287" r:id="rId2"/>
    <p:sldId id="273" r:id="rId3"/>
    <p:sldId id="260" r:id="rId4"/>
    <p:sldId id="271" r:id="rId5"/>
    <p:sldId id="278" r:id="rId6"/>
    <p:sldId id="259" r:id="rId7"/>
    <p:sldId id="288" r:id="rId8"/>
    <p:sldId id="289" r:id="rId9"/>
    <p:sldId id="258" r:id="rId1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62"/>
    <a:srgbClr val="00D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/>
    <p:restoredTop sz="94634"/>
  </p:normalViewPr>
  <p:slideViewPr>
    <p:cSldViewPr snapToGrid="0" snapToObjects="1" showGuides="1">
      <p:cViewPr varScale="1">
        <p:scale>
          <a:sx n="56" d="100"/>
          <a:sy n="56" d="100"/>
        </p:scale>
        <p:origin x="11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DAA65-C2C0-7D42-922D-E50F67712FAB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C8EC6-712F-964F-ADE4-650BD4605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4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188824" y="1266092"/>
            <a:ext cx="12188826" cy="1114974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435915" y="12712701"/>
            <a:ext cx="5484971" cy="730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fld id="{BDEBA7D4-7E9A-B047-9152-0C45AF2DB8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27"/>
          <a:stretch/>
        </p:blipFill>
        <p:spPr>
          <a:xfrm>
            <a:off x="0" y="0"/>
            <a:ext cx="15544800" cy="13713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825" cy="13716000"/>
          </a:xfrm>
        </p:spPr>
        <p:txBody>
          <a:bodyPr/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435915" y="12712701"/>
            <a:ext cx="5484971" cy="73025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fld id="{BDEBA7D4-7E9A-B047-9152-0C45AF2DB8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7" r="111"/>
          <a:stretch/>
        </p:blipFill>
        <p:spPr>
          <a:xfrm>
            <a:off x="10021570" y="-270810"/>
            <a:ext cx="14356080" cy="13713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/>
          <a:lstStyle/>
          <a:p>
            <a:pPr marL="457086" marR="0" lvl="0" indent="-457086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435915" y="12712701"/>
            <a:ext cx="5484971" cy="730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fld id="{BDEBA7D4-7E9A-B047-9152-0C45AF2DB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435915" y="12712701"/>
            <a:ext cx="5484971" cy="730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fld id="{BDEBA7D4-7E9A-B047-9152-0C45AF2DB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435915" y="12712701"/>
            <a:ext cx="5484971" cy="730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fld id="{BDEBA7D4-7E9A-B047-9152-0C45AF2DB8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07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6" b="75361"/>
          <a:stretch/>
        </p:blipFill>
        <p:spPr>
          <a:xfrm>
            <a:off x="19405600" y="-127000"/>
            <a:ext cx="5099050" cy="4995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25"/>
          <a:stretch/>
        </p:blipFill>
        <p:spPr>
          <a:xfrm>
            <a:off x="0" y="0"/>
            <a:ext cx="16302554" cy="1371071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435915" y="12712701"/>
            <a:ext cx="5484971" cy="730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fld id="{BDEBA7D4-7E9A-B047-9152-0C45AF2DB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435915" y="12712701"/>
            <a:ext cx="5484971" cy="730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fld id="{BDEBA7D4-7E9A-B047-9152-0C45AF2DB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tx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9886950" y="0"/>
            <a:ext cx="12001500" cy="13714413"/>
          </a:xfrm>
        </p:spPr>
        <p:txBody>
          <a:bodyPr/>
          <a:lstStyle/>
          <a:p>
            <a:pPr marL="457086" marR="0" lvl="0" indent="-457086" algn="l" defTabSz="1828343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376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4346575" y="2445187"/>
            <a:ext cx="15684500" cy="8823388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435915" y="12712701"/>
            <a:ext cx="5484971" cy="73025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fld id="{BDEBA7D4-7E9A-B047-9152-0C45AF2DB8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3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547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5097" y="12712701"/>
            <a:ext cx="8227457" cy="730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435915" y="12712701"/>
            <a:ext cx="5484971" cy="73025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fld id="{BDEBA7D4-7E9A-B047-9152-0C45AF2DB8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  <a:latin typeface="Zilla Slab" charset="0"/>
                <a:ea typeface="Zilla Slab" charset="0"/>
                <a:cs typeface="Zilla Slab" charset="0"/>
              </a:defRPr>
            </a:lvl1pPr>
          </a:lstStyle>
          <a:p>
            <a:fld id="{BDEBA7D4-7E9A-B047-9152-0C45AF2DB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1" r:id="rId2"/>
    <p:sldLayoutId id="2147483676" r:id="rId3"/>
    <p:sldLayoutId id="2147483670" r:id="rId4"/>
    <p:sldLayoutId id="2147483671" r:id="rId5"/>
    <p:sldLayoutId id="2147483672" r:id="rId6"/>
    <p:sldLayoutId id="2147483673" r:id="rId7"/>
    <p:sldLayoutId id="2147483652" r:id="rId8"/>
    <p:sldLayoutId id="2147483674" r:id="rId9"/>
    <p:sldLayoutId id="2147483653" r:id="rId10"/>
    <p:sldLayoutId id="2147483675" r:id="rId11"/>
    <p:sldLayoutId id="2147483667" r:id="rId1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Steelfish" charset="0"/>
          <a:ea typeface="Steelfish" charset="0"/>
          <a:cs typeface="Steelfish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Zilla Slab" charset="0"/>
          <a:ea typeface="Zilla Slab" charset="0"/>
          <a:cs typeface="Zilla Slab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Zilla Slab" charset="0"/>
          <a:ea typeface="Zilla Slab" charset="0"/>
          <a:cs typeface="Zilla Slab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Zilla Slab" charset="0"/>
          <a:ea typeface="Zilla Slab" charset="0"/>
          <a:cs typeface="Zilla Slab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Zilla Slab" charset="0"/>
          <a:ea typeface="Zilla Slab" charset="0"/>
          <a:cs typeface="Zilla Slab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Zilla Slab" charset="0"/>
          <a:ea typeface="Zilla Slab" charset="0"/>
          <a:cs typeface="Zilla Slab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238960605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bbstx.imentor.org/" TargetMode="External"/><Relationship Id="rId2" Type="http://schemas.openxmlformats.org/officeDocument/2006/relationships/hyperlink" Target="https://bbbs.taforms.net/4839041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hendley@bbbstx.org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2183" y="2175707"/>
            <a:ext cx="12309231" cy="22743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9500"/>
              </a:lnSpc>
            </a:pPr>
            <a:r>
              <a:rPr lang="en-US" sz="10500" b="1" dirty="0">
                <a:latin typeface="Steelfish" charset="0"/>
                <a:ea typeface="Steelfish" charset="0"/>
                <a:cs typeface="Steelfish" charset="0"/>
              </a:rPr>
              <a:t>m</a:t>
            </a:r>
            <a:r>
              <a:rPr lang="en-US" sz="10500" b="1" dirty="0" smtClean="0">
                <a:latin typeface="Steelfish" charset="0"/>
                <a:ea typeface="Steelfish" charset="0"/>
                <a:cs typeface="Steelfish" charset="0"/>
              </a:rPr>
              <a:t>entor2.0</a:t>
            </a:r>
            <a:endParaRPr lang="en-US" sz="10500" b="1" dirty="0">
              <a:latin typeface="Steelfish" charset="0"/>
              <a:ea typeface="Steelfish" charset="0"/>
              <a:cs typeface="Steelfish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A7D4-7E9A-B047-9152-0C45AF2DB84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32183" y="5744681"/>
            <a:ext cx="139057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This program is all about YOU and helping you pursue your interests and post-secondary goals.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93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2183" y="2188819"/>
            <a:ext cx="12309231" cy="2248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9500"/>
              </a:lnSpc>
            </a:pPr>
            <a:r>
              <a:rPr lang="en-US" sz="9600" b="1" dirty="0" smtClean="0">
                <a:latin typeface="Steelfish" charset="0"/>
                <a:ea typeface="Steelfish" charset="0"/>
                <a:cs typeface="Steelfish" charset="0"/>
              </a:rPr>
              <a:t>What is mentor2.0?</a:t>
            </a:r>
            <a:endParaRPr lang="en-US" sz="9600" b="1" dirty="0">
              <a:latin typeface="Steelfish" charset="0"/>
              <a:ea typeface="Steelfish" charset="0"/>
              <a:cs typeface="Steelfish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4379" y="5246124"/>
            <a:ext cx="166467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Zilla Slab" charset="0"/>
                <a:ea typeface="Zilla Slab" charset="0"/>
                <a:cs typeface="Zilla Slab" charset="0"/>
              </a:rPr>
              <a:t>Mentor2.0 is a program to empower every student in your school to:</a:t>
            </a:r>
          </a:p>
          <a:p>
            <a:pPr marL="1371417" lvl="1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Zilla Slab" charset="0"/>
                <a:ea typeface="Zilla Slab" charset="0"/>
                <a:cs typeface="Zilla Slab" charset="0"/>
              </a:rPr>
              <a:t>Be ready for path after high school</a:t>
            </a:r>
          </a:p>
          <a:p>
            <a:pPr marL="1371417" lvl="1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Zilla Slab" charset="0"/>
                <a:ea typeface="Zilla Slab" charset="0"/>
                <a:cs typeface="Zilla Slab" charset="0"/>
              </a:rPr>
              <a:t>Succeed once they are here!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Zilla Slab" charset="0"/>
                <a:ea typeface="Zilla Slab" charset="0"/>
                <a:cs typeface="Zilla Slab" charset="0"/>
              </a:rPr>
              <a:t>Starts freshman year and continues through graduation.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Zilla Slab" charset="0"/>
                <a:ea typeface="Zilla Slab" charset="0"/>
                <a:cs typeface="Zilla Slab" charset="0"/>
              </a:rPr>
              <a:t>Each student is matched with a college-educated mentor who will work with the student for all four years of high school.*</a:t>
            </a:r>
            <a:endParaRPr lang="en-US" sz="4400" dirty="0">
              <a:latin typeface="Zilla Slab" charset="0"/>
              <a:ea typeface="Zilla Slab" charset="0"/>
              <a:cs typeface="Zilla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55" y="3516925"/>
            <a:ext cx="1866313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11700" dirty="0" smtClean="0">
                <a:solidFill>
                  <a:schemeClr val="accent1"/>
                </a:solidFill>
                <a:latin typeface="Steelfish" charset="0"/>
                <a:ea typeface="Steelfish" charset="0"/>
                <a:cs typeface="Steelfish" charset="0"/>
              </a:rPr>
              <a:t>Video:</a:t>
            </a:r>
          </a:p>
          <a:p>
            <a:pPr algn="ctr">
              <a:lnSpc>
                <a:spcPts val="13000"/>
              </a:lnSpc>
            </a:pPr>
            <a:r>
              <a:rPr lang="en-US" sz="11700" dirty="0" smtClean="0">
                <a:solidFill>
                  <a:schemeClr val="accent1"/>
                </a:solidFill>
                <a:latin typeface="Steelfish" charset="0"/>
                <a:ea typeface="Steelfish" charset="0"/>
                <a:cs typeface="Steelfish" charset="0"/>
              </a:rPr>
              <a:t>Nyasia and Trina</a:t>
            </a:r>
          </a:p>
          <a:p>
            <a:pPr algn="ctr">
              <a:lnSpc>
                <a:spcPts val="13000"/>
              </a:lnSpc>
            </a:pPr>
            <a:r>
              <a:rPr lang="en-US" sz="4800" dirty="0" smtClean="0">
                <a:solidFill>
                  <a:schemeClr val="accent1"/>
                </a:solidFill>
                <a:latin typeface="Steelfish" charset="0"/>
                <a:ea typeface="Steelfish" charset="0"/>
                <a:cs typeface="Steelfish" charset="0"/>
                <a:hlinkClick r:id="rId2"/>
              </a:rPr>
              <a:t>https://vimeo.com/238960605</a:t>
            </a:r>
            <a:r>
              <a:rPr lang="en-US" sz="4800" dirty="0" smtClean="0">
                <a:solidFill>
                  <a:schemeClr val="accent1"/>
                </a:solidFill>
                <a:latin typeface="Steelfish" charset="0"/>
                <a:ea typeface="Steelfish" charset="0"/>
                <a:cs typeface="Steelfish" charset="0"/>
              </a:rPr>
              <a:t> </a:t>
            </a:r>
            <a:endParaRPr lang="en-US" sz="4800" dirty="0">
              <a:solidFill>
                <a:schemeClr val="accent1"/>
              </a:solidFill>
              <a:latin typeface="Steelfish" charset="0"/>
              <a:ea typeface="Steelfish" charset="0"/>
              <a:cs typeface="Steelfish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16715" y="12712701"/>
            <a:ext cx="5484971" cy="730250"/>
          </a:xfrm>
        </p:spPr>
        <p:txBody>
          <a:bodyPr/>
          <a:lstStyle/>
          <a:p>
            <a:fld id="{BDEBA7D4-7E9A-B047-9152-0C45AF2DB8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2183" y="2223862"/>
            <a:ext cx="12309231" cy="21780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9500"/>
              </a:lnSpc>
            </a:pPr>
            <a:r>
              <a:rPr lang="en-US" sz="7200" b="1" dirty="0" smtClean="0">
                <a:latin typeface="Steelfish" charset="0"/>
                <a:ea typeface="Steelfish" charset="0"/>
                <a:cs typeface="Steelfish" charset="0"/>
              </a:rPr>
              <a:t>How the Program Works</a:t>
            </a:r>
            <a:endParaRPr lang="en-US" sz="7200" b="1" dirty="0">
              <a:latin typeface="Steelfish" charset="0"/>
              <a:ea typeface="Steelfish" charset="0"/>
              <a:cs typeface="Steelfish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6138" y="11138833"/>
            <a:ext cx="72501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>
                <a:latin typeface="Zilla Slab" charset="0"/>
                <a:ea typeface="Zilla Slab" charset="0"/>
                <a:cs typeface="Zilla Slab" charset="0"/>
              </a:rPr>
              <a:t>Weekly Class Sessions and Online Communication</a:t>
            </a:r>
            <a:endParaRPr lang="en-US" sz="3900" b="1" dirty="0">
              <a:latin typeface="Zilla Slab" charset="0"/>
              <a:ea typeface="Zilla Slab" charset="0"/>
              <a:cs typeface="Zilla Slab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r="13977"/>
          <a:stretch>
            <a:fillRect/>
          </a:stretch>
        </p:blipFill>
        <p:spPr>
          <a:xfrm>
            <a:off x="2256137" y="5320509"/>
            <a:ext cx="6062893" cy="554604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A7D4-7E9A-B047-9152-0C45AF2DB84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715" y="5320509"/>
            <a:ext cx="6430315" cy="5546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65715" y="11369615"/>
            <a:ext cx="64303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>
                <a:latin typeface="Zilla Slab" charset="0"/>
                <a:ea typeface="Zilla Slab" charset="0"/>
                <a:cs typeface="Zilla Slab" charset="0"/>
              </a:rPr>
              <a:t>Monthly In-person Events</a:t>
            </a:r>
            <a:endParaRPr lang="en-US" sz="3900" b="1" dirty="0">
              <a:latin typeface="Zilla Slab" charset="0"/>
              <a:ea typeface="Zilla Slab" charset="0"/>
              <a:cs typeface="Zilla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8892838" y="12712700"/>
            <a:ext cx="5484812" cy="730250"/>
          </a:xfrm>
        </p:spPr>
        <p:txBody>
          <a:bodyPr/>
          <a:lstStyle/>
          <a:p>
            <a:fld id="{BDEBA7D4-7E9A-B047-9152-0C45AF2DB84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7"/>
          <a:stretch/>
        </p:blipFill>
        <p:spPr>
          <a:xfrm>
            <a:off x="0" y="0"/>
            <a:ext cx="11887200" cy="13713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5" t="43694" r="859"/>
          <a:stretch/>
        </p:blipFill>
        <p:spPr>
          <a:xfrm>
            <a:off x="19805650" y="2099733"/>
            <a:ext cx="4572000" cy="772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7046" y="4527427"/>
            <a:ext cx="6775939" cy="46611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9500"/>
              </a:lnSpc>
            </a:pPr>
            <a:r>
              <a:rPr lang="en-US" sz="6600" dirty="0" smtClean="0">
                <a:solidFill>
                  <a:schemeClr val="accent1"/>
                </a:solidFill>
                <a:latin typeface="Steelfish" charset="0"/>
                <a:ea typeface="Steelfish" charset="0"/>
                <a:cs typeface="Steelfish" charset="0"/>
              </a:rPr>
              <a:t>HAIS Mentee-Trinity Frederick</a:t>
            </a:r>
            <a:endParaRPr lang="en-US" sz="6600" dirty="0">
              <a:solidFill>
                <a:schemeClr val="accent1"/>
              </a:solidFill>
              <a:latin typeface="Steelfish" charset="0"/>
              <a:ea typeface="Steelfish" charset="0"/>
              <a:cs typeface="Steelfis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A7D4-7E9A-B047-9152-0C45AF2DB84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60121" y="4572000"/>
            <a:ext cx="91957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College Educated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 smtClean="0"/>
              <a:t>Come from diverse backgrounds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Race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Religion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Nationality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Age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Career field</a:t>
            </a:r>
          </a:p>
          <a:p>
            <a:pPr marL="1485717" lvl="1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Educational Experience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60121" y="2827557"/>
            <a:ext cx="96443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Who are our mentors?</a:t>
            </a:r>
            <a:endParaRPr lang="en-US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3474461" y="4572000"/>
            <a:ext cx="843663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Volunteers are screened to make sure they are safe, and are the right fit for the program.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Reference Checks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Background Check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Interview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Pre-Match Training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46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2183" y="2175707"/>
            <a:ext cx="12309231" cy="22743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9500"/>
              </a:lnSpc>
            </a:pPr>
            <a:r>
              <a:rPr lang="en-US" sz="10500" b="1" dirty="0" smtClean="0">
                <a:latin typeface="Steelfish" charset="0"/>
                <a:ea typeface="Steelfish" charset="0"/>
                <a:cs typeface="Steelfish" charset="0"/>
              </a:rPr>
              <a:t>Next Steps</a:t>
            </a:r>
            <a:endParaRPr lang="en-US" sz="10500" b="1" dirty="0">
              <a:latin typeface="Steelfish" charset="0"/>
              <a:ea typeface="Steelfish" charset="0"/>
              <a:cs typeface="Steelfish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A7D4-7E9A-B047-9152-0C45AF2DB84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32183" y="5020062"/>
            <a:ext cx="1390578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Parent Permission Form</a:t>
            </a:r>
          </a:p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hlinkClick r:id="rId2"/>
              </a:rPr>
              <a:t>https://bbbs.taforms.net/4839041</a:t>
            </a:r>
            <a:endParaRPr lang="en-US" sz="4800" dirty="0" smtClean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Student Matching Application</a:t>
            </a:r>
          </a:p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4800" dirty="0" smtClean="0">
                <a:hlinkClick r:id="rId3"/>
              </a:rPr>
              <a:t>https://bbbstx.imentor.org</a:t>
            </a:r>
            <a:endParaRPr lang="en-US" sz="4800" dirty="0" smtClean="0"/>
          </a:p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Select Your School:  Houston Academy for International Studies</a:t>
            </a:r>
          </a:p>
          <a:p>
            <a:pPr marL="1771467" lvl="1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Select Your Class: HAIS 2025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Interview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Platform Orientation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 smtClean="0"/>
              <a:t>Matching!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6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32183" y="2188819"/>
            <a:ext cx="12309231" cy="22481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9500"/>
              </a:lnSpc>
            </a:pPr>
            <a:r>
              <a:rPr lang="en-US" sz="9600" b="1" dirty="0" smtClean="0">
                <a:latin typeface="Steelfish" charset="0"/>
                <a:ea typeface="Steelfish" charset="0"/>
                <a:cs typeface="Steelfish" charset="0"/>
              </a:rPr>
              <a:t>Questions???</a:t>
            </a:r>
            <a:endParaRPr lang="en-US" sz="9600" b="1" dirty="0">
              <a:latin typeface="Steelfish" charset="0"/>
              <a:ea typeface="Steelfish" charset="0"/>
              <a:cs typeface="Steelfish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4379" y="5246124"/>
            <a:ext cx="166467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Zilla Slab" charset="0"/>
                <a:ea typeface="Zilla Slab" charset="0"/>
                <a:cs typeface="Zilla Slab" charset="0"/>
              </a:rPr>
              <a:t>Holly Hendley Seideman</a:t>
            </a:r>
          </a:p>
          <a:p>
            <a:r>
              <a:rPr lang="en-US" sz="4400" dirty="0" smtClean="0">
                <a:latin typeface="Zilla Slab" charset="0"/>
                <a:ea typeface="Zilla Slab" charset="0"/>
                <a:cs typeface="Zilla Slab" charset="0"/>
                <a:hlinkClick r:id="rId2"/>
              </a:rPr>
              <a:t>hhendley@bbbstx.org</a:t>
            </a:r>
            <a:endParaRPr lang="en-US" sz="4400" dirty="0" smtClean="0">
              <a:latin typeface="Zilla Slab" charset="0"/>
              <a:ea typeface="Zilla Slab" charset="0"/>
              <a:cs typeface="Zilla Slab" charset="0"/>
            </a:endParaRPr>
          </a:p>
          <a:p>
            <a:r>
              <a:rPr lang="en-US" sz="4400" dirty="0" smtClean="0">
                <a:latin typeface="Zilla Slab" charset="0"/>
                <a:ea typeface="Zilla Slab" charset="0"/>
                <a:cs typeface="Zilla Slab" charset="0"/>
              </a:rPr>
              <a:t>713-860-8230</a:t>
            </a:r>
            <a:endParaRPr lang="en-US" sz="4400" dirty="0">
              <a:latin typeface="Zilla Slab" charset="0"/>
              <a:ea typeface="Zilla Slab" charset="0"/>
              <a:cs typeface="Zilla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733800"/>
            <a:ext cx="24377650" cy="9982200"/>
            <a:chOff x="0" y="3733800"/>
            <a:chExt cx="24377650" cy="9982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20"/>
            <a:stretch/>
          </p:blipFill>
          <p:spPr>
            <a:xfrm>
              <a:off x="0" y="3733800"/>
              <a:ext cx="24377650" cy="9982200"/>
            </a:xfrm>
            <a:prstGeom prst="rect">
              <a:avLst/>
            </a:prstGeom>
          </p:spPr>
        </p:pic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2757487" y="6700838"/>
              <a:ext cx="18830925" cy="295751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21000" b="1" kern="1200">
                  <a:solidFill>
                    <a:schemeClr val="bg1"/>
                  </a:solidFill>
                  <a:latin typeface="Steelfish" charset="0"/>
                  <a:ea typeface="Steelfish" charset="0"/>
                  <a:cs typeface="Steelfish" charset="0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b="1" kern="1200">
                  <a:solidFill>
                    <a:schemeClr val="bg1"/>
                  </a:solidFill>
                  <a:latin typeface="Steelfish" charset="0"/>
                  <a:ea typeface="Steelfish" charset="0"/>
                  <a:cs typeface="Steelfish" charset="0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b="1" kern="1200">
                  <a:solidFill>
                    <a:schemeClr val="bg1"/>
                  </a:solidFill>
                  <a:latin typeface="Steelfish" charset="0"/>
                  <a:ea typeface="Steelfish" charset="0"/>
                  <a:cs typeface="Steelfish" charset="0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b="1" kern="1200">
                  <a:solidFill>
                    <a:schemeClr val="bg1"/>
                  </a:solidFill>
                  <a:latin typeface="Steelfish" charset="0"/>
                  <a:ea typeface="Steelfish" charset="0"/>
                  <a:cs typeface="Steelfish" charset="0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b="1" kern="1200">
                  <a:solidFill>
                    <a:schemeClr val="bg1"/>
                  </a:solidFill>
                  <a:latin typeface="Steelfish" charset="0"/>
                  <a:ea typeface="Steelfish" charset="0"/>
                  <a:cs typeface="Steelfish" charset="0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mtClean="0"/>
                <a:t>THANK YOU</a:t>
              </a:r>
              <a:endParaRPr lang="en-US" dirty="0"/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A7D4-7E9A-B047-9152-0C45AF2DB8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6E7E8"/>
      </a:lt2>
      <a:accent1>
        <a:srgbClr val="00FE87"/>
      </a:accent1>
      <a:accent2>
        <a:srgbClr val="00D971"/>
      </a:accent2>
      <a:accent3>
        <a:srgbClr val="00BA62"/>
      </a:accent3>
      <a:accent4>
        <a:srgbClr val="E5E4DB"/>
      </a:accent4>
      <a:accent5>
        <a:srgbClr val="808792"/>
      </a:accent5>
      <a:accent6>
        <a:srgbClr val="FFFFFF"/>
      </a:accent6>
      <a:hlink>
        <a:srgbClr val="01FC88"/>
      </a:hlink>
      <a:folHlink>
        <a:srgbClr val="00D9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197</Words>
  <Application>Microsoft Office PowerPoint</Application>
  <PresentationFormat>Custom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Steelfish</vt:lpstr>
      <vt:lpstr>Zilla 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Skyler Schlageck</dc:creator>
  <cp:lastModifiedBy>Holly Hendley</cp:lastModifiedBy>
  <cp:revision>53</cp:revision>
  <cp:lastPrinted>2018-09-21T18:40:05Z</cp:lastPrinted>
  <dcterms:created xsi:type="dcterms:W3CDTF">2018-09-20T16:24:57Z</dcterms:created>
  <dcterms:modified xsi:type="dcterms:W3CDTF">2021-06-23T16:55:04Z</dcterms:modified>
</cp:coreProperties>
</file>