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  <p:sldMasterId id="2147483672" r:id="rId2"/>
    <p:sldMasterId id="2147483648" r:id="rId3"/>
  </p:sldMasterIdLst>
  <p:notesMasterIdLst>
    <p:notesMasterId r:id="rId21"/>
  </p:notesMasterIdLst>
  <p:sldIdLst>
    <p:sldId id="272" r:id="rId4"/>
    <p:sldId id="256" r:id="rId5"/>
    <p:sldId id="273" r:id="rId6"/>
    <p:sldId id="275" r:id="rId7"/>
    <p:sldId id="277" r:id="rId8"/>
    <p:sldId id="278" r:id="rId9"/>
    <p:sldId id="280" r:id="rId10"/>
    <p:sldId id="300" r:id="rId11"/>
    <p:sldId id="301" r:id="rId12"/>
    <p:sldId id="296" r:id="rId13"/>
    <p:sldId id="303" r:id="rId14"/>
    <p:sldId id="298" r:id="rId15"/>
    <p:sldId id="299" r:id="rId16"/>
    <p:sldId id="293" r:id="rId17"/>
    <p:sldId id="295" r:id="rId18"/>
    <p:sldId id="284" r:id="rId19"/>
    <p:sldId id="28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7A0179-6808-EDF5-BD0A-D6AAA89ECBDC}" v="22" dt="2021-01-06T02:59:43.066"/>
    <p1510:client id="{2E1813E4-88CD-002A-5F38-8528E6AC0A8A}" v="89" dt="2020-04-16T14:06:00.422"/>
    <p1510:client id="{492111BB-CFAE-8E87-3A63-82E4DE7FEB18}" v="28" dt="2021-06-29T19:17:36.010"/>
    <p1510:client id="{5F3FCF0A-9E0C-AFD3-AF7B-46205B98E869}" v="6" dt="2020-08-06T14:25:25.072"/>
    <p1510:client id="{782F6AC7-DE12-CAA1-DE46-C02F0F4F2CAC}" v="2" dt="2020-04-09T19:57:48.905"/>
    <p1510:client id="{9E0F3A1F-BBAF-8015-3457-71A621B80A5F}" v="139" dt="2021-06-30T13:53:10.245"/>
    <p1510:client id="{A9E20CC3-03B5-8AFC-7FC4-C2504D187033}" v="61" dt="2021-06-30T15:00:22.201"/>
    <p1510:client id="{B5BFB542-B01F-408C-6A4C-B7E87A375E25}" v="50" dt="2020-07-23T14:55:51.710"/>
    <p1510:client id="{B661D623-4A7F-F250-2876-21E20D4D438D}" v="15" dt="2020-10-09T17:58:08.326"/>
    <p1510:client id="{B68714AC-BA89-9913-48DC-EDEACA1343EB}" v="1" dt="2020-08-06T14:30:31.121"/>
    <p1510:client id="{BF150572-715F-A4A9-227E-21C83E5D0DDD}" v="1" dt="2020-08-06T14:27:58.953"/>
    <p1510:client id="{DC8952AF-806E-D7C3-0A01-A3234774E3C4}" v="50" dt="2020-08-06T14:01:23.295"/>
    <p1510:client id="{E321C60B-B7D8-7240-2616-9383AC706DA2}" v="1" dt="2020-10-09T18:22:15.913"/>
    <p1510:client id="{ED135860-B6DA-9E08-972D-8433F7B78189}" v="37" dt="2021-06-10T14:29:50.953"/>
    <p1510:client id="{F1FE9F04-D95D-ED62-75E5-114F800BEE26}" v="1222" dt="2020-04-23T15:24:47.2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3F2904-8504-4DFD-BCB5-7CAEB3739862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B07A0235-3B75-4F01-9C5E-DE3039C43844}">
      <dgm:prSet/>
      <dgm:spPr/>
      <dgm:t>
        <a:bodyPr/>
        <a:lstStyle/>
        <a:p>
          <a:r>
            <a:rPr lang="en-US" dirty="0"/>
            <a:t>LIBRARY RESOURCES</a:t>
          </a:r>
        </a:p>
      </dgm:t>
    </dgm:pt>
    <dgm:pt modelId="{16CA363D-D4A0-412A-9E2B-3F91062CB1F7}" type="parTrans" cxnId="{226AC873-CC68-43E2-BA4A-25490A78CCCA}">
      <dgm:prSet/>
      <dgm:spPr/>
      <dgm:t>
        <a:bodyPr/>
        <a:lstStyle/>
        <a:p>
          <a:endParaRPr lang="en-US"/>
        </a:p>
      </dgm:t>
    </dgm:pt>
    <dgm:pt modelId="{DE346A61-0FC4-47F8-841E-D29C10BEB853}" type="sibTrans" cxnId="{226AC873-CC68-43E2-BA4A-25490A78CCCA}">
      <dgm:prSet/>
      <dgm:spPr/>
      <dgm:t>
        <a:bodyPr/>
        <a:lstStyle/>
        <a:p>
          <a:endParaRPr lang="en-US"/>
        </a:p>
      </dgm:t>
    </dgm:pt>
    <dgm:pt modelId="{A91F6F46-A5BA-4210-88B7-AE7207D8FB5A}">
      <dgm:prSet/>
      <dgm:spPr/>
      <dgm:t>
        <a:bodyPr/>
        <a:lstStyle/>
        <a:p>
          <a:r>
            <a:rPr lang="en-US" dirty="0"/>
            <a:t>RESOURCES FOR STUDENTS</a:t>
          </a:r>
        </a:p>
      </dgm:t>
    </dgm:pt>
    <dgm:pt modelId="{DD402017-605F-4B21-A912-0D74BCA0480F}" type="parTrans" cxnId="{C36507C9-F31B-4E2A-9C7D-F3171E1AA7F5}">
      <dgm:prSet/>
      <dgm:spPr/>
      <dgm:t>
        <a:bodyPr/>
        <a:lstStyle/>
        <a:p>
          <a:endParaRPr lang="en-US"/>
        </a:p>
      </dgm:t>
    </dgm:pt>
    <dgm:pt modelId="{66164709-3D8E-4392-A7D1-1362204953E6}" type="sibTrans" cxnId="{C36507C9-F31B-4E2A-9C7D-F3171E1AA7F5}">
      <dgm:prSet/>
      <dgm:spPr/>
      <dgm:t>
        <a:bodyPr/>
        <a:lstStyle/>
        <a:p>
          <a:endParaRPr lang="en-US"/>
        </a:p>
      </dgm:t>
    </dgm:pt>
    <dgm:pt modelId="{10A95DAA-C76B-4547-B6D0-BE39FBD229E6}">
      <dgm:prSet/>
      <dgm:spPr/>
      <dgm:t>
        <a:bodyPr/>
        <a:lstStyle/>
        <a:p>
          <a:r>
            <a:rPr lang="en-US" dirty="0"/>
            <a:t>PLAGIARISM IN ACADEMICS</a:t>
          </a:r>
        </a:p>
      </dgm:t>
    </dgm:pt>
    <dgm:pt modelId="{2AF27F26-0D4D-47EB-97E0-F4387054D30D}" type="parTrans" cxnId="{8915EAC0-9492-4EB9-BAFB-671321F8AD81}">
      <dgm:prSet/>
      <dgm:spPr/>
      <dgm:t>
        <a:bodyPr/>
        <a:lstStyle/>
        <a:p>
          <a:endParaRPr lang="en-US"/>
        </a:p>
      </dgm:t>
    </dgm:pt>
    <dgm:pt modelId="{F77C3FDE-B42A-4B11-B4B0-5192AF32E399}" type="sibTrans" cxnId="{8915EAC0-9492-4EB9-BAFB-671321F8AD81}">
      <dgm:prSet/>
      <dgm:spPr/>
      <dgm:t>
        <a:bodyPr/>
        <a:lstStyle/>
        <a:p>
          <a:endParaRPr lang="en-US"/>
        </a:p>
      </dgm:t>
    </dgm:pt>
    <dgm:pt modelId="{0E7E5B6B-3BF6-4BEB-B53A-F4856638B9BB}">
      <dgm:prSet/>
      <dgm:spPr/>
      <dgm:t>
        <a:bodyPr/>
        <a:lstStyle/>
        <a:p>
          <a:r>
            <a:rPr lang="en-US" dirty="0"/>
            <a:t>AVOIDING PLAGIARISM</a:t>
          </a:r>
        </a:p>
      </dgm:t>
    </dgm:pt>
    <dgm:pt modelId="{30783972-05DF-4920-B215-400E417588EA}" type="parTrans" cxnId="{A2CCC6EA-B64E-4FFF-9DA1-3E22FEAD901A}">
      <dgm:prSet/>
      <dgm:spPr/>
      <dgm:t>
        <a:bodyPr/>
        <a:lstStyle/>
        <a:p>
          <a:endParaRPr lang="en-US"/>
        </a:p>
      </dgm:t>
    </dgm:pt>
    <dgm:pt modelId="{B51BA538-0714-4942-9DF6-F2A68061E5F2}" type="sibTrans" cxnId="{A2CCC6EA-B64E-4FFF-9DA1-3E22FEAD901A}">
      <dgm:prSet/>
      <dgm:spPr/>
      <dgm:t>
        <a:bodyPr/>
        <a:lstStyle/>
        <a:p>
          <a:endParaRPr lang="en-US"/>
        </a:p>
      </dgm:t>
    </dgm:pt>
    <dgm:pt modelId="{7D953755-B917-4F29-BE3B-8968009E63FC}">
      <dgm:prSet/>
      <dgm:spPr/>
      <dgm:t>
        <a:bodyPr/>
        <a:lstStyle/>
        <a:p>
          <a:r>
            <a:rPr lang="en-US" dirty="0">
              <a:latin typeface="Garamond" panose="02020404030301010803"/>
            </a:rPr>
            <a:t>CITATION</a:t>
          </a:r>
          <a:r>
            <a:rPr lang="en-US" dirty="0"/>
            <a:t> HELP</a:t>
          </a:r>
        </a:p>
      </dgm:t>
    </dgm:pt>
    <dgm:pt modelId="{9CC33F7F-A14A-4133-AEE0-245CA94186AF}" type="parTrans" cxnId="{BF2A226B-62EC-43AB-8330-678E17464964}">
      <dgm:prSet/>
      <dgm:spPr/>
      <dgm:t>
        <a:bodyPr/>
        <a:lstStyle/>
        <a:p>
          <a:endParaRPr lang="en-US"/>
        </a:p>
      </dgm:t>
    </dgm:pt>
    <dgm:pt modelId="{39C25B74-E8A7-4754-972B-14C865AF6CC1}" type="sibTrans" cxnId="{BF2A226B-62EC-43AB-8330-678E17464964}">
      <dgm:prSet/>
      <dgm:spPr/>
      <dgm:t>
        <a:bodyPr/>
        <a:lstStyle/>
        <a:p>
          <a:endParaRPr lang="en-US"/>
        </a:p>
      </dgm:t>
    </dgm:pt>
    <dgm:pt modelId="{04723656-57F8-4294-A2DB-474CA451851C}">
      <dgm:prSet/>
      <dgm:spPr/>
      <dgm:t>
        <a:bodyPr/>
        <a:lstStyle/>
        <a:p>
          <a:r>
            <a:rPr lang="en-US" dirty="0"/>
            <a:t>UPSWING ONLINE TUTORING ASSISTANCE</a:t>
          </a:r>
        </a:p>
      </dgm:t>
    </dgm:pt>
    <dgm:pt modelId="{AF544446-538F-4953-B7C3-7DA25550DAA6}" type="parTrans" cxnId="{18104431-EC2D-4590-A1DF-ED287D91776E}">
      <dgm:prSet/>
      <dgm:spPr/>
      <dgm:t>
        <a:bodyPr/>
        <a:lstStyle/>
        <a:p>
          <a:endParaRPr lang="en-US"/>
        </a:p>
      </dgm:t>
    </dgm:pt>
    <dgm:pt modelId="{9495102D-2BAC-4F47-9BFD-39362FF435AE}" type="sibTrans" cxnId="{18104431-EC2D-4590-A1DF-ED287D91776E}">
      <dgm:prSet/>
      <dgm:spPr/>
      <dgm:t>
        <a:bodyPr/>
        <a:lstStyle/>
        <a:p>
          <a:endParaRPr lang="en-US"/>
        </a:p>
      </dgm:t>
    </dgm:pt>
    <dgm:pt modelId="{E8B27C98-A640-46BC-B3CE-FBC6E57D01E3}" type="pres">
      <dgm:prSet presAssocID="{213F2904-8504-4DFD-BCB5-7CAEB3739862}" presName="diagram" presStyleCnt="0">
        <dgm:presLayoutVars>
          <dgm:dir/>
          <dgm:resizeHandles val="exact"/>
        </dgm:presLayoutVars>
      </dgm:prSet>
      <dgm:spPr/>
    </dgm:pt>
    <dgm:pt modelId="{B733DA6E-4CCC-4036-88A7-7494A9541A3F}" type="pres">
      <dgm:prSet presAssocID="{B07A0235-3B75-4F01-9C5E-DE3039C43844}" presName="node" presStyleLbl="node1" presStyleIdx="0" presStyleCnt="6">
        <dgm:presLayoutVars>
          <dgm:bulletEnabled val="1"/>
        </dgm:presLayoutVars>
      </dgm:prSet>
      <dgm:spPr/>
    </dgm:pt>
    <dgm:pt modelId="{062F48D4-4AE0-49D8-89E8-E608EA623C80}" type="pres">
      <dgm:prSet presAssocID="{DE346A61-0FC4-47F8-841E-D29C10BEB853}" presName="sibTrans" presStyleCnt="0"/>
      <dgm:spPr/>
    </dgm:pt>
    <dgm:pt modelId="{3AC7A217-B241-4124-900E-A5E0ED0849B3}" type="pres">
      <dgm:prSet presAssocID="{A91F6F46-A5BA-4210-88B7-AE7207D8FB5A}" presName="node" presStyleLbl="node1" presStyleIdx="1" presStyleCnt="6">
        <dgm:presLayoutVars>
          <dgm:bulletEnabled val="1"/>
        </dgm:presLayoutVars>
      </dgm:prSet>
      <dgm:spPr/>
    </dgm:pt>
    <dgm:pt modelId="{8A6F07C2-F9BA-4678-BC2D-6209384F9213}" type="pres">
      <dgm:prSet presAssocID="{66164709-3D8E-4392-A7D1-1362204953E6}" presName="sibTrans" presStyleCnt="0"/>
      <dgm:spPr/>
    </dgm:pt>
    <dgm:pt modelId="{6C107BC1-B6C4-4CE8-91FD-68C22FE3B45C}" type="pres">
      <dgm:prSet presAssocID="{10A95DAA-C76B-4547-B6D0-BE39FBD229E6}" presName="node" presStyleLbl="node1" presStyleIdx="2" presStyleCnt="6">
        <dgm:presLayoutVars>
          <dgm:bulletEnabled val="1"/>
        </dgm:presLayoutVars>
      </dgm:prSet>
      <dgm:spPr/>
    </dgm:pt>
    <dgm:pt modelId="{1D45CAB2-E8D2-4BD2-A8B1-EF89C311AB0E}" type="pres">
      <dgm:prSet presAssocID="{F77C3FDE-B42A-4B11-B4B0-5192AF32E399}" presName="sibTrans" presStyleCnt="0"/>
      <dgm:spPr/>
    </dgm:pt>
    <dgm:pt modelId="{4661B0BF-68AE-4D14-B32F-6A616A71DE2D}" type="pres">
      <dgm:prSet presAssocID="{0E7E5B6B-3BF6-4BEB-B53A-F4856638B9BB}" presName="node" presStyleLbl="node1" presStyleIdx="3" presStyleCnt="6">
        <dgm:presLayoutVars>
          <dgm:bulletEnabled val="1"/>
        </dgm:presLayoutVars>
      </dgm:prSet>
      <dgm:spPr/>
    </dgm:pt>
    <dgm:pt modelId="{C2777096-ADE4-4B44-BD81-E3E2CC53DDE4}" type="pres">
      <dgm:prSet presAssocID="{B51BA538-0714-4942-9DF6-F2A68061E5F2}" presName="sibTrans" presStyleCnt="0"/>
      <dgm:spPr/>
    </dgm:pt>
    <dgm:pt modelId="{CFD1C72B-9B64-4B9F-AD25-B3A5DEDDFC51}" type="pres">
      <dgm:prSet presAssocID="{7D953755-B917-4F29-BE3B-8968009E63FC}" presName="node" presStyleLbl="node1" presStyleIdx="4" presStyleCnt="6">
        <dgm:presLayoutVars>
          <dgm:bulletEnabled val="1"/>
        </dgm:presLayoutVars>
      </dgm:prSet>
      <dgm:spPr/>
    </dgm:pt>
    <dgm:pt modelId="{2C51EF68-E22F-41D8-9D63-C7D5FA1D5D58}" type="pres">
      <dgm:prSet presAssocID="{39C25B74-E8A7-4754-972B-14C865AF6CC1}" presName="sibTrans" presStyleCnt="0"/>
      <dgm:spPr/>
    </dgm:pt>
    <dgm:pt modelId="{524F8072-6528-46AC-BF66-D2C8BDD653FC}" type="pres">
      <dgm:prSet presAssocID="{04723656-57F8-4294-A2DB-474CA451851C}" presName="node" presStyleLbl="node1" presStyleIdx="5" presStyleCnt="6">
        <dgm:presLayoutVars>
          <dgm:bulletEnabled val="1"/>
        </dgm:presLayoutVars>
      </dgm:prSet>
      <dgm:spPr/>
    </dgm:pt>
  </dgm:ptLst>
  <dgm:cxnLst>
    <dgm:cxn modelId="{97C1D80F-A741-45E2-953E-7E42A5A604E8}" type="presOf" srcId="{A91F6F46-A5BA-4210-88B7-AE7207D8FB5A}" destId="{3AC7A217-B241-4124-900E-A5E0ED0849B3}" srcOrd="0" destOrd="0" presId="urn:microsoft.com/office/officeart/2005/8/layout/default"/>
    <dgm:cxn modelId="{18104431-EC2D-4590-A1DF-ED287D91776E}" srcId="{213F2904-8504-4DFD-BCB5-7CAEB3739862}" destId="{04723656-57F8-4294-A2DB-474CA451851C}" srcOrd="5" destOrd="0" parTransId="{AF544446-538F-4953-B7C3-7DA25550DAA6}" sibTransId="{9495102D-2BAC-4F47-9BFD-39362FF435AE}"/>
    <dgm:cxn modelId="{69F40260-3CE7-47F7-B721-A9C73E9B0BC3}" type="presOf" srcId="{04723656-57F8-4294-A2DB-474CA451851C}" destId="{524F8072-6528-46AC-BF66-D2C8BDD653FC}" srcOrd="0" destOrd="0" presId="urn:microsoft.com/office/officeart/2005/8/layout/default"/>
    <dgm:cxn modelId="{41CBCE69-1A2F-4ADD-A0B7-CBEBBB313DA3}" type="presOf" srcId="{0E7E5B6B-3BF6-4BEB-B53A-F4856638B9BB}" destId="{4661B0BF-68AE-4D14-B32F-6A616A71DE2D}" srcOrd="0" destOrd="0" presId="urn:microsoft.com/office/officeart/2005/8/layout/default"/>
    <dgm:cxn modelId="{BF2A226B-62EC-43AB-8330-678E17464964}" srcId="{213F2904-8504-4DFD-BCB5-7CAEB3739862}" destId="{7D953755-B917-4F29-BE3B-8968009E63FC}" srcOrd="4" destOrd="0" parTransId="{9CC33F7F-A14A-4133-AEE0-245CA94186AF}" sibTransId="{39C25B74-E8A7-4754-972B-14C865AF6CC1}"/>
    <dgm:cxn modelId="{226AC873-CC68-43E2-BA4A-25490A78CCCA}" srcId="{213F2904-8504-4DFD-BCB5-7CAEB3739862}" destId="{B07A0235-3B75-4F01-9C5E-DE3039C43844}" srcOrd="0" destOrd="0" parTransId="{16CA363D-D4A0-412A-9E2B-3F91062CB1F7}" sibTransId="{DE346A61-0FC4-47F8-841E-D29C10BEB853}"/>
    <dgm:cxn modelId="{61986F5A-924F-42FA-ABA1-32A2FF9B520D}" type="presOf" srcId="{213F2904-8504-4DFD-BCB5-7CAEB3739862}" destId="{E8B27C98-A640-46BC-B3CE-FBC6E57D01E3}" srcOrd="0" destOrd="0" presId="urn:microsoft.com/office/officeart/2005/8/layout/default"/>
    <dgm:cxn modelId="{FCF1CB8D-6524-4CC6-8370-BC3FAE80AE9F}" type="presOf" srcId="{7D953755-B917-4F29-BE3B-8968009E63FC}" destId="{CFD1C72B-9B64-4B9F-AD25-B3A5DEDDFC51}" srcOrd="0" destOrd="0" presId="urn:microsoft.com/office/officeart/2005/8/layout/default"/>
    <dgm:cxn modelId="{8915EAC0-9492-4EB9-BAFB-671321F8AD81}" srcId="{213F2904-8504-4DFD-BCB5-7CAEB3739862}" destId="{10A95DAA-C76B-4547-B6D0-BE39FBD229E6}" srcOrd="2" destOrd="0" parTransId="{2AF27F26-0D4D-47EB-97E0-F4387054D30D}" sibTransId="{F77C3FDE-B42A-4B11-B4B0-5192AF32E399}"/>
    <dgm:cxn modelId="{C36507C9-F31B-4E2A-9C7D-F3171E1AA7F5}" srcId="{213F2904-8504-4DFD-BCB5-7CAEB3739862}" destId="{A91F6F46-A5BA-4210-88B7-AE7207D8FB5A}" srcOrd="1" destOrd="0" parTransId="{DD402017-605F-4B21-A912-0D74BCA0480F}" sibTransId="{66164709-3D8E-4392-A7D1-1362204953E6}"/>
    <dgm:cxn modelId="{A5D8F2E7-AF26-416F-84FC-67DE3E807155}" type="presOf" srcId="{10A95DAA-C76B-4547-B6D0-BE39FBD229E6}" destId="{6C107BC1-B6C4-4CE8-91FD-68C22FE3B45C}" srcOrd="0" destOrd="0" presId="urn:microsoft.com/office/officeart/2005/8/layout/default"/>
    <dgm:cxn modelId="{A2CCC6EA-B64E-4FFF-9DA1-3E22FEAD901A}" srcId="{213F2904-8504-4DFD-BCB5-7CAEB3739862}" destId="{0E7E5B6B-3BF6-4BEB-B53A-F4856638B9BB}" srcOrd="3" destOrd="0" parTransId="{30783972-05DF-4920-B215-400E417588EA}" sibTransId="{B51BA538-0714-4942-9DF6-F2A68061E5F2}"/>
    <dgm:cxn modelId="{7E3628F7-B42D-4E6C-A577-AC1D34E0E60E}" type="presOf" srcId="{B07A0235-3B75-4F01-9C5E-DE3039C43844}" destId="{B733DA6E-4CCC-4036-88A7-7494A9541A3F}" srcOrd="0" destOrd="0" presId="urn:microsoft.com/office/officeart/2005/8/layout/default"/>
    <dgm:cxn modelId="{E7F4F9A5-5C48-4767-B773-B470DBD9F20D}" type="presParOf" srcId="{E8B27C98-A640-46BC-B3CE-FBC6E57D01E3}" destId="{B733DA6E-4CCC-4036-88A7-7494A9541A3F}" srcOrd="0" destOrd="0" presId="urn:microsoft.com/office/officeart/2005/8/layout/default"/>
    <dgm:cxn modelId="{99A12B33-1162-4043-BBDC-FE89CD578575}" type="presParOf" srcId="{E8B27C98-A640-46BC-B3CE-FBC6E57D01E3}" destId="{062F48D4-4AE0-49D8-89E8-E608EA623C80}" srcOrd="1" destOrd="0" presId="urn:microsoft.com/office/officeart/2005/8/layout/default"/>
    <dgm:cxn modelId="{297670C9-891F-4175-8B1E-D90C2438A75A}" type="presParOf" srcId="{E8B27C98-A640-46BC-B3CE-FBC6E57D01E3}" destId="{3AC7A217-B241-4124-900E-A5E0ED0849B3}" srcOrd="2" destOrd="0" presId="urn:microsoft.com/office/officeart/2005/8/layout/default"/>
    <dgm:cxn modelId="{DB57DAF0-2D9B-4572-B3A0-9C9240D45A12}" type="presParOf" srcId="{E8B27C98-A640-46BC-B3CE-FBC6E57D01E3}" destId="{8A6F07C2-F9BA-4678-BC2D-6209384F9213}" srcOrd="3" destOrd="0" presId="urn:microsoft.com/office/officeart/2005/8/layout/default"/>
    <dgm:cxn modelId="{DD963E6C-84FF-4832-BBDC-573DA3CDFA63}" type="presParOf" srcId="{E8B27C98-A640-46BC-B3CE-FBC6E57D01E3}" destId="{6C107BC1-B6C4-4CE8-91FD-68C22FE3B45C}" srcOrd="4" destOrd="0" presId="urn:microsoft.com/office/officeart/2005/8/layout/default"/>
    <dgm:cxn modelId="{F4F93388-FB74-476F-B0A7-0BB634EFBC46}" type="presParOf" srcId="{E8B27C98-A640-46BC-B3CE-FBC6E57D01E3}" destId="{1D45CAB2-E8D2-4BD2-A8B1-EF89C311AB0E}" srcOrd="5" destOrd="0" presId="urn:microsoft.com/office/officeart/2005/8/layout/default"/>
    <dgm:cxn modelId="{9ED179B4-7B52-47DC-8C3C-2A7FFF108244}" type="presParOf" srcId="{E8B27C98-A640-46BC-B3CE-FBC6E57D01E3}" destId="{4661B0BF-68AE-4D14-B32F-6A616A71DE2D}" srcOrd="6" destOrd="0" presId="urn:microsoft.com/office/officeart/2005/8/layout/default"/>
    <dgm:cxn modelId="{2B9D7893-B7B3-4074-9A05-81CB97BAFBA1}" type="presParOf" srcId="{E8B27C98-A640-46BC-B3CE-FBC6E57D01E3}" destId="{C2777096-ADE4-4B44-BD81-E3E2CC53DDE4}" srcOrd="7" destOrd="0" presId="urn:microsoft.com/office/officeart/2005/8/layout/default"/>
    <dgm:cxn modelId="{4BFA570D-0195-4234-9820-E067B2EE3E83}" type="presParOf" srcId="{E8B27C98-A640-46BC-B3CE-FBC6E57D01E3}" destId="{CFD1C72B-9B64-4B9F-AD25-B3A5DEDDFC51}" srcOrd="8" destOrd="0" presId="urn:microsoft.com/office/officeart/2005/8/layout/default"/>
    <dgm:cxn modelId="{99616CCD-57CA-44ED-9A37-60C587D50A96}" type="presParOf" srcId="{E8B27C98-A640-46BC-B3CE-FBC6E57D01E3}" destId="{2C51EF68-E22F-41D8-9D63-C7D5FA1D5D58}" srcOrd="9" destOrd="0" presId="urn:microsoft.com/office/officeart/2005/8/layout/default"/>
    <dgm:cxn modelId="{38859D0B-C54E-4473-9177-BB36B1122D21}" type="presParOf" srcId="{E8B27C98-A640-46BC-B3CE-FBC6E57D01E3}" destId="{524F8072-6528-46AC-BF66-D2C8BDD653F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FFA017-1C9E-466A-A29D-C25B7C5384F9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04CF245C-7E37-4C1E-A324-999543F76E6D}">
      <dgm:prSet/>
      <dgm:spPr/>
      <dgm:t>
        <a:bodyPr/>
        <a:lstStyle/>
        <a:p>
          <a:r>
            <a:rPr lang="en-US"/>
            <a:t>VARIOUS DEFINITIONS</a:t>
          </a:r>
        </a:p>
      </dgm:t>
    </dgm:pt>
    <dgm:pt modelId="{AA4BFA4D-D52F-4573-8AAE-EFFBF4F84459}" type="parTrans" cxnId="{B8330875-CF68-40B1-AAD9-F926A8984F59}">
      <dgm:prSet/>
      <dgm:spPr/>
      <dgm:t>
        <a:bodyPr/>
        <a:lstStyle/>
        <a:p>
          <a:endParaRPr lang="en-US"/>
        </a:p>
      </dgm:t>
    </dgm:pt>
    <dgm:pt modelId="{E62F1209-975E-488B-9AB5-4A6C8789E7D8}" type="sibTrans" cxnId="{B8330875-CF68-40B1-AAD9-F926A8984F59}">
      <dgm:prSet/>
      <dgm:spPr/>
      <dgm:t>
        <a:bodyPr/>
        <a:lstStyle/>
        <a:p>
          <a:endParaRPr lang="en-US"/>
        </a:p>
      </dgm:t>
    </dgm:pt>
    <dgm:pt modelId="{F065115C-E9A0-496C-BFD6-CB2800F45169}">
      <dgm:prSet/>
      <dgm:spPr/>
      <dgm:t>
        <a:bodyPr/>
        <a:lstStyle/>
        <a:p>
          <a:r>
            <a:rPr lang="en-US" b="1"/>
            <a:t>SUMMARY</a:t>
          </a:r>
          <a:r>
            <a:rPr lang="en-US"/>
            <a:t>: TAKING WORDS, IDEAS, AND PERSPECTIVES THAT BELONG TO OTHERS AND MAKING THEM YOUR OWN</a:t>
          </a:r>
        </a:p>
      </dgm:t>
    </dgm:pt>
    <dgm:pt modelId="{4D17E41E-774C-42C4-8CED-7B27034879EE}" type="parTrans" cxnId="{5CD0CE02-0480-4356-A33C-49010744AE52}">
      <dgm:prSet/>
      <dgm:spPr/>
      <dgm:t>
        <a:bodyPr/>
        <a:lstStyle/>
        <a:p>
          <a:endParaRPr lang="en-US"/>
        </a:p>
      </dgm:t>
    </dgm:pt>
    <dgm:pt modelId="{24BC63F9-EA28-4DCE-80B4-52B72BFCEB60}" type="sibTrans" cxnId="{5CD0CE02-0480-4356-A33C-49010744AE52}">
      <dgm:prSet/>
      <dgm:spPr/>
      <dgm:t>
        <a:bodyPr/>
        <a:lstStyle/>
        <a:p>
          <a:endParaRPr lang="en-US"/>
        </a:p>
      </dgm:t>
    </dgm:pt>
    <dgm:pt modelId="{17538DE3-8864-4763-AF7E-41949AD8C38C}" type="pres">
      <dgm:prSet presAssocID="{80FFA017-1C9E-466A-A29D-C25B7C5384F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4A439BB-2498-4EAB-AC7A-D47372D80818}" type="pres">
      <dgm:prSet presAssocID="{04CF245C-7E37-4C1E-A324-999543F76E6D}" presName="hierRoot1" presStyleCnt="0"/>
      <dgm:spPr/>
    </dgm:pt>
    <dgm:pt modelId="{DEA96EAB-D236-4BE8-AD63-0720220A451F}" type="pres">
      <dgm:prSet presAssocID="{04CF245C-7E37-4C1E-A324-999543F76E6D}" presName="composite" presStyleCnt="0"/>
      <dgm:spPr/>
    </dgm:pt>
    <dgm:pt modelId="{9B04A8EE-4899-4DF8-892B-30973088A5AA}" type="pres">
      <dgm:prSet presAssocID="{04CF245C-7E37-4C1E-A324-999543F76E6D}" presName="background" presStyleLbl="node0" presStyleIdx="0" presStyleCnt="2"/>
      <dgm:spPr/>
    </dgm:pt>
    <dgm:pt modelId="{812D7F73-4338-4E80-A6FA-F7CA5EC3FAED}" type="pres">
      <dgm:prSet presAssocID="{04CF245C-7E37-4C1E-A324-999543F76E6D}" presName="text" presStyleLbl="fgAcc0" presStyleIdx="0" presStyleCnt="2">
        <dgm:presLayoutVars>
          <dgm:chPref val="3"/>
        </dgm:presLayoutVars>
      </dgm:prSet>
      <dgm:spPr/>
    </dgm:pt>
    <dgm:pt modelId="{6BDBEBBF-CC18-4E04-BA5C-195AF51F3F7D}" type="pres">
      <dgm:prSet presAssocID="{04CF245C-7E37-4C1E-A324-999543F76E6D}" presName="hierChild2" presStyleCnt="0"/>
      <dgm:spPr/>
    </dgm:pt>
    <dgm:pt modelId="{76E4417D-0FD7-4528-8511-780FE942B0BC}" type="pres">
      <dgm:prSet presAssocID="{F065115C-E9A0-496C-BFD6-CB2800F45169}" presName="hierRoot1" presStyleCnt="0"/>
      <dgm:spPr/>
    </dgm:pt>
    <dgm:pt modelId="{33D35A85-5277-4D3B-8DFA-284263E36C76}" type="pres">
      <dgm:prSet presAssocID="{F065115C-E9A0-496C-BFD6-CB2800F45169}" presName="composite" presStyleCnt="0"/>
      <dgm:spPr/>
    </dgm:pt>
    <dgm:pt modelId="{95A5D122-823E-47B8-B9CD-96004F612275}" type="pres">
      <dgm:prSet presAssocID="{F065115C-E9A0-496C-BFD6-CB2800F45169}" presName="background" presStyleLbl="node0" presStyleIdx="1" presStyleCnt="2"/>
      <dgm:spPr/>
    </dgm:pt>
    <dgm:pt modelId="{F6222830-09FB-4350-8240-0227A731AF41}" type="pres">
      <dgm:prSet presAssocID="{F065115C-E9A0-496C-BFD6-CB2800F45169}" presName="text" presStyleLbl="fgAcc0" presStyleIdx="1" presStyleCnt="2">
        <dgm:presLayoutVars>
          <dgm:chPref val="3"/>
        </dgm:presLayoutVars>
      </dgm:prSet>
      <dgm:spPr/>
    </dgm:pt>
    <dgm:pt modelId="{C6D29EE5-4CDF-4A32-A4A9-0357ED36A36A}" type="pres">
      <dgm:prSet presAssocID="{F065115C-E9A0-496C-BFD6-CB2800F45169}" presName="hierChild2" presStyleCnt="0"/>
      <dgm:spPr/>
    </dgm:pt>
  </dgm:ptLst>
  <dgm:cxnLst>
    <dgm:cxn modelId="{5CD0CE02-0480-4356-A33C-49010744AE52}" srcId="{80FFA017-1C9E-466A-A29D-C25B7C5384F9}" destId="{F065115C-E9A0-496C-BFD6-CB2800F45169}" srcOrd="1" destOrd="0" parTransId="{4D17E41E-774C-42C4-8CED-7B27034879EE}" sibTransId="{24BC63F9-EA28-4DCE-80B4-52B72BFCEB60}"/>
    <dgm:cxn modelId="{C371DD05-6B39-4698-A4A5-944A0EA46ACA}" type="presOf" srcId="{F065115C-E9A0-496C-BFD6-CB2800F45169}" destId="{F6222830-09FB-4350-8240-0227A731AF41}" srcOrd="0" destOrd="0" presId="urn:microsoft.com/office/officeart/2005/8/layout/hierarchy1"/>
    <dgm:cxn modelId="{CB9DB41A-249A-4619-B0DF-FD889318DC67}" type="presOf" srcId="{04CF245C-7E37-4C1E-A324-999543F76E6D}" destId="{812D7F73-4338-4E80-A6FA-F7CA5EC3FAED}" srcOrd="0" destOrd="0" presId="urn:microsoft.com/office/officeart/2005/8/layout/hierarchy1"/>
    <dgm:cxn modelId="{B8330875-CF68-40B1-AAD9-F926A8984F59}" srcId="{80FFA017-1C9E-466A-A29D-C25B7C5384F9}" destId="{04CF245C-7E37-4C1E-A324-999543F76E6D}" srcOrd="0" destOrd="0" parTransId="{AA4BFA4D-D52F-4573-8AAE-EFFBF4F84459}" sibTransId="{E62F1209-975E-488B-9AB5-4A6C8789E7D8}"/>
    <dgm:cxn modelId="{55DE74A5-2481-4149-9564-401E23ACA174}" type="presOf" srcId="{80FFA017-1C9E-466A-A29D-C25B7C5384F9}" destId="{17538DE3-8864-4763-AF7E-41949AD8C38C}" srcOrd="0" destOrd="0" presId="urn:microsoft.com/office/officeart/2005/8/layout/hierarchy1"/>
    <dgm:cxn modelId="{97D06069-C562-4EA9-A905-1D1735CE04ED}" type="presParOf" srcId="{17538DE3-8864-4763-AF7E-41949AD8C38C}" destId="{74A439BB-2498-4EAB-AC7A-D47372D80818}" srcOrd="0" destOrd="0" presId="urn:microsoft.com/office/officeart/2005/8/layout/hierarchy1"/>
    <dgm:cxn modelId="{94D91540-9D9C-4559-987F-4D374A372574}" type="presParOf" srcId="{74A439BB-2498-4EAB-AC7A-D47372D80818}" destId="{DEA96EAB-D236-4BE8-AD63-0720220A451F}" srcOrd="0" destOrd="0" presId="urn:microsoft.com/office/officeart/2005/8/layout/hierarchy1"/>
    <dgm:cxn modelId="{649A2874-E30F-4856-AEDA-7C5D3012FB0B}" type="presParOf" srcId="{DEA96EAB-D236-4BE8-AD63-0720220A451F}" destId="{9B04A8EE-4899-4DF8-892B-30973088A5AA}" srcOrd="0" destOrd="0" presId="urn:microsoft.com/office/officeart/2005/8/layout/hierarchy1"/>
    <dgm:cxn modelId="{F34BAA2A-E270-45A2-ABB4-E46909498F14}" type="presParOf" srcId="{DEA96EAB-D236-4BE8-AD63-0720220A451F}" destId="{812D7F73-4338-4E80-A6FA-F7CA5EC3FAED}" srcOrd="1" destOrd="0" presId="urn:microsoft.com/office/officeart/2005/8/layout/hierarchy1"/>
    <dgm:cxn modelId="{B3A4B0FF-56F6-4F94-9159-A88494E2E9F0}" type="presParOf" srcId="{74A439BB-2498-4EAB-AC7A-D47372D80818}" destId="{6BDBEBBF-CC18-4E04-BA5C-195AF51F3F7D}" srcOrd="1" destOrd="0" presId="urn:microsoft.com/office/officeart/2005/8/layout/hierarchy1"/>
    <dgm:cxn modelId="{B716531F-2737-4866-AA6D-07A9A80A6296}" type="presParOf" srcId="{17538DE3-8864-4763-AF7E-41949AD8C38C}" destId="{76E4417D-0FD7-4528-8511-780FE942B0BC}" srcOrd="1" destOrd="0" presId="urn:microsoft.com/office/officeart/2005/8/layout/hierarchy1"/>
    <dgm:cxn modelId="{C1737D50-DF20-432E-ABC7-4A1C86565E81}" type="presParOf" srcId="{76E4417D-0FD7-4528-8511-780FE942B0BC}" destId="{33D35A85-5277-4D3B-8DFA-284263E36C76}" srcOrd="0" destOrd="0" presId="urn:microsoft.com/office/officeart/2005/8/layout/hierarchy1"/>
    <dgm:cxn modelId="{087EA0B6-E262-4587-96A7-FC11BB8F345D}" type="presParOf" srcId="{33D35A85-5277-4D3B-8DFA-284263E36C76}" destId="{95A5D122-823E-47B8-B9CD-96004F612275}" srcOrd="0" destOrd="0" presId="urn:microsoft.com/office/officeart/2005/8/layout/hierarchy1"/>
    <dgm:cxn modelId="{1CFB22F0-28F2-4CF6-980D-4CEE200C6468}" type="presParOf" srcId="{33D35A85-5277-4D3B-8DFA-284263E36C76}" destId="{F6222830-09FB-4350-8240-0227A731AF41}" srcOrd="1" destOrd="0" presId="urn:microsoft.com/office/officeart/2005/8/layout/hierarchy1"/>
    <dgm:cxn modelId="{C6AFE932-D1AE-4A0F-87FE-9DF44C5BEB33}" type="presParOf" srcId="{76E4417D-0FD7-4528-8511-780FE942B0BC}" destId="{C6D29EE5-4CDF-4A32-A4A9-0357ED36A36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47D5A7-9C51-465A-A77F-3470134C9863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643F15B-2B08-4713-8598-92A310281C2F}">
      <dgm:prSet/>
      <dgm:spPr/>
      <dgm:t>
        <a:bodyPr/>
        <a:lstStyle/>
        <a:p>
          <a:r>
            <a:rPr lang="en-US"/>
            <a:t>Library database page</a:t>
          </a:r>
        </a:p>
      </dgm:t>
    </dgm:pt>
    <dgm:pt modelId="{B98BB8CE-1D59-4EAD-A9B3-134141AECACC}" type="parTrans" cxnId="{5ABB93B4-D714-4EC6-AAC8-74647DAF5199}">
      <dgm:prSet/>
      <dgm:spPr/>
      <dgm:t>
        <a:bodyPr/>
        <a:lstStyle/>
        <a:p>
          <a:endParaRPr lang="en-US"/>
        </a:p>
      </dgm:t>
    </dgm:pt>
    <dgm:pt modelId="{D9F47D5B-ED92-450C-AACA-70BC104656AC}" type="sibTrans" cxnId="{5ABB93B4-D714-4EC6-AAC8-74647DAF5199}">
      <dgm:prSet/>
      <dgm:spPr/>
      <dgm:t>
        <a:bodyPr/>
        <a:lstStyle/>
        <a:p>
          <a:endParaRPr lang="en-US"/>
        </a:p>
      </dgm:t>
    </dgm:pt>
    <dgm:pt modelId="{185A96A1-5229-42E3-8DC3-9AE7408408E6}">
      <dgm:prSet/>
      <dgm:spPr/>
      <dgm:t>
        <a:bodyPr/>
        <a:lstStyle/>
        <a:p>
          <a:r>
            <a:rPr lang="en-US"/>
            <a:t>Type in search box: </a:t>
          </a:r>
        </a:p>
      </dgm:t>
    </dgm:pt>
    <dgm:pt modelId="{6C1AD1EB-8139-4D50-9D67-787E96931FDE}" type="parTrans" cxnId="{B4A31533-06BF-40E3-912C-2E47379F9F96}">
      <dgm:prSet/>
      <dgm:spPr/>
      <dgm:t>
        <a:bodyPr/>
        <a:lstStyle/>
        <a:p>
          <a:endParaRPr lang="en-US"/>
        </a:p>
      </dgm:t>
    </dgm:pt>
    <dgm:pt modelId="{412D87E6-6F3E-418B-848B-C9C9CB17DFE3}" type="sibTrans" cxnId="{B4A31533-06BF-40E3-912C-2E47379F9F96}">
      <dgm:prSet/>
      <dgm:spPr/>
      <dgm:t>
        <a:bodyPr/>
        <a:lstStyle/>
        <a:p>
          <a:endParaRPr lang="en-US"/>
        </a:p>
      </dgm:t>
    </dgm:pt>
    <dgm:pt modelId="{C3E4A9E6-4319-4260-9246-566304663631}">
      <dgm:prSet/>
      <dgm:spPr/>
      <dgm:t>
        <a:bodyPr/>
        <a:lstStyle/>
        <a:p>
          <a:r>
            <a:rPr lang="en-US"/>
            <a:t>Google</a:t>
          </a:r>
        </a:p>
      </dgm:t>
    </dgm:pt>
    <dgm:pt modelId="{79AA538E-AFC5-458F-A434-1AA6B9A153DC}" type="parTrans" cxnId="{EC3B35E0-2CEC-41D9-8164-1042C865CCD1}">
      <dgm:prSet/>
      <dgm:spPr/>
      <dgm:t>
        <a:bodyPr/>
        <a:lstStyle/>
        <a:p>
          <a:endParaRPr lang="en-US"/>
        </a:p>
      </dgm:t>
    </dgm:pt>
    <dgm:pt modelId="{575C50B0-A93E-4E86-A271-308A8630E645}" type="sibTrans" cxnId="{EC3B35E0-2CEC-41D9-8164-1042C865CCD1}">
      <dgm:prSet/>
      <dgm:spPr/>
      <dgm:t>
        <a:bodyPr/>
        <a:lstStyle/>
        <a:p>
          <a:endParaRPr lang="en-US"/>
        </a:p>
      </dgm:t>
    </dgm:pt>
    <dgm:pt modelId="{62B6FF03-ECCC-4D07-8D66-7D2CC0336CCD}">
      <dgm:prSet/>
      <dgm:spPr/>
      <dgm:t>
        <a:bodyPr/>
        <a:lstStyle/>
        <a:p>
          <a:r>
            <a:rPr lang="en-US"/>
            <a:t>Can you tell the difference in search results?</a:t>
          </a:r>
        </a:p>
      </dgm:t>
    </dgm:pt>
    <dgm:pt modelId="{2270C299-F9A0-4B69-89BC-B3B6C7DB4E73}" type="parTrans" cxnId="{6C55005B-FA0D-4880-82BA-A4DED125073D}">
      <dgm:prSet/>
      <dgm:spPr/>
      <dgm:t>
        <a:bodyPr/>
        <a:lstStyle/>
        <a:p>
          <a:endParaRPr lang="en-US"/>
        </a:p>
      </dgm:t>
    </dgm:pt>
    <dgm:pt modelId="{B7A2A6D2-34A2-4FD6-B3CC-6E1A23A3A127}" type="sibTrans" cxnId="{6C55005B-FA0D-4880-82BA-A4DED125073D}">
      <dgm:prSet/>
      <dgm:spPr/>
      <dgm:t>
        <a:bodyPr/>
        <a:lstStyle/>
        <a:p>
          <a:endParaRPr lang="en-US"/>
        </a:p>
      </dgm:t>
    </dgm:pt>
    <dgm:pt modelId="{45207DAE-32DC-4042-8C59-2B0D43AA45A3}" type="pres">
      <dgm:prSet presAssocID="{EC47D5A7-9C51-465A-A77F-3470134C9863}" presName="root" presStyleCnt="0">
        <dgm:presLayoutVars>
          <dgm:dir/>
          <dgm:resizeHandles val="exact"/>
        </dgm:presLayoutVars>
      </dgm:prSet>
      <dgm:spPr/>
    </dgm:pt>
    <dgm:pt modelId="{160297A1-2D46-4036-AFF3-11D16DD21C44}" type="pres">
      <dgm:prSet presAssocID="{B643F15B-2B08-4713-8598-92A310281C2F}" presName="compNode" presStyleCnt="0"/>
      <dgm:spPr/>
    </dgm:pt>
    <dgm:pt modelId="{721D7842-7EDB-46D0-BDA2-3BD5B59A2548}" type="pres">
      <dgm:prSet presAssocID="{B643F15B-2B08-4713-8598-92A310281C2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E1747A06-C0DB-4A9F-9353-21CF17AD4F7D}" type="pres">
      <dgm:prSet presAssocID="{B643F15B-2B08-4713-8598-92A310281C2F}" presName="spaceRect" presStyleCnt="0"/>
      <dgm:spPr/>
    </dgm:pt>
    <dgm:pt modelId="{850B7B78-F59C-40E5-B0D5-76249588EE64}" type="pres">
      <dgm:prSet presAssocID="{B643F15B-2B08-4713-8598-92A310281C2F}" presName="textRect" presStyleLbl="revTx" presStyleIdx="0" presStyleCnt="4">
        <dgm:presLayoutVars>
          <dgm:chMax val="1"/>
          <dgm:chPref val="1"/>
        </dgm:presLayoutVars>
      </dgm:prSet>
      <dgm:spPr/>
    </dgm:pt>
    <dgm:pt modelId="{F1E0330D-6A46-43F1-AE5A-BA72A0E9FF8F}" type="pres">
      <dgm:prSet presAssocID="{D9F47D5B-ED92-450C-AACA-70BC104656AC}" presName="sibTrans" presStyleCnt="0"/>
      <dgm:spPr/>
    </dgm:pt>
    <dgm:pt modelId="{5EFEAE18-ED69-4D55-9656-74D99C8D4B1F}" type="pres">
      <dgm:prSet presAssocID="{185A96A1-5229-42E3-8DC3-9AE7408408E6}" presName="compNode" presStyleCnt="0"/>
      <dgm:spPr/>
    </dgm:pt>
    <dgm:pt modelId="{EDA679E6-823E-4F55-B78A-66AF9E42E3A1}" type="pres">
      <dgm:prSet presAssocID="{185A96A1-5229-42E3-8DC3-9AE7408408E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code"/>
        </a:ext>
      </dgm:extLst>
    </dgm:pt>
    <dgm:pt modelId="{C0981C44-B7E7-42D2-B167-42EE49B407AF}" type="pres">
      <dgm:prSet presAssocID="{185A96A1-5229-42E3-8DC3-9AE7408408E6}" presName="spaceRect" presStyleCnt="0"/>
      <dgm:spPr/>
    </dgm:pt>
    <dgm:pt modelId="{F5153EBC-E092-471F-AA80-9F89529D0EBC}" type="pres">
      <dgm:prSet presAssocID="{185A96A1-5229-42E3-8DC3-9AE7408408E6}" presName="textRect" presStyleLbl="revTx" presStyleIdx="1" presStyleCnt="4">
        <dgm:presLayoutVars>
          <dgm:chMax val="1"/>
          <dgm:chPref val="1"/>
        </dgm:presLayoutVars>
      </dgm:prSet>
      <dgm:spPr/>
    </dgm:pt>
    <dgm:pt modelId="{8FD87A23-4068-4175-A4A6-3E49C43A1D93}" type="pres">
      <dgm:prSet presAssocID="{412D87E6-6F3E-418B-848B-C9C9CB17DFE3}" presName="sibTrans" presStyleCnt="0"/>
      <dgm:spPr/>
    </dgm:pt>
    <dgm:pt modelId="{F79CE6A0-17CA-42EF-85F1-7032DDDE8E1B}" type="pres">
      <dgm:prSet presAssocID="{C3E4A9E6-4319-4260-9246-566304663631}" presName="compNode" presStyleCnt="0"/>
      <dgm:spPr/>
    </dgm:pt>
    <dgm:pt modelId="{7159B752-74C2-4DC8-A25D-0B51CFD18052}" type="pres">
      <dgm:prSet presAssocID="{C3E4A9E6-4319-4260-9246-56630466363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"/>
        </a:ext>
      </dgm:extLst>
    </dgm:pt>
    <dgm:pt modelId="{9673DDA8-B13E-4348-821C-ACE6984E51D5}" type="pres">
      <dgm:prSet presAssocID="{C3E4A9E6-4319-4260-9246-566304663631}" presName="spaceRect" presStyleCnt="0"/>
      <dgm:spPr/>
    </dgm:pt>
    <dgm:pt modelId="{FA1E4FEC-19A5-4CB2-8896-7E20A35A22BC}" type="pres">
      <dgm:prSet presAssocID="{C3E4A9E6-4319-4260-9246-566304663631}" presName="textRect" presStyleLbl="revTx" presStyleIdx="2" presStyleCnt="4">
        <dgm:presLayoutVars>
          <dgm:chMax val="1"/>
          <dgm:chPref val="1"/>
        </dgm:presLayoutVars>
      </dgm:prSet>
      <dgm:spPr/>
    </dgm:pt>
    <dgm:pt modelId="{645F4BDE-6407-479A-9394-BC634E3472C2}" type="pres">
      <dgm:prSet presAssocID="{575C50B0-A93E-4E86-A271-308A8630E645}" presName="sibTrans" presStyleCnt="0"/>
      <dgm:spPr/>
    </dgm:pt>
    <dgm:pt modelId="{27F1D60E-0DA1-4D83-B6E7-F350F8CE7DE5}" type="pres">
      <dgm:prSet presAssocID="{62B6FF03-ECCC-4D07-8D66-7D2CC0336CCD}" presName="compNode" presStyleCnt="0"/>
      <dgm:spPr/>
    </dgm:pt>
    <dgm:pt modelId="{2D05FBC1-6276-477A-8E35-D905C2F1F086}" type="pres">
      <dgm:prSet presAssocID="{62B6FF03-ECCC-4D07-8D66-7D2CC0336CC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0A772C92-BCF3-495D-868A-4814900BC4C0}" type="pres">
      <dgm:prSet presAssocID="{62B6FF03-ECCC-4D07-8D66-7D2CC0336CCD}" presName="spaceRect" presStyleCnt="0"/>
      <dgm:spPr/>
    </dgm:pt>
    <dgm:pt modelId="{02EBE7F0-212C-4283-BA47-B8FFC2D9C1FA}" type="pres">
      <dgm:prSet presAssocID="{62B6FF03-ECCC-4D07-8D66-7D2CC0336CCD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B4A31533-06BF-40E3-912C-2E47379F9F96}" srcId="{EC47D5A7-9C51-465A-A77F-3470134C9863}" destId="{185A96A1-5229-42E3-8DC3-9AE7408408E6}" srcOrd="1" destOrd="0" parTransId="{6C1AD1EB-8139-4D50-9D67-787E96931FDE}" sibTransId="{412D87E6-6F3E-418B-848B-C9C9CB17DFE3}"/>
    <dgm:cxn modelId="{59DE323C-E2E4-470D-96B8-9EBFEB62E23B}" type="presOf" srcId="{C3E4A9E6-4319-4260-9246-566304663631}" destId="{FA1E4FEC-19A5-4CB2-8896-7E20A35A22BC}" srcOrd="0" destOrd="0" presId="urn:microsoft.com/office/officeart/2018/2/layout/IconLabelList"/>
    <dgm:cxn modelId="{02B35140-987A-4CB6-874D-570E416AEDB4}" type="presOf" srcId="{62B6FF03-ECCC-4D07-8D66-7D2CC0336CCD}" destId="{02EBE7F0-212C-4283-BA47-B8FFC2D9C1FA}" srcOrd="0" destOrd="0" presId="urn:microsoft.com/office/officeart/2018/2/layout/IconLabelList"/>
    <dgm:cxn modelId="{6C55005B-FA0D-4880-82BA-A4DED125073D}" srcId="{EC47D5A7-9C51-465A-A77F-3470134C9863}" destId="{62B6FF03-ECCC-4D07-8D66-7D2CC0336CCD}" srcOrd="3" destOrd="0" parTransId="{2270C299-F9A0-4B69-89BC-B3B6C7DB4E73}" sibTransId="{B7A2A6D2-34A2-4FD6-B3CC-6E1A23A3A127}"/>
    <dgm:cxn modelId="{4D4A229D-399D-48D1-8172-0655A238F643}" type="presOf" srcId="{EC47D5A7-9C51-465A-A77F-3470134C9863}" destId="{45207DAE-32DC-4042-8C59-2B0D43AA45A3}" srcOrd="0" destOrd="0" presId="urn:microsoft.com/office/officeart/2018/2/layout/IconLabelList"/>
    <dgm:cxn modelId="{A839409D-F13E-4076-AC53-5AF66403A273}" type="presOf" srcId="{B643F15B-2B08-4713-8598-92A310281C2F}" destId="{850B7B78-F59C-40E5-B0D5-76249588EE64}" srcOrd="0" destOrd="0" presId="urn:microsoft.com/office/officeart/2018/2/layout/IconLabelList"/>
    <dgm:cxn modelId="{E980B5B1-2DE4-444C-AECE-35E79A6FD0BD}" type="presOf" srcId="{185A96A1-5229-42E3-8DC3-9AE7408408E6}" destId="{F5153EBC-E092-471F-AA80-9F89529D0EBC}" srcOrd="0" destOrd="0" presId="urn:microsoft.com/office/officeart/2018/2/layout/IconLabelList"/>
    <dgm:cxn modelId="{5ABB93B4-D714-4EC6-AAC8-74647DAF5199}" srcId="{EC47D5A7-9C51-465A-A77F-3470134C9863}" destId="{B643F15B-2B08-4713-8598-92A310281C2F}" srcOrd="0" destOrd="0" parTransId="{B98BB8CE-1D59-4EAD-A9B3-134141AECACC}" sibTransId="{D9F47D5B-ED92-450C-AACA-70BC104656AC}"/>
    <dgm:cxn modelId="{EC3B35E0-2CEC-41D9-8164-1042C865CCD1}" srcId="{EC47D5A7-9C51-465A-A77F-3470134C9863}" destId="{C3E4A9E6-4319-4260-9246-566304663631}" srcOrd="2" destOrd="0" parTransId="{79AA538E-AFC5-458F-A434-1AA6B9A153DC}" sibTransId="{575C50B0-A93E-4E86-A271-308A8630E645}"/>
    <dgm:cxn modelId="{36412929-DF55-4CEE-9D48-E981D3E7AF31}" type="presParOf" srcId="{45207DAE-32DC-4042-8C59-2B0D43AA45A3}" destId="{160297A1-2D46-4036-AFF3-11D16DD21C44}" srcOrd="0" destOrd="0" presId="urn:microsoft.com/office/officeart/2018/2/layout/IconLabelList"/>
    <dgm:cxn modelId="{ABB54952-068B-4162-8B7C-FFB3A07ABA07}" type="presParOf" srcId="{160297A1-2D46-4036-AFF3-11D16DD21C44}" destId="{721D7842-7EDB-46D0-BDA2-3BD5B59A2548}" srcOrd="0" destOrd="0" presId="urn:microsoft.com/office/officeart/2018/2/layout/IconLabelList"/>
    <dgm:cxn modelId="{4ED9D11C-DFDB-42BB-A3F9-2E94A5C85677}" type="presParOf" srcId="{160297A1-2D46-4036-AFF3-11D16DD21C44}" destId="{E1747A06-C0DB-4A9F-9353-21CF17AD4F7D}" srcOrd="1" destOrd="0" presId="urn:microsoft.com/office/officeart/2018/2/layout/IconLabelList"/>
    <dgm:cxn modelId="{81595406-F002-4FA5-A3F5-E81ABF5C6CB8}" type="presParOf" srcId="{160297A1-2D46-4036-AFF3-11D16DD21C44}" destId="{850B7B78-F59C-40E5-B0D5-76249588EE64}" srcOrd="2" destOrd="0" presId="urn:microsoft.com/office/officeart/2018/2/layout/IconLabelList"/>
    <dgm:cxn modelId="{AF682044-324E-48A6-8AE8-09F50BB46B2E}" type="presParOf" srcId="{45207DAE-32DC-4042-8C59-2B0D43AA45A3}" destId="{F1E0330D-6A46-43F1-AE5A-BA72A0E9FF8F}" srcOrd="1" destOrd="0" presId="urn:microsoft.com/office/officeart/2018/2/layout/IconLabelList"/>
    <dgm:cxn modelId="{25E3135C-CA7D-4204-A851-B546472FF072}" type="presParOf" srcId="{45207DAE-32DC-4042-8C59-2B0D43AA45A3}" destId="{5EFEAE18-ED69-4D55-9656-74D99C8D4B1F}" srcOrd="2" destOrd="0" presId="urn:microsoft.com/office/officeart/2018/2/layout/IconLabelList"/>
    <dgm:cxn modelId="{4EE6FDCF-0144-4D90-BC38-83CFE7FEE262}" type="presParOf" srcId="{5EFEAE18-ED69-4D55-9656-74D99C8D4B1F}" destId="{EDA679E6-823E-4F55-B78A-66AF9E42E3A1}" srcOrd="0" destOrd="0" presId="urn:microsoft.com/office/officeart/2018/2/layout/IconLabelList"/>
    <dgm:cxn modelId="{CF9ACDFD-17E3-478E-BE2B-FB5FAC757C49}" type="presParOf" srcId="{5EFEAE18-ED69-4D55-9656-74D99C8D4B1F}" destId="{C0981C44-B7E7-42D2-B167-42EE49B407AF}" srcOrd="1" destOrd="0" presId="urn:microsoft.com/office/officeart/2018/2/layout/IconLabelList"/>
    <dgm:cxn modelId="{F472E76B-0DA4-4445-8D83-5BE3B4A34C65}" type="presParOf" srcId="{5EFEAE18-ED69-4D55-9656-74D99C8D4B1F}" destId="{F5153EBC-E092-471F-AA80-9F89529D0EBC}" srcOrd="2" destOrd="0" presId="urn:microsoft.com/office/officeart/2018/2/layout/IconLabelList"/>
    <dgm:cxn modelId="{CF63012B-7D75-4EA1-95F2-650135FE8825}" type="presParOf" srcId="{45207DAE-32DC-4042-8C59-2B0D43AA45A3}" destId="{8FD87A23-4068-4175-A4A6-3E49C43A1D93}" srcOrd="3" destOrd="0" presId="urn:microsoft.com/office/officeart/2018/2/layout/IconLabelList"/>
    <dgm:cxn modelId="{D2D7D442-8333-449B-AC18-988572793F45}" type="presParOf" srcId="{45207DAE-32DC-4042-8C59-2B0D43AA45A3}" destId="{F79CE6A0-17CA-42EF-85F1-7032DDDE8E1B}" srcOrd="4" destOrd="0" presId="urn:microsoft.com/office/officeart/2018/2/layout/IconLabelList"/>
    <dgm:cxn modelId="{8C63F943-678A-41CB-9C69-5807EC62B77E}" type="presParOf" srcId="{F79CE6A0-17CA-42EF-85F1-7032DDDE8E1B}" destId="{7159B752-74C2-4DC8-A25D-0B51CFD18052}" srcOrd="0" destOrd="0" presId="urn:microsoft.com/office/officeart/2018/2/layout/IconLabelList"/>
    <dgm:cxn modelId="{2E72DFDD-E615-4865-B2F9-02573EE9D7AF}" type="presParOf" srcId="{F79CE6A0-17CA-42EF-85F1-7032DDDE8E1B}" destId="{9673DDA8-B13E-4348-821C-ACE6984E51D5}" srcOrd="1" destOrd="0" presId="urn:microsoft.com/office/officeart/2018/2/layout/IconLabelList"/>
    <dgm:cxn modelId="{F00DBAF2-8403-416F-A254-F9AF58F8C88E}" type="presParOf" srcId="{F79CE6A0-17CA-42EF-85F1-7032DDDE8E1B}" destId="{FA1E4FEC-19A5-4CB2-8896-7E20A35A22BC}" srcOrd="2" destOrd="0" presId="urn:microsoft.com/office/officeart/2018/2/layout/IconLabelList"/>
    <dgm:cxn modelId="{F8D5639F-BDC4-4940-A4E9-91C64E67FF21}" type="presParOf" srcId="{45207DAE-32DC-4042-8C59-2B0D43AA45A3}" destId="{645F4BDE-6407-479A-9394-BC634E3472C2}" srcOrd="5" destOrd="0" presId="urn:microsoft.com/office/officeart/2018/2/layout/IconLabelList"/>
    <dgm:cxn modelId="{03B3EC8A-B20E-454F-B49F-CC6F95A835D3}" type="presParOf" srcId="{45207DAE-32DC-4042-8C59-2B0D43AA45A3}" destId="{27F1D60E-0DA1-4D83-B6E7-F350F8CE7DE5}" srcOrd="6" destOrd="0" presId="urn:microsoft.com/office/officeart/2018/2/layout/IconLabelList"/>
    <dgm:cxn modelId="{5DE0D42E-5230-4D43-A4FE-1BE3424D3E03}" type="presParOf" srcId="{27F1D60E-0DA1-4D83-B6E7-F350F8CE7DE5}" destId="{2D05FBC1-6276-477A-8E35-D905C2F1F086}" srcOrd="0" destOrd="0" presId="urn:microsoft.com/office/officeart/2018/2/layout/IconLabelList"/>
    <dgm:cxn modelId="{BB27A9C4-A4A7-41AA-B890-79D6A5F65666}" type="presParOf" srcId="{27F1D60E-0DA1-4D83-B6E7-F350F8CE7DE5}" destId="{0A772C92-BCF3-495D-868A-4814900BC4C0}" srcOrd="1" destOrd="0" presId="urn:microsoft.com/office/officeart/2018/2/layout/IconLabelList"/>
    <dgm:cxn modelId="{392B6468-6AD0-4B51-AF17-BA271721CCBD}" type="presParOf" srcId="{27F1D60E-0DA1-4D83-B6E7-F350F8CE7DE5}" destId="{02EBE7F0-212C-4283-BA47-B8FFC2D9C1F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33DA6E-4CCC-4036-88A7-7494A9541A3F}">
      <dsp:nvSpPr>
        <dsp:cNvPr id="0" name=""/>
        <dsp:cNvSpPr/>
      </dsp:nvSpPr>
      <dsp:spPr>
        <a:xfrm>
          <a:off x="1128890" y="1206"/>
          <a:ext cx="2294817" cy="137689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LIBRARY RESOURCES</a:t>
          </a:r>
        </a:p>
      </dsp:txBody>
      <dsp:txXfrm>
        <a:off x="1128890" y="1206"/>
        <a:ext cx="2294817" cy="1376890"/>
      </dsp:txXfrm>
    </dsp:sp>
    <dsp:sp modelId="{3AC7A217-B241-4124-900E-A5E0ED0849B3}">
      <dsp:nvSpPr>
        <dsp:cNvPr id="0" name=""/>
        <dsp:cNvSpPr/>
      </dsp:nvSpPr>
      <dsp:spPr>
        <a:xfrm>
          <a:off x="3653189" y="1206"/>
          <a:ext cx="2294817" cy="137689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RESOURCES FOR STUDENTS</a:t>
          </a:r>
        </a:p>
      </dsp:txBody>
      <dsp:txXfrm>
        <a:off x="3653189" y="1206"/>
        <a:ext cx="2294817" cy="1376890"/>
      </dsp:txXfrm>
    </dsp:sp>
    <dsp:sp modelId="{6C107BC1-B6C4-4CE8-91FD-68C22FE3B45C}">
      <dsp:nvSpPr>
        <dsp:cNvPr id="0" name=""/>
        <dsp:cNvSpPr/>
      </dsp:nvSpPr>
      <dsp:spPr>
        <a:xfrm>
          <a:off x="6177488" y="1206"/>
          <a:ext cx="2294817" cy="137689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PLAGIARISM IN ACADEMICS</a:t>
          </a:r>
        </a:p>
      </dsp:txBody>
      <dsp:txXfrm>
        <a:off x="6177488" y="1206"/>
        <a:ext cx="2294817" cy="1376890"/>
      </dsp:txXfrm>
    </dsp:sp>
    <dsp:sp modelId="{4661B0BF-68AE-4D14-B32F-6A616A71DE2D}">
      <dsp:nvSpPr>
        <dsp:cNvPr id="0" name=""/>
        <dsp:cNvSpPr/>
      </dsp:nvSpPr>
      <dsp:spPr>
        <a:xfrm>
          <a:off x="1128890" y="1607578"/>
          <a:ext cx="2294817" cy="137689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AVOIDING PLAGIARISM</a:t>
          </a:r>
        </a:p>
      </dsp:txBody>
      <dsp:txXfrm>
        <a:off x="1128890" y="1607578"/>
        <a:ext cx="2294817" cy="1376890"/>
      </dsp:txXfrm>
    </dsp:sp>
    <dsp:sp modelId="{CFD1C72B-9B64-4B9F-AD25-B3A5DEDDFC51}">
      <dsp:nvSpPr>
        <dsp:cNvPr id="0" name=""/>
        <dsp:cNvSpPr/>
      </dsp:nvSpPr>
      <dsp:spPr>
        <a:xfrm>
          <a:off x="3653189" y="1607578"/>
          <a:ext cx="2294817" cy="137689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Garamond" panose="02020404030301010803"/>
            </a:rPr>
            <a:t>CITATION</a:t>
          </a:r>
          <a:r>
            <a:rPr lang="en-US" sz="2300" kern="1200" dirty="0"/>
            <a:t> HELP</a:t>
          </a:r>
        </a:p>
      </dsp:txBody>
      <dsp:txXfrm>
        <a:off x="3653189" y="1607578"/>
        <a:ext cx="2294817" cy="1376890"/>
      </dsp:txXfrm>
    </dsp:sp>
    <dsp:sp modelId="{524F8072-6528-46AC-BF66-D2C8BDD653FC}">
      <dsp:nvSpPr>
        <dsp:cNvPr id="0" name=""/>
        <dsp:cNvSpPr/>
      </dsp:nvSpPr>
      <dsp:spPr>
        <a:xfrm>
          <a:off x="6177488" y="1607578"/>
          <a:ext cx="2294817" cy="137689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UPSWING ONLINE TUTORING ASSISTANCE</a:t>
          </a:r>
        </a:p>
      </dsp:txBody>
      <dsp:txXfrm>
        <a:off x="6177488" y="1607578"/>
        <a:ext cx="2294817" cy="13768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04A8EE-4899-4DF8-892B-30973088A5AA}">
      <dsp:nvSpPr>
        <dsp:cNvPr id="0" name=""/>
        <dsp:cNvSpPr/>
      </dsp:nvSpPr>
      <dsp:spPr>
        <a:xfrm>
          <a:off x="99621" y="837"/>
          <a:ext cx="4029408" cy="255867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2D7F73-4338-4E80-A6FA-F7CA5EC3FAED}">
      <dsp:nvSpPr>
        <dsp:cNvPr id="0" name=""/>
        <dsp:cNvSpPr/>
      </dsp:nvSpPr>
      <dsp:spPr>
        <a:xfrm>
          <a:off x="547333" y="426163"/>
          <a:ext cx="4029408" cy="255867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VARIOUS DEFINITIONS</a:t>
          </a:r>
        </a:p>
      </dsp:txBody>
      <dsp:txXfrm>
        <a:off x="622274" y="501104"/>
        <a:ext cx="3879526" cy="2408792"/>
      </dsp:txXfrm>
    </dsp:sp>
    <dsp:sp modelId="{95A5D122-823E-47B8-B9CD-96004F612275}">
      <dsp:nvSpPr>
        <dsp:cNvPr id="0" name=""/>
        <dsp:cNvSpPr/>
      </dsp:nvSpPr>
      <dsp:spPr>
        <a:xfrm>
          <a:off x="5024454" y="837"/>
          <a:ext cx="4029408" cy="255867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222830-09FB-4350-8240-0227A731AF41}">
      <dsp:nvSpPr>
        <dsp:cNvPr id="0" name=""/>
        <dsp:cNvSpPr/>
      </dsp:nvSpPr>
      <dsp:spPr>
        <a:xfrm>
          <a:off x="5472166" y="426163"/>
          <a:ext cx="4029408" cy="255867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SUMMARY</a:t>
          </a:r>
          <a:r>
            <a:rPr lang="en-US" sz="2800" kern="1200"/>
            <a:t>: TAKING WORDS, IDEAS, AND PERSPECTIVES THAT BELONG TO OTHERS AND MAKING THEM YOUR OWN</a:t>
          </a:r>
        </a:p>
      </dsp:txBody>
      <dsp:txXfrm>
        <a:off x="5547107" y="501104"/>
        <a:ext cx="3879526" cy="24087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1D7842-7EDB-46D0-BDA2-3BD5B59A2548}">
      <dsp:nvSpPr>
        <dsp:cNvPr id="0" name=""/>
        <dsp:cNvSpPr/>
      </dsp:nvSpPr>
      <dsp:spPr>
        <a:xfrm>
          <a:off x="1319873" y="262420"/>
          <a:ext cx="762539" cy="76253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0B7B78-F59C-40E5-B0D5-76249588EE64}">
      <dsp:nvSpPr>
        <dsp:cNvPr id="0" name=""/>
        <dsp:cNvSpPr/>
      </dsp:nvSpPr>
      <dsp:spPr>
        <a:xfrm>
          <a:off x="853877" y="1286040"/>
          <a:ext cx="1694531" cy="677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Library database page</a:t>
          </a:r>
        </a:p>
      </dsp:txBody>
      <dsp:txXfrm>
        <a:off x="853877" y="1286040"/>
        <a:ext cx="1694531" cy="677812"/>
      </dsp:txXfrm>
    </dsp:sp>
    <dsp:sp modelId="{EDA679E6-823E-4F55-B78A-66AF9E42E3A1}">
      <dsp:nvSpPr>
        <dsp:cNvPr id="0" name=""/>
        <dsp:cNvSpPr/>
      </dsp:nvSpPr>
      <dsp:spPr>
        <a:xfrm>
          <a:off x="3310948" y="262420"/>
          <a:ext cx="762539" cy="76253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153EBC-E092-471F-AA80-9F89529D0EBC}">
      <dsp:nvSpPr>
        <dsp:cNvPr id="0" name=""/>
        <dsp:cNvSpPr/>
      </dsp:nvSpPr>
      <dsp:spPr>
        <a:xfrm>
          <a:off x="2844951" y="1286040"/>
          <a:ext cx="1694531" cy="677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Type in search box: </a:t>
          </a:r>
        </a:p>
      </dsp:txBody>
      <dsp:txXfrm>
        <a:off x="2844951" y="1286040"/>
        <a:ext cx="1694531" cy="677812"/>
      </dsp:txXfrm>
    </dsp:sp>
    <dsp:sp modelId="{7159B752-74C2-4DC8-A25D-0B51CFD18052}">
      <dsp:nvSpPr>
        <dsp:cNvPr id="0" name=""/>
        <dsp:cNvSpPr/>
      </dsp:nvSpPr>
      <dsp:spPr>
        <a:xfrm>
          <a:off x="1319873" y="2387485"/>
          <a:ext cx="762539" cy="76253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1E4FEC-19A5-4CB2-8896-7E20A35A22BC}">
      <dsp:nvSpPr>
        <dsp:cNvPr id="0" name=""/>
        <dsp:cNvSpPr/>
      </dsp:nvSpPr>
      <dsp:spPr>
        <a:xfrm>
          <a:off x="853877" y="3411104"/>
          <a:ext cx="1694531" cy="677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Google</a:t>
          </a:r>
        </a:p>
      </dsp:txBody>
      <dsp:txXfrm>
        <a:off x="853877" y="3411104"/>
        <a:ext cx="1694531" cy="677812"/>
      </dsp:txXfrm>
    </dsp:sp>
    <dsp:sp modelId="{2D05FBC1-6276-477A-8E35-D905C2F1F086}">
      <dsp:nvSpPr>
        <dsp:cNvPr id="0" name=""/>
        <dsp:cNvSpPr/>
      </dsp:nvSpPr>
      <dsp:spPr>
        <a:xfrm>
          <a:off x="3310948" y="2387485"/>
          <a:ext cx="762539" cy="76253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EBE7F0-212C-4283-BA47-B8FFC2D9C1FA}">
      <dsp:nvSpPr>
        <dsp:cNvPr id="0" name=""/>
        <dsp:cNvSpPr/>
      </dsp:nvSpPr>
      <dsp:spPr>
        <a:xfrm>
          <a:off x="2844951" y="3411104"/>
          <a:ext cx="1694531" cy="677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Can you tell the difference in search results?</a:t>
          </a:r>
        </a:p>
      </dsp:txBody>
      <dsp:txXfrm>
        <a:off x="2844951" y="3411104"/>
        <a:ext cx="1694531" cy="6778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D87C7-B87E-4607-B196-8650D957D201}" type="datetimeFigureOut">
              <a:rPr lang="en-US"/>
              <a:t>6/30/2021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85DD45-FF29-40B8-9DCF-5264E7C64FB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61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Objective: Answer</a:t>
            </a:r>
            <a:r>
              <a:rPr lang="en-US" baseline="0"/>
              <a:t> all five questions.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A720B-7D7F-479D-A3A4-AFA7EFBB817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 on evaluating sources</a:t>
            </a:r>
            <a:r>
              <a:rPr lang="en-US" baseline="0" dirty="0"/>
              <a:t> are also available. Validity and reliability </a:t>
            </a:r>
            <a:r>
              <a:rPr lang="en-US" baseline="0"/>
              <a:t>are important.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A720B-7D7F-479D-A3A4-AFA7EFBB817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708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DFC11-C6B2-4BC7-8EDF-8603D60856DD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FBFA-530B-4958-ABDA-39004A92D1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DFC11-C6B2-4BC7-8EDF-8603D60856DD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FBFA-530B-4958-ABDA-39004A92D1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DFC11-C6B2-4BC7-8EDF-8603D60856DD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FBFA-530B-4958-ABDA-39004A92D1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DFC11-C6B2-4BC7-8EDF-8603D60856DD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FBFA-530B-4958-ABDA-39004A92D1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DFC11-C6B2-4BC7-8EDF-8603D60856DD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FBFA-530B-4958-ABDA-39004A92D1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DFC11-C6B2-4BC7-8EDF-8603D60856DD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FBFA-530B-4958-ABDA-39004A92D1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DFC11-C6B2-4BC7-8EDF-8603D60856DD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FBFA-530B-4958-ABDA-39004A92D1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DFC11-C6B2-4BC7-8EDF-8603D60856DD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FBFA-530B-4958-ABDA-39004A92D1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DFC11-C6B2-4BC7-8EDF-8603D60856DD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FBFA-530B-4958-ABDA-39004A92D1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DFC11-C6B2-4BC7-8EDF-8603D60856DD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FBFA-530B-4958-ABDA-39004A92D1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DFC11-C6B2-4BC7-8EDF-8603D60856DD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FBFA-530B-4958-ABDA-39004A92D1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6/30/2021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9" name="Instructional Text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sz="1200" b="1" i="1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sz="1200" i="1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85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DFC11-C6B2-4BC7-8EDF-8603D60856DD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DFBFA-530B-4958-ABDA-39004A92D1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/>
              <a:pPr/>
              <a:t>6/30/2021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hccs.edu/plagiaris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lagiarism.org/" TargetMode="External"/><Relationship Id="rId4" Type="http://schemas.openxmlformats.org/officeDocument/2006/relationships/hyperlink" Target="https://hccs.upswing.io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ammarly.com/plagiarism-checker?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wl.purdue.edu/owl/research_and_citation/using_research/avoiding_plagiarism/is_it_plagiarism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anya.bunton@hccs.edu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hccs.webex.edu/meet/sanya.bunton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png"/><Relationship Id="rId9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hccs.edu/resources-for/current-students/student-handbook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6B80853-775B-47C1-A508-0AAD6FCE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157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F62520-0403-497A-958B-FD6E8037E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85" y="471792"/>
            <a:ext cx="11264630" cy="59144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picture containing doll, toy, drawing&#10;&#10;Description automatically generated">
            <a:extLst>
              <a:ext uri="{FF2B5EF4-FFF2-40B4-BE49-F238E27FC236}">
                <a16:creationId xmlns:a16="http://schemas.microsoft.com/office/drawing/2014/main" id="{C3FF6230-9464-4312-BB73-53757E1D8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051" y="1115259"/>
            <a:ext cx="4641898" cy="46274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B3A422A-21ED-464B-B2EF-EE5B061BE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744" y="635508"/>
            <a:ext cx="10954512" cy="5586984"/>
          </a:xfrm>
          <a:prstGeom prst="rect">
            <a:avLst/>
          </a:prstGeom>
          <a:noFill/>
          <a:ln w="22225" cap="flat">
            <a:solidFill>
              <a:srgbClr val="FFB43C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40630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6">
            <a:extLst>
              <a:ext uri="{FF2B5EF4-FFF2-40B4-BE49-F238E27FC236}">
                <a16:creationId xmlns:a16="http://schemas.microsoft.com/office/drawing/2014/main" id="{38181A50-C8BE-4392-983D-C06579080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picture containing text, person, person, blue&#10;&#10;Description automatically generated">
            <a:extLst>
              <a:ext uri="{FF2B5EF4-FFF2-40B4-BE49-F238E27FC236}">
                <a16:creationId xmlns:a16="http://schemas.microsoft.com/office/drawing/2014/main" id="{5825A648-284D-4A88-B9F1-088D3127D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3405" y="804334"/>
            <a:ext cx="3425189" cy="524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092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E1B3E-1D81-422B-81FF-79FFF809D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ea typeface="+mj-lt"/>
                <a:cs typeface="+mj-lt"/>
              </a:rPr>
              <a:t>DEBT FREE DEGEE</a:t>
            </a:r>
          </a:p>
          <a:p>
            <a:r>
              <a:rPr lang="en-US">
                <a:ea typeface="+mj-lt"/>
                <a:cs typeface="+mj-lt"/>
              </a:rPr>
              <a:t>Author: ANTHONY O’NEAL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97718-2C42-4FA6-88D4-4C660DC0DA1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>
                <a:ea typeface="+mn-lt"/>
                <a:cs typeface="+mn-lt"/>
              </a:rPr>
              <a:t>START EARLY (Middle School/High School</a:t>
            </a:r>
          </a:p>
          <a:p>
            <a:r>
              <a:rPr lang="en-US">
                <a:ea typeface="+mn-lt"/>
                <a:cs typeface="+mn-lt"/>
              </a:rPr>
              <a:t>MEET with School Counselor/Career Adviser at least twice a year</a:t>
            </a:r>
          </a:p>
          <a:p>
            <a:r>
              <a:rPr lang="en-US">
                <a:ea typeface="+mn-lt"/>
                <a:cs typeface="+mn-lt"/>
              </a:rPr>
              <a:t>PLAN your direction (colleges to transfer to or internship experience)</a:t>
            </a:r>
          </a:p>
          <a:p>
            <a:pPr>
              <a:buSzPct val="114999"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B1D203-4D5E-4F8F-98E2-4D99D3C9AD2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>
                <a:ea typeface="+mn-lt"/>
                <a:cs typeface="+mn-lt"/>
              </a:rPr>
              <a:t>PRACTICE test taking strategies (look for “superscore” colleges because they will take your highest score in a subject area so if you take a test multiple times, they will take the highest score in each of the areas tested)</a:t>
            </a:r>
          </a:p>
          <a:p>
            <a:r>
              <a:rPr lang="en-US">
                <a:ea typeface="+mn-lt"/>
                <a:cs typeface="+mn-lt"/>
              </a:rPr>
              <a:t>GET INVOLVED by joining clubs/organizations, or volunteering time (builds a social network you can use on academic resume or references for internships/job experience)</a:t>
            </a:r>
          </a:p>
          <a:p>
            <a:pPr>
              <a:buSzPct val="114999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450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38545" y="2305112"/>
            <a:ext cx="6700405" cy="2219691"/>
          </a:xfrm>
        </p:spPr>
        <p:txBody>
          <a:bodyPr anchor="ctr"/>
          <a:lstStyle/>
          <a:p>
            <a:pPr algn="ctr"/>
            <a:r>
              <a:rPr lang="en-US" dirty="0" err="1"/>
              <a:t>Mla</a:t>
            </a:r>
            <a:r>
              <a:rPr lang="en-US" dirty="0"/>
              <a:t> citation guide</a:t>
            </a:r>
          </a:p>
        </p:txBody>
      </p:sp>
      <p:pic>
        <p:nvPicPr>
          <p:cNvPr id="4" name="Picture Placeholder 3" descr="Open book on table, blurred shelves of books in background" title="Sample Picture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5278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04900" y="1465147"/>
            <a:ext cx="92513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Cambria" panose="02040503050406030204" pitchFamily="18" charset="0"/>
              </a:rPr>
              <a:t>Double-space all lines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Cambria" panose="02040503050406030204" pitchFamily="18" charset="0"/>
              </a:rPr>
              <a:t>Use hanging indentation and alphabetize all entries by author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Cambria" panose="02040503050406030204" pitchFamily="18" charset="0"/>
              </a:rPr>
              <a:t>Invert the name of the first author listed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Cambria" panose="02040503050406030204" pitchFamily="18" charset="0"/>
              </a:rPr>
              <a:t>Italicize titles of databases and independent works such as plays, books, periodicals, and websites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Cambria" panose="02040503050406030204" pitchFamily="18" charset="0"/>
              </a:rPr>
              <a:t>Enclose in quotation marks titles of articles, chapters, essays, poems &amp; short stories</a:t>
            </a:r>
          </a:p>
          <a:p>
            <a:endParaRPr lang="en-US" dirty="0"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Cambria" panose="02040503050406030204" pitchFamily="18" charset="0"/>
              </a:rPr>
              <a:t>If article does not have consecutive pages, use only the first page number and a plus sign: 100+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Cambria" panose="02040503050406030204" pitchFamily="18" charset="0"/>
              </a:rPr>
              <a:t>Date order: 1. Day 2. Abbreviated month 3. Year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895" y="467934"/>
            <a:ext cx="6345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mbria" panose="02040503050406030204" pitchFamily="18" charset="0"/>
              </a:rPr>
              <a:t>Basic Rules</a:t>
            </a:r>
          </a:p>
        </p:txBody>
      </p:sp>
    </p:spTree>
    <p:extLst>
      <p:ext uri="{BB962C8B-B14F-4D97-AF65-F5344CB8AC3E}">
        <p14:creationId xmlns:p14="http://schemas.microsoft.com/office/powerpoint/2010/main" val="191049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n-US" dirty="0"/>
              <a:t>Let’s PRACTICE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E44409-6A93-4674-89D7-FC610DC4F9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005" b="6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2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AED86F81-69C5-4C1F-A610-D72EBFA193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4080532"/>
              </p:ext>
            </p:extLst>
          </p:nvPr>
        </p:nvGraphicFramePr>
        <p:xfrm>
          <a:off x="838200" y="1825625"/>
          <a:ext cx="539336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4334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CONGRATULATIONS!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	       SOME THINGS TO REMEMBER</a:t>
            </a:r>
          </a:p>
          <a:p>
            <a:endParaRPr lang="en-US" dirty="0"/>
          </a:p>
          <a:p>
            <a:r>
              <a:rPr lang="en-US" dirty="0"/>
              <a:t>Always ask a librarian or instructor if needed</a:t>
            </a:r>
          </a:p>
          <a:p>
            <a:endParaRPr lang="en-US" dirty="0"/>
          </a:p>
          <a:p>
            <a:r>
              <a:rPr lang="en-US" dirty="0"/>
              <a:t>Using library databases tend to result in more scholarly research</a:t>
            </a:r>
          </a:p>
        </p:txBody>
      </p:sp>
    </p:spTree>
    <p:extLst>
      <p:ext uri="{BB962C8B-B14F-4D97-AF65-F5344CB8AC3E}">
        <p14:creationId xmlns:p14="http://schemas.microsoft.com/office/powerpoint/2010/main" val="3386318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8">
            <a:extLst>
              <a:ext uri="{FF2B5EF4-FFF2-40B4-BE49-F238E27FC236}">
                <a16:creationId xmlns:a16="http://schemas.microsoft.com/office/drawing/2014/main" id="{0B7C4858-FAA3-4226-A856-193A01910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0">
            <a:extLst>
              <a:ext uri="{FF2B5EF4-FFF2-40B4-BE49-F238E27FC236}">
                <a16:creationId xmlns:a16="http://schemas.microsoft.com/office/drawing/2014/main" id="{68C1B503-0291-4E82-A65E-72D604D9F6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2">
            <a:extLst>
              <a:ext uri="{FF2B5EF4-FFF2-40B4-BE49-F238E27FC236}">
                <a16:creationId xmlns:a16="http://schemas.microsoft.com/office/drawing/2014/main" id="{B3F836C5-9601-4982-A121-CCA49BF7B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bg2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n-US" sz="3400">
                <a:solidFill>
                  <a:srgbClr val="FFFFFF"/>
                </a:solidFill>
              </a:rPr>
              <a:t>USEFUL RESOURCES</a:t>
            </a:r>
          </a:p>
        </p:txBody>
      </p:sp>
      <p:sp>
        <p:nvSpPr>
          <p:cNvPr id="31" name="Rectangle 24">
            <a:extLst>
              <a:ext uri="{FF2B5EF4-FFF2-40B4-BE49-F238E27FC236}">
                <a16:creationId xmlns:a16="http://schemas.microsoft.com/office/drawing/2014/main" id="{46CD0D05-FF47-4ABB-841C-0600CADC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0360" y="469900"/>
            <a:ext cx="5953630" cy="5405968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HCC LIBRARIES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  <a:hlinkClick r:id="rId3"/>
              </a:rPr>
              <a:t>https://library.hccs.edu/plagiarism</a:t>
            </a:r>
            <a:endParaRPr lang="en-US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HCC ONLINE TUTORING (UPSWING)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  <a:hlinkClick r:id="rId4"/>
              </a:rPr>
              <a:t>https://hccs.upswing.io/</a:t>
            </a:r>
            <a:endParaRPr lang="en-US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PLAGIARISM ORG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  <a:hlinkClick r:id="rId5"/>
              </a:rPr>
              <a:t>https://www.plagiarism.org/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793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B7C4858-FAA3-4226-A856-193A01910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C1B503-0291-4E82-A65E-72D604D9F6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3F836C5-9601-4982-A121-CCA49BF7B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bg2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n-US" sz="3400">
                <a:solidFill>
                  <a:srgbClr val="FFFFFF"/>
                </a:solidFill>
              </a:rPr>
              <a:t>USEFUL RESOURCES CONT’D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CD0D05-FF47-4ABB-841C-0600CADC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0360" y="2123295"/>
            <a:ext cx="5953630" cy="3781327"/>
          </a:xfrm>
        </p:spPr>
        <p:txBody>
          <a:bodyPr anchor="ctr">
            <a:normAutofit fontScale="85000" lnSpcReduction="10000"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pPr>
              <a:buSzPct val="114999"/>
            </a:pPr>
            <a:endParaRPr lang="en-US" dirty="0">
              <a:solidFill>
                <a:schemeClr val="bg1"/>
              </a:solidFill>
            </a:endParaRPr>
          </a:p>
          <a:p>
            <a:pPr>
              <a:buSzPct val="114999"/>
            </a:pPr>
            <a:r>
              <a:rPr lang="en-US" dirty="0">
                <a:solidFill>
                  <a:schemeClr val="bg1"/>
                </a:solidFill>
              </a:rPr>
              <a:t>GRAMMARLY PLAGIARISM CHECKER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https://www.grammarly.com/plagiarism-checker?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dirty="0">
              <a:solidFill>
                <a:schemeClr val="bg1"/>
              </a:solidFill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PURDUE OWL PLAGIARISM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u="sng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https://owl.purdue.edu/owl/research_and_citation/using_research/avoiding_plagiarism/is_it_plagiarism.html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u="sng" dirty="0">
              <a:solidFill>
                <a:schemeClr val="accent1"/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schemeClr val="accent1"/>
                </a:solidFill>
                <a:ea typeface="+mn-lt"/>
                <a:cs typeface="+mn-lt"/>
              </a:rPr>
              <a:t>ONeal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, Anthony, and Dave Ramsey. </a:t>
            </a:r>
            <a:r>
              <a:rPr lang="en-US" i="1" dirty="0">
                <a:solidFill>
                  <a:schemeClr val="accent1"/>
                </a:solidFill>
                <a:ea typeface="+mn-lt"/>
                <a:cs typeface="+mn-lt"/>
              </a:rPr>
              <a:t>Debt Free Degree: The Step-by-Step Guide to Getting Your Kid Through College Without Student Loans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. , 2019. Print.</a:t>
            </a:r>
            <a:endParaRPr lang="en-US" dirty="0">
              <a:solidFill>
                <a:schemeClr val="accent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u="sng" dirty="0">
              <a:solidFill>
                <a:srgbClr val="83992A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dirty="0">
              <a:solidFill>
                <a:srgbClr val="262626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236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88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025670FA-84E9-4D3D-BFE1-5DD6C1EED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857804E-7000-4D6F-BCB9-EB292DC3D2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920" y="1399880"/>
            <a:ext cx="7808159" cy="410396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DB615E3-6869-4FBE-9989-6D9A8FB8B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28332" y="1540931"/>
            <a:ext cx="7543802" cy="3835401"/>
          </a:xfrm>
          <a:prstGeom prst="rect">
            <a:avLst/>
          </a:prstGeom>
          <a:noFill/>
          <a:ln w="15875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E14D3C4-C240-43BC-99C8-DB470FE46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3631"/>
            <a:ext cx="12231160" cy="659658"/>
            <a:chOff x="-16934" y="3123631"/>
            <a:chExt cx="12231160" cy="659658"/>
          </a:xfrm>
        </p:grpSpPr>
        <p:sp>
          <p:nvSpPr>
            <p:cNvPr id="45" name="Rounded Rectangle 17">
              <a:extLst>
                <a:ext uri="{FF2B5EF4-FFF2-40B4-BE49-F238E27FC236}">
                  <a16:creationId xmlns:a16="http://schemas.microsoft.com/office/drawing/2014/main" id="{798C04BF-875F-4229-959B-395CE72D15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17C53CB1-46D3-40C9-A194-A5D98949B5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47" name="Rounded Rectangle 20">
              <a:extLst>
                <a:ext uri="{FF2B5EF4-FFF2-40B4-BE49-F238E27FC236}">
                  <a16:creationId xmlns:a16="http://schemas.microsoft.com/office/drawing/2014/main" id="{942CD0D8-87A8-430D-8763-99EC0256E9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37ED77AF-7AD7-43AD-92CF-8FE44EE560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>
                <a:solidFill>
                  <a:schemeClr val="bg1"/>
                </a:solidFill>
              </a:rPr>
              <a:t>SANYA BUNTON, </a:t>
            </a:r>
            <a:br>
              <a:rPr lang="en-US" sz="5000">
                <a:solidFill>
                  <a:schemeClr val="bg1"/>
                </a:solidFill>
              </a:rPr>
            </a:br>
            <a:r>
              <a:rPr lang="en-US" sz="5000">
                <a:solidFill>
                  <a:schemeClr val="bg1"/>
                </a:solidFill>
              </a:rPr>
              <a:t>MLS, M.Ed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chemeClr val="bg1"/>
                </a:solidFill>
              </a:rPr>
              <a:t>LIBRARIAN, HCC CENTRAL-SOUTH CAMPUS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chemeClr val="bg1"/>
                </a:solidFill>
              </a:rPr>
              <a:t>Email: </a:t>
            </a:r>
            <a:r>
              <a:rPr lang="en-US" b="1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sanya.bunton@hccs.edu</a:t>
            </a:r>
            <a:endParaRPr lang="en-US" b="1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>
                <a:solidFill>
                  <a:schemeClr val="bg1"/>
                </a:solidFill>
              </a:rPr>
              <a:t>Tel: 713.718.6693/</a:t>
            </a:r>
            <a:r>
              <a:rPr lang="en-US" i="1">
                <a:solidFill>
                  <a:schemeClr val="bg1"/>
                </a:solidFill>
                <a:ea typeface="+mn-lt"/>
                <a:cs typeface="+mn-lt"/>
                <a:hlinkClick r:id="rId4"/>
              </a:rPr>
              <a:t>https://hccs.webex.com/meet/sanya.bunton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0FF33BF-06A3-4D84-B5A1-313891C86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0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91" y="457200"/>
            <a:ext cx="11277599" cy="5971309"/>
          </a:xfrm>
        </p:spPr>
      </p:pic>
    </p:spTree>
    <p:extLst>
      <p:ext uri="{BB962C8B-B14F-4D97-AF65-F5344CB8AC3E}">
        <p14:creationId xmlns:p14="http://schemas.microsoft.com/office/powerpoint/2010/main" val="1357082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40873" y="2243426"/>
            <a:ext cx="9601200" cy="1303337"/>
          </a:xfrm>
        </p:spPr>
        <p:txBody>
          <a:bodyPr>
            <a:normAutofit fontScale="90000"/>
          </a:bodyPr>
          <a:lstStyle/>
          <a:p>
            <a:r>
              <a:rPr lang="en-US" sz="6600" dirty="0"/>
              <a:t>The Look May Change But We’re Still Here for You!!!</a:t>
            </a:r>
          </a:p>
        </p:txBody>
      </p:sp>
    </p:spTree>
    <p:extLst>
      <p:ext uri="{BB962C8B-B14F-4D97-AF65-F5344CB8AC3E}">
        <p14:creationId xmlns:p14="http://schemas.microsoft.com/office/powerpoint/2010/main" val="1978398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/>
              <a:t>QUICK SELF-ASSESSMENT</a:t>
            </a:r>
            <a:br>
              <a:rPr lang="en-US" sz="3700"/>
            </a:br>
            <a:r>
              <a:rPr lang="en-US" sz="3700"/>
              <a:t>What you know or think you 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33297"/>
            <a:ext cx="5899205" cy="384366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dirty="0"/>
              <a:t>1) I feel comfortable researching assignments.</a:t>
            </a:r>
          </a:p>
          <a:p>
            <a:r>
              <a:rPr lang="en-US" sz="2800" dirty="0"/>
              <a:t>2) I know what are scholarly journals.</a:t>
            </a:r>
            <a:endParaRPr lang="en-US" sz="2800" dirty="0">
              <a:cs typeface="Calibri"/>
            </a:endParaRPr>
          </a:p>
          <a:p>
            <a:r>
              <a:rPr lang="en-US" sz="2800" dirty="0"/>
              <a:t>3) I think Google is researching.</a:t>
            </a:r>
            <a:endParaRPr lang="en-US" sz="2800" dirty="0">
              <a:cs typeface="Calibri"/>
            </a:endParaRPr>
          </a:p>
          <a:p>
            <a:r>
              <a:rPr lang="en-US" sz="2800"/>
              <a:t>4) I visit the library and know basics of how </a:t>
            </a:r>
            <a:r>
              <a:rPr lang="en-US" sz="2800" dirty="0"/>
              <a:t>to research topics.</a:t>
            </a:r>
            <a:endParaRPr lang="en-US" sz="2800" dirty="0">
              <a:cs typeface="Calibri"/>
            </a:endParaRPr>
          </a:p>
          <a:p>
            <a:r>
              <a:rPr lang="en-US" sz="2800" dirty="0"/>
              <a:t>5) I have difficulty getting started </a:t>
            </a:r>
            <a:r>
              <a:rPr lang="en-US" sz="2800"/>
              <a:t>with research methods. </a:t>
            </a:r>
            <a:endParaRPr lang="en-US" sz="2800">
              <a:cs typeface="Calibri"/>
            </a:endParaRPr>
          </a:p>
        </p:txBody>
      </p:sp>
      <p:pic>
        <p:nvPicPr>
          <p:cNvPr id="10" name="Picture 4" descr="Magnifying glass on clear background">
            <a:extLst>
              <a:ext uri="{FF2B5EF4-FFF2-40B4-BE49-F238E27FC236}">
                <a16:creationId xmlns:a16="http://schemas.microsoft.com/office/drawing/2014/main" id="{87E76BF8-6C12-45C9-A7E0-CA61621D38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986" r="7981" b="4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73120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9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tx2"/>
                </a:solidFill>
              </a:rPr>
              <a:t>INFORMATION LITERACY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672" y="2421682"/>
            <a:ext cx="4977578" cy="3639289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WHAT IS IT &amp; WHY IS IT IMPORTANT?</a:t>
            </a:r>
            <a:endParaRPr lang="en-US" sz="2400" dirty="0">
              <a:solidFill>
                <a:schemeClr val="tx2"/>
              </a:solidFill>
              <a:cs typeface="Calibri"/>
            </a:endParaRPr>
          </a:p>
          <a:p>
            <a:endParaRPr lang="en-US" sz="2400" dirty="0">
              <a:solidFill>
                <a:schemeClr val="tx2"/>
              </a:solidFill>
              <a:cs typeface="Calibri"/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Information Literacy requires you to </a:t>
            </a:r>
            <a:r>
              <a:rPr lang="en-US" sz="2400" i="1" dirty="0">
                <a:solidFill>
                  <a:schemeClr val="tx2"/>
                </a:solidFill>
              </a:rPr>
              <a:t>recognize when information is needed and have the ability to locate, evaluate, and ethically communicate information</a:t>
            </a:r>
            <a:r>
              <a:rPr lang="en-US" sz="2400" dirty="0">
                <a:solidFill>
                  <a:schemeClr val="tx2"/>
                </a:solidFill>
              </a:rPr>
              <a:t> (ALA, 1998)</a:t>
            </a:r>
            <a:endParaRPr lang="en-US" sz="2400" dirty="0">
              <a:solidFill>
                <a:schemeClr val="tx2"/>
              </a:solidFill>
              <a:cs typeface="Calibri"/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These are vital skills in our rapidly-changing, information-driven world, and you are expected to master these skills by the time you graduate.</a:t>
            </a:r>
            <a:endParaRPr lang="en-US" sz="2400" dirty="0">
              <a:solidFill>
                <a:schemeClr val="tx2"/>
              </a:solidFill>
              <a:cs typeface="Calibri"/>
            </a:endParaRPr>
          </a:p>
        </p:txBody>
      </p:sp>
      <p:grpSp>
        <p:nvGrpSpPr>
          <p:cNvPr id="23" name="Group 13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15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17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Graphic 6" descr="Fabric Report Library">
            <a:extLst>
              <a:ext uri="{FF2B5EF4-FFF2-40B4-BE49-F238E27FC236}">
                <a16:creationId xmlns:a16="http://schemas.microsoft.com/office/drawing/2014/main" id="{3A3E1AD1-3643-44DC-B4DE-792F775777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27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7DEDD00-5E71-418B-9C3C-9B71B0182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08AA894-60A7-4A09-919E-54EF7C3EC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4680684-9D82-4E2B-9E9A-778390DA9E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28899EB-8201-46DC-A208-67136E6BA1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8681DBB-DB5A-40DF-8333-C7E1C945B5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>
                <a:solidFill>
                  <a:srgbClr val="262626"/>
                </a:solidFill>
              </a:rPr>
              <a:t>WHAT YOU WILL LEARN IN A TIPICAL LIBRARY WEBINAR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DFA7D79-01D8-4A8C-9321-739F5283C8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8067725"/>
              </p:ext>
            </p:extLst>
          </p:nvPr>
        </p:nvGraphicFramePr>
        <p:xfrm>
          <a:off x="1295401" y="2675822"/>
          <a:ext cx="9601197" cy="2985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235813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7">
            <a:extLst>
              <a:ext uri="{FF2B5EF4-FFF2-40B4-BE49-F238E27FC236}">
                <a16:creationId xmlns:a16="http://schemas.microsoft.com/office/drawing/2014/main" id="{E7DEDD00-5E71-418B-9C3C-9B71B0182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08AA894-60A7-4A09-919E-54EF7C3EC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6" name="Rectangle 19">
              <a:extLst>
                <a:ext uri="{FF2B5EF4-FFF2-40B4-BE49-F238E27FC236}">
                  <a16:creationId xmlns:a16="http://schemas.microsoft.com/office/drawing/2014/main" id="{44680684-9D82-4E2B-9E9A-778390DA9E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28899EB-8201-46DC-A208-67136E6BA1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7" name="Picture 21">
              <a:extLst>
                <a:ext uri="{FF2B5EF4-FFF2-40B4-BE49-F238E27FC236}">
                  <a16:creationId xmlns:a16="http://schemas.microsoft.com/office/drawing/2014/main" id="{58681DBB-DB5A-40DF-8333-C7E1C945B5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PLAGIARISM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D905081-7423-49BD-815F-FFF96F955B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2159869"/>
              </p:ext>
            </p:extLst>
          </p:nvPr>
        </p:nvGraphicFramePr>
        <p:xfrm>
          <a:off x="1295401" y="2675822"/>
          <a:ext cx="9601197" cy="2985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320580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83327" y="2182091"/>
            <a:ext cx="947650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/>
              <a:t>According to the HCC Student Handbook: “Students are responsible for conducting themselves with honor and integrity in fulfilling course requirements. Penalties and/or disciplinary proceedings maybe initiated by the college district officials against a student accused of scholastic dishonesty. </a:t>
            </a:r>
            <a:r>
              <a:rPr lang="en-US" sz="2800" b="1"/>
              <a:t>“Scholastic Dishonesty” includes but is not limited to, cheating on a test, </a:t>
            </a:r>
            <a:r>
              <a:rPr lang="en-US" sz="2800" b="1" u="sng"/>
              <a:t>plagiarism</a:t>
            </a:r>
            <a:r>
              <a:rPr lang="en-US" sz="2800" b="1"/>
              <a:t>, and collusion</a:t>
            </a:r>
            <a:r>
              <a:rPr lang="en-US" sz="2000"/>
              <a:t>. Possible punishments for academic dishonesty may include a grade of “0” OR “F” on the particular assignment, failure in the course, and/or referral to the college Dean of Student Services for disciplinary action up to and including expulsion. Students have the right to appeal the decision.” </a:t>
            </a:r>
          </a:p>
          <a:p>
            <a:endParaRPr lang="en-US" sz="2000"/>
          </a:p>
          <a:p>
            <a:r>
              <a:rPr lang="en-US" sz="2000"/>
              <a:t>HCC Student Handbook: </a:t>
            </a:r>
            <a:r>
              <a:rPr lang="en-US" sz="2000">
                <a:hlinkClick r:id="rId2"/>
              </a:rPr>
              <a:t>https://www.hccs.edu/resources-for/current-students/student-handbook/</a:t>
            </a:r>
            <a:endParaRPr lang="en-US" sz="20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034" y="1115199"/>
            <a:ext cx="9315495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5664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55</TotalTime>
  <Words>29</Words>
  <Application>Microsoft Office PowerPoint</Application>
  <PresentationFormat>Widescreen</PresentationFormat>
  <Paragraphs>5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Organic</vt:lpstr>
      <vt:lpstr>Office Theme</vt:lpstr>
      <vt:lpstr>Academic Literature 16x9</vt:lpstr>
      <vt:lpstr>PowerPoint Presentation</vt:lpstr>
      <vt:lpstr>SANYA BUNTON,  MLS, M.Ed </vt:lpstr>
      <vt:lpstr>PowerPoint Presentation</vt:lpstr>
      <vt:lpstr>The Look May Change But We’re Still Here for You!!!</vt:lpstr>
      <vt:lpstr>QUICK SELF-ASSESSMENT What you know or think you know</vt:lpstr>
      <vt:lpstr>INFORMATION LITERACY</vt:lpstr>
      <vt:lpstr>WHAT YOU WILL LEARN IN A TIPICAL LIBRARY WEBINAR</vt:lpstr>
      <vt:lpstr>PLAGIARISM</vt:lpstr>
      <vt:lpstr>PowerPoint Presentation</vt:lpstr>
      <vt:lpstr>PowerPoint Presentation</vt:lpstr>
      <vt:lpstr>DEBT FREE DEGEE Author: ANTHONY O’NEAL </vt:lpstr>
      <vt:lpstr>Mla citation guide</vt:lpstr>
      <vt:lpstr>PowerPoint Presentation</vt:lpstr>
      <vt:lpstr>Let’s PRACTICE</vt:lpstr>
      <vt:lpstr>CONGRATULATIONS!</vt:lpstr>
      <vt:lpstr>USEFUL RESOURCES</vt:lpstr>
      <vt:lpstr>USEFUL RESOURCES CONT’D</vt:lpstr>
    </vt:vector>
  </TitlesOfParts>
  <Company>HCCS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SANYA BUNTON</dc:title>
  <dc:creator>Sanya.Bunton</dc:creator>
  <cp:lastModifiedBy>Sanya.Bunton</cp:lastModifiedBy>
  <cp:revision>210</cp:revision>
  <dcterms:created xsi:type="dcterms:W3CDTF">2020-04-08T23:58:40Z</dcterms:created>
  <dcterms:modified xsi:type="dcterms:W3CDTF">2021-06-30T18:08:38Z</dcterms:modified>
</cp:coreProperties>
</file>