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6B6D3A-2E74-4ABC-9DD8-C35BE5F315C4}" v="3" dt="2021-02-01T15:50:39.3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cia, Joshua R" userId="d029de8e-fb4e-4432-a7b8-5ec254a2db41" providerId="ADAL" clId="{996B6D3A-2E74-4ABC-9DD8-C35BE5F315C4}"/>
    <pc:docChg chg="custSel modSld">
      <pc:chgData name="Garcia, Joshua R" userId="d029de8e-fb4e-4432-a7b8-5ec254a2db41" providerId="ADAL" clId="{996B6D3A-2E74-4ABC-9DD8-C35BE5F315C4}" dt="2021-02-01T15:53:27.248" v="171" actId="113"/>
      <pc:docMkLst>
        <pc:docMk/>
      </pc:docMkLst>
      <pc:sldChg chg="modSp mod">
        <pc:chgData name="Garcia, Joshua R" userId="d029de8e-fb4e-4432-a7b8-5ec254a2db41" providerId="ADAL" clId="{996B6D3A-2E74-4ABC-9DD8-C35BE5F315C4}" dt="2021-02-01T15:53:27.248" v="171" actId="113"/>
        <pc:sldMkLst>
          <pc:docMk/>
          <pc:sldMk cId="979047243" sldId="257"/>
        </pc:sldMkLst>
        <pc:spChg chg="mod">
          <ac:chgData name="Garcia, Joshua R" userId="d029de8e-fb4e-4432-a7b8-5ec254a2db41" providerId="ADAL" clId="{996B6D3A-2E74-4ABC-9DD8-C35BE5F315C4}" dt="2021-02-01T15:53:27.248" v="171" actId="113"/>
          <ac:spMkLst>
            <pc:docMk/>
            <pc:sldMk cId="979047243" sldId="257"/>
            <ac:spMk id="3" creationId="{4E3CCA40-35F6-49AF-8D93-FB872C63C5C4}"/>
          </ac:spMkLst>
        </pc:spChg>
        <pc:spChg chg="mod">
          <ac:chgData name="Garcia, Joshua R" userId="d029de8e-fb4e-4432-a7b8-5ec254a2db41" providerId="ADAL" clId="{996B6D3A-2E74-4ABC-9DD8-C35BE5F315C4}" dt="2021-02-01T15:50:48.024" v="140" actId="113"/>
          <ac:spMkLst>
            <pc:docMk/>
            <pc:sldMk cId="979047243" sldId="257"/>
            <ac:spMk id="4" creationId="{B6D37375-05A3-4B86-B851-DDA66640066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0BB89-DCB1-4A43-B1D2-F1BD710544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F51481-2215-471F-A4AB-944B028D14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1CCB38-D83A-48AA-AD4D-BA67B86B0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4EBE-C749-4E70-90F6-B5C2056335D1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838876-A83A-44E9-9EFB-7413AC059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4A64D-5C77-4C9A-BD85-DDCFE8390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2671-4010-4883-B236-C0EB7E72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296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CD21F-0CC7-4E95-A999-906B4CF81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CCF214-6E2A-47D0-8839-6FF1E35449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1FB495-358D-4597-BBE9-77F9D57AC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4EBE-C749-4E70-90F6-B5C2056335D1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9878A-49D2-4695-8E4D-CAE84BB79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B4454F-C8E7-4D11-93EF-013D819C7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2671-4010-4883-B236-C0EB7E72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40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BBE630-B72F-49FF-923B-B6F3B5D805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9AADDD-3EFA-4778-801F-5FE86BFB7E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F52EB9-5A86-4C9F-9016-60F78B886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4EBE-C749-4E70-90F6-B5C2056335D1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840F78-FCFF-4AE2-9749-E38AB3B54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FA459-F89C-4BD9-908E-7976EB77A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2671-4010-4883-B236-C0EB7E72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720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41A97-98A2-4477-AF6C-99CCFE98F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AE130-641A-4AA8-80D0-8F863E475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8BA6D-3E5C-4054-B169-59224D906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4EBE-C749-4E70-90F6-B5C2056335D1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182AC-7390-4FC4-873D-8F6B4FC0A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D1F95A-6F05-4A45-A47C-FDDB365E3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2671-4010-4883-B236-C0EB7E72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197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EE583-AFC9-432B-B643-8AC6DC0DE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B206E5-8F32-4095-B863-317AB397B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4F4BC-43A8-4DF0-90D5-8556207E9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4EBE-C749-4E70-90F6-B5C2056335D1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86C24-F8B5-4F17-B741-B8A0F440E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51DA4C-A065-4F25-8559-F09B26B20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2671-4010-4883-B236-C0EB7E72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201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26841-29F7-4283-9E02-8861D636D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6D8E4-1619-4436-BAEB-A82B21E504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8CB06A-A3A1-4E73-90C7-0498E50774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E05920-9E67-4B6B-A24D-A5337FF27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4EBE-C749-4E70-90F6-B5C2056335D1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931EF2-FD38-43C0-A36E-18D00E689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8978F8-5B1D-414D-8631-A46B9A121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2671-4010-4883-B236-C0EB7E72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72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9252A-3B1E-4CB3-B8E4-6915C4F07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844A34-A86E-4B3A-9A08-46C3E3C02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F2F6F7-FC22-468B-8FF8-18ADF4EB6C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BC44B4-1369-4587-BFE3-B09ADD0851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0E4F69-B26C-433D-BA58-9EA451D79A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D60236-DBB5-41CF-A4E5-B4FC7CC44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4EBE-C749-4E70-90F6-B5C2056335D1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9FC3D8-3CC5-4296-86EB-DBB78CEE3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608344-D106-4269-8C07-D5C3B5124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2671-4010-4883-B236-C0EB7E72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58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4E399-DAFC-4046-802B-1EBD8098D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4B1E3F-A5AE-418D-89BE-39060EDE5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4EBE-C749-4E70-90F6-B5C2056335D1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9DC409-B41A-4897-934B-2010F0BF8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AF7802-A57A-4070-8C25-27E780CF6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2671-4010-4883-B236-C0EB7E72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08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DECC40-F138-4251-88D2-62D79C1F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4EBE-C749-4E70-90F6-B5C2056335D1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D84848-A4F2-45C8-875B-9A592360F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934160-D595-4915-B413-CFA1DB7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2671-4010-4883-B236-C0EB7E72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7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662C9-8571-4973-84B2-FF2D3AF98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A9E70-A0EB-41A1-BD3F-F629BBE46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6941EE-542E-48FA-953A-90D332585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66C1A5-3219-4CE0-A992-A3A29D999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4EBE-C749-4E70-90F6-B5C2056335D1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5290B0-9655-4872-9685-CD1D859EF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6E4D13-1CCB-4659-B6D0-480E5A391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2671-4010-4883-B236-C0EB7E72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090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77C19-B6FD-4C04-93E2-472605871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802947-60C4-43B6-9831-68028F19E3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D6B8EE-3E45-4483-817B-3D094CE917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FB2E3-D303-4167-BB20-D18619878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4EBE-C749-4E70-90F6-B5C2056335D1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5112F1-9BD0-416E-B649-D3495C036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523AB2-A3BD-43A4-9D6D-54F16C80F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2671-4010-4883-B236-C0EB7E72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6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9CE16F-1F3B-4741-8DFB-9012DF631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CC88DC-B50F-4F47-9462-0AB31DFCB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E71B29-3D00-4023-9354-9C9AAD9DBD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E4EBE-C749-4E70-90F6-B5C2056335D1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5E801-A832-4EEA-AF36-01F35E5474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AC90A-9D2E-4F1F-8AB3-191EC9B7B8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22671-4010-4883-B236-C0EB7E72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719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D159C-EF97-4915-A076-2B2AF7BC9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137"/>
            <a:ext cx="10515600" cy="1325563"/>
          </a:xfrm>
        </p:spPr>
        <p:txBody>
          <a:bodyPr/>
          <a:lstStyle/>
          <a:p>
            <a:r>
              <a:rPr lang="en-US" dirty="0"/>
              <a:t>Why take AP Chemistry? Because it’s FUN!!!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CCA40-35F6-49AF-8D93-FB872C63C5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09700"/>
            <a:ext cx="5181600" cy="508317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Mr. Garcia Miles will NOT write you a </a:t>
            </a:r>
            <a:r>
              <a:rPr lang="en-US" b="1" dirty="0"/>
              <a:t>recommendation letter </a:t>
            </a:r>
            <a:r>
              <a:rPr lang="en-US" dirty="0"/>
              <a:t>for college unless you’ve taken or are taking AP Chemistry.</a:t>
            </a:r>
          </a:p>
          <a:p>
            <a:r>
              <a:rPr lang="en-US" dirty="0"/>
              <a:t>It’s worth </a:t>
            </a:r>
            <a:r>
              <a:rPr lang="en-US" b="1" dirty="0"/>
              <a:t>8 college credit hours</a:t>
            </a:r>
            <a:r>
              <a:rPr lang="en-US" dirty="0"/>
              <a:t>. That’s twice as much as APES and AP Bio, and almost 3 times more than an AP Humanities class.</a:t>
            </a:r>
          </a:p>
          <a:p>
            <a:r>
              <a:rPr lang="en-US" dirty="0"/>
              <a:t>There is an easy online refresher course that you can quickly do in the summer if you are taking a gap year and feel like you need it. </a:t>
            </a:r>
          </a:p>
          <a:p>
            <a:r>
              <a:rPr lang="en-US" dirty="0"/>
              <a:t>We do lots of labs!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D37375-05A3-4B86-B851-DDA666400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253330"/>
            <a:ext cx="5181600" cy="523954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There are no more SAT Subject tests, so this is the only way to prove your chem knowledge for colleges.</a:t>
            </a:r>
          </a:p>
          <a:p>
            <a:r>
              <a:rPr lang="en-US" dirty="0"/>
              <a:t>If you are thinking Pre-Med or Engineering, then you should be taking AP Chem to be competitive for College.</a:t>
            </a:r>
          </a:p>
          <a:p>
            <a:r>
              <a:rPr lang="en-US" b="1" dirty="0"/>
              <a:t>You need to take Algebra 2 BEFORE you take AP Chem.</a:t>
            </a:r>
          </a:p>
          <a:p>
            <a:r>
              <a:rPr lang="en-US" b="1" dirty="0"/>
              <a:t>ALL</a:t>
            </a:r>
            <a:r>
              <a:rPr lang="en-US" dirty="0"/>
              <a:t> Texas Public Universities are required to accept AP credit.</a:t>
            </a:r>
          </a:p>
          <a:p>
            <a:r>
              <a:rPr lang="en-US" dirty="0"/>
              <a:t>You’ll do lots of application of the concepts you learned in Pre-AP Chem.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047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0F98073FB2C14BABB3FF0512FBD0CC" ma:contentTypeVersion="28" ma:contentTypeDescription="Create a new document." ma:contentTypeScope="" ma:versionID="3683f15ab1ee13b7b71ff8a008752fac">
  <xsd:schema xmlns:xsd="http://www.w3.org/2001/XMLSchema" xmlns:xs="http://www.w3.org/2001/XMLSchema" xmlns:p="http://schemas.microsoft.com/office/2006/metadata/properties" xmlns:ns3="67f561b0-d128-4257-aee9-77f0a7313cab" xmlns:ns4="082b9990-b777-42a1-a493-0905a7241234" targetNamespace="http://schemas.microsoft.com/office/2006/metadata/properties" ma:root="true" ma:fieldsID="333b31b6358121f443afae24f897134b" ns3:_="" ns4:_="">
    <xsd:import namespace="67f561b0-d128-4257-aee9-77f0a7313cab"/>
    <xsd:import namespace="082b9990-b777-42a1-a493-0905a724123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f561b0-d128-4257-aee9-77f0a7313ca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25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26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2b9990-b777-42a1-a493-0905a7241234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CultureName" ma:index="15" nillable="true" ma:displayName="Culture Name" ma:internalName="CultureName">
      <xsd:simpleType>
        <xsd:restriction base="dms:Text"/>
      </xsd:simpleType>
    </xsd:element>
    <xsd:element name="AppVersion" ma:index="16" nillable="true" ma:displayName="App Version" ma:internalName="AppVersion">
      <xsd:simpleType>
        <xsd:restriction base="dms:Text"/>
      </xsd:simpleType>
    </xsd:element>
    <xsd:element name="Teachers" ma:index="17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8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9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0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1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2" nillable="true" ma:displayName="Self_Registration_Enabled" ma:internalName="Self_Registration_Enabled">
      <xsd:simpleType>
        <xsd:restriction base="dms:Boolean"/>
      </xsd:simpleType>
    </xsd:element>
    <xsd:element name="Has_Teacher_Only_SectionGroup" ma:index="23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4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7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8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9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30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3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082b9990-b777-42a1-a493-0905a7241234">
      <UserInfo>
        <DisplayName/>
        <AccountId xsi:nil="true"/>
        <AccountType/>
      </UserInfo>
    </Owner>
    <CultureName xmlns="082b9990-b777-42a1-a493-0905a7241234" xsi:nil="true"/>
    <Students xmlns="082b9990-b777-42a1-a493-0905a7241234">
      <UserInfo>
        <DisplayName/>
        <AccountId xsi:nil="true"/>
        <AccountType/>
      </UserInfo>
    </Students>
    <DefaultSectionNames xmlns="082b9990-b777-42a1-a493-0905a7241234" xsi:nil="true"/>
    <Is_Collaboration_Space_Locked xmlns="082b9990-b777-42a1-a493-0905a7241234" xsi:nil="true"/>
    <Has_Teacher_Only_SectionGroup xmlns="082b9990-b777-42a1-a493-0905a7241234" xsi:nil="true"/>
    <NotebookType xmlns="082b9990-b777-42a1-a493-0905a7241234" xsi:nil="true"/>
    <FolderType xmlns="082b9990-b777-42a1-a493-0905a7241234" xsi:nil="true"/>
    <Teachers xmlns="082b9990-b777-42a1-a493-0905a7241234">
      <UserInfo>
        <DisplayName/>
        <AccountId xsi:nil="true"/>
        <AccountType/>
      </UserInfo>
    </Teachers>
    <AppVersion xmlns="082b9990-b777-42a1-a493-0905a7241234" xsi:nil="true"/>
    <Invited_Students xmlns="082b9990-b777-42a1-a493-0905a7241234" xsi:nil="true"/>
    <Self_Registration_Enabled xmlns="082b9990-b777-42a1-a493-0905a7241234" xsi:nil="true"/>
    <Invited_Teachers xmlns="082b9990-b777-42a1-a493-0905a7241234" xsi:nil="true"/>
    <Student_Groups xmlns="082b9990-b777-42a1-a493-0905a7241234">
      <UserInfo>
        <DisplayName/>
        <AccountId xsi:nil="true"/>
        <AccountType/>
      </UserInfo>
    </Student_Groups>
  </documentManagement>
</p:properties>
</file>

<file path=customXml/itemProps1.xml><?xml version="1.0" encoding="utf-8"?>
<ds:datastoreItem xmlns:ds="http://schemas.openxmlformats.org/officeDocument/2006/customXml" ds:itemID="{8E3667B4-A3E7-4E62-B261-4D7406050D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f561b0-d128-4257-aee9-77f0a7313cab"/>
    <ds:schemaRef ds:uri="082b9990-b777-42a1-a493-0905a72412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71C505D-51D2-4D62-A8AC-5CB4FE0B21C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FBC618-452D-4B3B-B5A0-DBA97DBB2EDB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082b9990-b777-42a1-a493-0905a7241234"/>
    <ds:schemaRef ds:uri="67f561b0-d128-4257-aee9-77f0a7313cab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174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Why take AP Chemistry? Because it’s FUN!!!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Garcia, Joshua R</dc:creator>
  <cp:lastModifiedBy>Garcia, Joshua R</cp:lastModifiedBy>
  <cp:revision>4</cp:revision>
  <dcterms:created xsi:type="dcterms:W3CDTF">2020-02-24T15:36:38Z</dcterms:created>
  <dcterms:modified xsi:type="dcterms:W3CDTF">2021-02-01T15:53:36Z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0x010100BA0F98073FB2C14BABB3FF0512FBD0CC</vt:lpwstr>
  </property>
</Properties>
</file>