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0" d="100"/>
          <a:sy n="80" d="100"/>
        </p:scale>
        <p:origin x="1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3BA6-3E5C-4415-9352-4BE2470E71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0EEB3F-9B7B-480C-9429-5398C45A83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5DE73B-1C9C-479C-8714-6E41758CD244}"/>
              </a:ext>
            </a:extLst>
          </p:cNvPr>
          <p:cNvSpPr>
            <a:spLocks noGrp="1"/>
          </p:cNvSpPr>
          <p:nvPr>
            <p:ph type="dt" sz="half" idx="10"/>
          </p:nvPr>
        </p:nvSpPr>
        <p:spPr/>
        <p:txBody>
          <a:bodyPr/>
          <a:lstStyle/>
          <a:p>
            <a:fld id="{76C51A74-89F0-4AB8-8B3C-304E76DB8670}" type="datetimeFigureOut">
              <a:rPr lang="en-US" smtClean="0"/>
              <a:t>8/12/2020</a:t>
            </a:fld>
            <a:endParaRPr lang="en-US"/>
          </a:p>
        </p:txBody>
      </p:sp>
      <p:sp>
        <p:nvSpPr>
          <p:cNvPr id="5" name="Footer Placeholder 4">
            <a:extLst>
              <a:ext uri="{FF2B5EF4-FFF2-40B4-BE49-F238E27FC236}">
                <a16:creationId xmlns:a16="http://schemas.microsoft.com/office/drawing/2014/main" id="{E4C37FF9-1ABC-4524-96C9-E662D115D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1B7CE5-1AF5-4221-92B2-BFC1A29EC043}"/>
              </a:ext>
            </a:extLst>
          </p:cNvPr>
          <p:cNvSpPr>
            <a:spLocks noGrp="1"/>
          </p:cNvSpPr>
          <p:nvPr>
            <p:ph type="sldNum" sz="quarter" idx="12"/>
          </p:nvPr>
        </p:nvSpPr>
        <p:spPr/>
        <p:txBody>
          <a:bodyPr/>
          <a:lstStyle/>
          <a:p>
            <a:fld id="{A622E963-E4A1-4227-9537-5D990B102DD8}" type="slidenum">
              <a:rPr lang="en-US" smtClean="0"/>
              <a:t>‹#›</a:t>
            </a:fld>
            <a:endParaRPr lang="en-US"/>
          </a:p>
        </p:txBody>
      </p:sp>
    </p:spTree>
    <p:extLst>
      <p:ext uri="{BB962C8B-B14F-4D97-AF65-F5344CB8AC3E}">
        <p14:creationId xmlns:p14="http://schemas.microsoft.com/office/powerpoint/2010/main" val="1669625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0DE1-5158-4930-9F24-92194B5AB0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710F3A-6654-40DC-BC22-D6B978568C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5586C-CB72-4779-8DDF-7934515FE117}"/>
              </a:ext>
            </a:extLst>
          </p:cNvPr>
          <p:cNvSpPr>
            <a:spLocks noGrp="1"/>
          </p:cNvSpPr>
          <p:nvPr>
            <p:ph type="dt" sz="half" idx="10"/>
          </p:nvPr>
        </p:nvSpPr>
        <p:spPr/>
        <p:txBody>
          <a:bodyPr/>
          <a:lstStyle/>
          <a:p>
            <a:fld id="{76C51A74-89F0-4AB8-8B3C-304E76DB8670}" type="datetimeFigureOut">
              <a:rPr lang="en-US" smtClean="0"/>
              <a:t>8/12/2020</a:t>
            </a:fld>
            <a:endParaRPr lang="en-US"/>
          </a:p>
        </p:txBody>
      </p:sp>
      <p:sp>
        <p:nvSpPr>
          <p:cNvPr id="5" name="Footer Placeholder 4">
            <a:extLst>
              <a:ext uri="{FF2B5EF4-FFF2-40B4-BE49-F238E27FC236}">
                <a16:creationId xmlns:a16="http://schemas.microsoft.com/office/drawing/2014/main" id="{6D7AE73F-F455-40A4-9209-89AE017602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CF571-ED5A-4362-B100-67E347FD5876}"/>
              </a:ext>
            </a:extLst>
          </p:cNvPr>
          <p:cNvSpPr>
            <a:spLocks noGrp="1"/>
          </p:cNvSpPr>
          <p:nvPr>
            <p:ph type="sldNum" sz="quarter" idx="12"/>
          </p:nvPr>
        </p:nvSpPr>
        <p:spPr/>
        <p:txBody>
          <a:bodyPr/>
          <a:lstStyle/>
          <a:p>
            <a:fld id="{A622E963-E4A1-4227-9537-5D990B102DD8}" type="slidenum">
              <a:rPr lang="en-US" smtClean="0"/>
              <a:t>‹#›</a:t>
            </a:fld>
            <a:endParaRPr lang="en-US"/>
          </a:p>
        </p:txBody>
      </p:sp>
    </p:spTree>
    <p:extLst>
      <p:ext uri="{BB962C8B-B14F-4D97-AF65-F5344CB8AC3E}">
        <p14:creationId xmlns:p14="http://schemas.microsoft.com/office/powerpoint/2010/main" val="1565756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6A308F-D65D-40DD-945D-973B21FBA5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6B1646-6BFF-416D-A247-923655CC5D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41537-139B-4C0D-A533-18B23EFB6024}"/>
              </a:ext>
            </a:extLst>
          </p:cNvPr>
          <p:cNvSpPr>
            <a:spLocks noGrp="1"/>
          </p:cNvSpPr>
          <p:nvPr>
            <p:ph type="dt" sz="half" idx="10"/>
          </p:nvPr>
        </p:nvSpPr>
        <p:spPr/>
        <p:txBody>
          <a:bodyPr/>
          <a:lstStyle/>
          <a:p>
            <a:fld id="{76C51A74-89F0-4AB8-8B3C-304E76DB8670}" type="datetimeFigureOut">
              <a:rPr lang="en-US" smtClean="0"/>
              <a:t>8/12/2020</a:t>
            </a:fld>
            <a:endParaRPr lang="en-US"/>
          </a:p>
        </p:txBody>
      </p:sp>
      <p:sp>
        <p:nvSpPr>
          <p:cNvPr id="5" name="Footer Placeholder 4">
            <a:extLst>
              <a:ext uri="{FF2B5EF4-FFF2-40B4-BE49-F238E27FC236}">
                <a16:creationId xmlns:a16="http://schemas.microsoft.com/office/drawing/2014/main" id="{2CDF1C1C-D034-4580-B34F-60E02CA282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BCE6B2-2999-49EA-AAD8-9686320D9CEB}"/>
              </a:ext>
            </a:extLst>
          </p:cNvPr>
          <p:cNvSpPr>
            <a:spLocks noGrp="1"/>
          </p:cNvSpPr>
          <p:nvPr>
            <p:ph type="sldNum" sz="quarter" idx="12"/>
          </p:nvPr>
        </p:nvSpPr>
        <p:spPr/>
        <p:txBody>
          <a:bodyPr/>
          <a:lstStyle/>
          <a:p>
            <a:fld id="{A622E963-E4A1-4227-9537-5D990B102DD8}" type="slidenum">
              <a:rPr lang="en-US" smtClean="0"/>
              <a:t>‹#›</a:t>
            </a:fld>
            <a:endParaRPr lang="en-US"/>
          </a:p>
        </p:txBody>
      </p:sp>
    </p:spTree>
    <p:extLst>
      <p:ext uri="{BB962C8B-B14F-4D97-AF65-F5344CB8AC3E}">
        <p14:creationId xmlns:p14="http://schemas.microsoft.com/office/powerpoint/2010/main" val="3357511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7F625-6C46-4195-B3D7-4F71193E9B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8C280E-65CF-4777-A534-7431FFFC43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FF5D2-AA0A-4536-919E-32C3D7D6F623}"/>
              </a:ext>
            </a:extLst>
          </p:cNvPr>
          <p:cNvSpPr>
            <a:spLocks noGrp="1"/>
          </p:cNvSpPr>
          <p:nvPr>
            <p:ph type="dt" sz="half" idx="10"/>
          </p:nvPr>
        </p:nvSpPr>
        <p:spPr/>
        <p:txBody>
          <a:bodyPr/>
          <a:lstStyle/>
          <a:p>
            <a:fld id="{76C51A74-89F0-4AB8-8B3C-304E76DB8670}" type="datetimeFigureOut">
              <a:rPr lang="en-US" smtClean="0"/>
              <a:t>8/12/2020</a:t>
            </a:fld>
            <a:endParaRPr lang="en-US"/>
          </a:p>
        </p:txBody>
      </p:sp>
      <p:sp>
        <p:nvSpPr>
          <p:cNvPr id="5" name="Footer Placeholder 4">
            <a:extLst>
              <a:ext uri="{FF2B5EF4-FFF2-40B4-BE49-F238E27FC236}">
                <a16:creationId xmlns:a16="http://schemas.microsoft.com/office/drawing/2014/main" id="{B24CD4CF-2BA0-442A-A28C-78845B8EB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A2F980-7B9F-456B-B565-641A23B6C408}"/>
              </a:ext>
            </a:extLst>
          </p:cNvPr>
          <p:cNvSpPr>
            <a:spLocks noGrp="1"/>
          </p:cNvSpPr>
          <p:nvPr>
            <p:ph type="sldNum" sz="quarter" idx="12"/>
          </p:nvPr>
        </p:nvSpPr>
        <p:spPr/>
        <p:txBody>
          <a:bodyPr/>
          <a:lstStyle/>
          <a:p>
            <a:fld id="{A622E963-E4A1-4227-9537-5D990B102DD8}" type="slidenum">
              <a:rPr lang="en-US" smtClean="0"/>
              <a:t>‹#›</a:t>
            </a:fld>
            <a:endParaRPr lang="en-US"/>
          </a:p>
        </p:txBody>
      </p:sp>
    </p:spTree>
    <p:extLst>
      <p:ext uri="{BB962C8B-B14F-4D97-AF65-F5344CB8AC3E}">
        <p14:creationId xmlns:p14="http://schemas.microsoft.com/office/powerpoint/2010/main" val="3902455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42A6C-8059-4BD3-8067-2DB1FDA095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B69089-6A05-4181-BFDF-55DDF55A6F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85DE17-DE5E-4B39-AD5E-EB9F231DEC49}"/>
              </a:ext>
            </a:extLst>
          </p:cNvPr>
          <p:cNvSpPr>
            <a:spLocks noGrp="1"/>
          </p:cNvSpPr>
          <p:nvPr>
            <p:ph type="dt" sz="half" idx="10"/>
          </p:nvPr>
        </p:nvSpPr>
        <p:spPr/>
        <p:txBody>
          <a:bodyPr/>
          <a:lstStyle/>
          <a:p>
            <a:fld id="{76C51A74-89F0-4AB8-8B3C-304E76DB8670}" type="datetimeFigureOut">
              <a:rPr lang="en-US" smtClean="0"/>
              <a:t>8/12/2020</a:t>
            </a:fld>
            <a:endParaRPr lang="en-US"/>
          </a:p>
        </p:txBody>
      </p:sp>
      <p:sp>
        <p:nvSpPr>
          <p:cNvPr id="5" name="Footer Placeholder 4">
            <a:extLst>
              <a:ext uri="{FF2B5EF4-FFF2-40B4-BE49-F238E27FC236}">
                <a16:creationId xmlns:a16="http://schemas.microsoft.com/office/drawing/2014/main" id="{0766A9AA-A520-4765-A27A-CFB05E55C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CCFB8F-EC06-4137-BEEA-A27BF0A41F9F}"/>
              </a:ext>
            </a:extLst>
          </p:cNvPr>
          <p:cNvSpPr>
            <a:spLocks noGrp="1"/>
          </p:cNvSpPr>
          <p:nvPr>
            <p:ph type="sldNum" sz="quarter" idx="12"/>
          </p:nvPr>
        </p:nvSpPr>
        <p:spPr/>
        <p:txBody>
          <a:bodyPr/>
          <a:lstStyle/>
          <a:p>
            <a:fld id="{A622E963-E4A1-4227-9537-5D990B102DD8}" type="slidenum">
              <a:rPr lang="en-US" smtClean="0"/>
              <a:t>‹#›</a:t>
            </a:fld>
            <a:endParaRPr lang="en-US"/>
          </a:p>
        </p:txBody>
      </p:sp>
    </p:spTree>
    <p:extLst>
      <p:ext uri="{BB962C8B-B14F-4D97-AF65-F5344CB8AC3E}">
        <p14:creationId xmlns:p14="http://schemas.microsoft.com/office/powerpoint/2010/main" val="2932418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450BC-944D-4ADA-9EE4-54FDCF5091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B3FC61-8587-4D47-8219-3AB02C0D4D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14AE64-BD68-474E-9E5F-C21D081580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286B4-D87A-4F4B-A06F-4ECBB28712BA}"/>
              </a:ext>
            </a:extLst>
          </p:cNvPr>
          <p:cNvSpPr>
            <a:spLocks noGrp="1"/>
          </p:cNvSpPr>
          <p:nvPr>
            <p:ph type="dt" sz="half" idx="10"/>
          </p:nvPr>
        </p:nvSpPr>
        <p:spPr/>
        <p:txBody>
          <a:bodyPr/>
          <a:lstStyle/>
          <a:p>
            <a:fld id="{76C51A74-89F0-4AB8-8B3C-304E76DB8670}" type="datetimeFigureOut">
              <a:rPr lang="en-US" smtClean="0"/>
              <a:t>8/12/2020</a:t>
            </a:fld>
            <a:endParaRPr lang="en-US"/>
          </a:p>
        </p:txBody>
      </p:sp>
      <p:sp>
        <p:nvSpPr>
          <p:cNvPr id="6" name="Footer Placeholder 5">
            <a:extLst>
              <a:ext uri="{FF2B5EF4-FFF2-40B4-BE49-F238E27FC236}">
                <a16:creationId xmlns:a16="http://schemas.microsoft.com/office/drawing/2014/main" id="{AE98FE74-E664-4A53-A165-F890B48482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636ADA-0355-40E5-B333-A5BFF561620B}"/>
              </a:ext>
            </a:extLst>
          </p:cNvPr>
          <p:cNvSpPr>
            <a:spLocks noGrp="1"/>
          </p:cNvSpPr>
          <p:nvPr>
            <p:ph type="sldNum" sz="quarter" idx="12"/>
          </p:nvPr>
        </p:nvSpPr>
        <p:spPr/>
        <p:txBody>
          <a:bodyPr/>
          <a:lstStyle/>
          <a:p>
            <a:fld id="{A622E963-E4A1-4227-9537-5D990B102DD8}" type="slidenum">
              <a:rPr lang="en-US" smtClean="0"/>
              <a:t>‹#›</a:t>
            </a:fld>
            <a:endParaRPr lang="en-US"/>
          </a:p>
        </p:txBody>
      </p:sp>
    </p:spTree>
    <p:extLst>
      <p:ext uri="{BB962C8B-B14F-4D97-AF65-F5344CB8AC3E}">
        <p14:creationId xmlns:p14="http://schemas.microsoft.com/office/powerpoint/2010/main" val="2502845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07539-448E-4B3D-8DFF-929B7621EE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AE3E08-AFB4-439F-A996-87DF9700E2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E8750B-2D49-4384-94D1-356EC63B82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A8C317-9745-41B9-A0A8-DCB5B90EA5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BDB15C-60B1-4562-BD58-9EBA0A1A7C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A7AE45-52C3-4E9E-8AEC-614FA9F0796C}"/>
              </a:ext>
            </a:extLst>
          </p:cNvPr>
          <p:cNvSpPr>
            <a:spLocks noGrp="1"/>
          </p:cNvSpPr>
          <p:nvPr>
            <p:ph type="dt" sz="half" idx="10"/>
          </p:nvPr>
        </p:nvSpPr>
        <p:spPr/>
        <p:txBody>
          <a:bodyPr/>
          <a:lstStyle/>
          <a:p>
            <a:fld id="{76C51A74-89F0-4AB8-8B3C-304E76DB8670}" type="datetimeFigureOut">
              <a:rPr lang="en-US" smtClean="0"/>
              <a:t>8/12/2020</a:t>
            </a:fld>
            <a:endParaRPr lang="en-US"/>
          </a:p>
        </p:txBody>
      </p:sp>
      <p:sp>
        <p:nvSpPr>
          <p:cNvPr id="8" name="Footer Placeholder 7">
            <a:extLst>
              <a:ext uri="{FF2B5EF4-FFF2-40B4-BE49-F238E27FC236}">
                <a16:creationId xmlns:a16="http://schemas.microsoft.com/office/drawing/2014/main" id="{014B9213-1F98-4628-9CA6-FFF24CB649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0C7AEE-E97E-4BF1-86CD-9B48D886683B}"/>
              </a:ext>
            </a:extLst>
          </p:cNvPr>
          <p:cNvSpPr>
            <a:spLocks noGrp="1"/>
          </p:cNvSpPr>
          <p:nvPr>
            <p:ph type="sldNum" sz="quarter" idx="12"/>
          </p:nvPr>
        </p:nvSpPr>
        <p:spPr/>
        <p:txBody>
          <a:bodyPr/>
          <a:lstStyle/>
          <a:p>
            <a:fld id="{A622E963-E4A1-4227-9537-5D990B102DD8}" type="slidenum">
              <a:rPr lang="en-US" smtClean="0"/>
              <a:t>‹#›</a:t>
            </a:fld>
            <a:endParaRPr lang="en-US"/>
          </a:p>
        </p:txBody>
      </p:sp>
    </p:spTree>
    <p:extLst>
      <p:ext uri="{BB962C8B-B14F-4D97-AF65-F5344CB8AC3E}">
        <p14:creationId xmlns:p14="http://schemas.microsoft.com/office/powerpoint/2010/main" val="896173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FF8C1-8EB4-46A1-967F-09190367A3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AE8774-DBF1-4989-818B-A733D5863E93}"/>
              </a:ext>
            </a:extLst>
          </p:cNvPr>
          <p:cNvSpPr>
            <a:spLocks noGrp="1"/>
          </p:cNvSpPr>
          <p:nvPr>
            <p:ph type="dt" sz="half" idx="10"/>
          </p:nvPr>
        </p:nvSpPr>
        <p:spPr/>
        <p:txBody>
          <a:bodyPr/>
          <a:lstStyle/>
          <a:p>
            <a:fld id="{76C51A74-89F0-4AB8-8B3C-304E76DB8670}" type="datetimeFigureOut">
              <a:rPr lang="en-US" smtClean="0"/>
              <a:t>8/12/2020</a:t>
            </a:fld>
            <a:endParaRPr lang="en-US"/>
          </a:p>
        </p:txBody>
      </p:sp>
      <p:sp>
        <p:nvSpPr>
          <p:cNvPr id="4" name="Footer Placeholder 3">
            <a:extLst>
              <a:ext uri="{FF2B5EF4-FFF2-40B4-BE49-F238E27FC236}">
                <a16:creationId xmlns:a16="http://schemas.microsoft.com/office/drawing/2014/main" id="{D9B3E4CD-F22D-4652-8DEF-3C4A480736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9232CE-A3A2-49B4-A65D-51D083EE8AB5}"/>
              </a:ext>
            </a:extLst>
          </p:cNvPr>
          <p:cNvSpPr>
            <a:spLocks noGrp="1"/>
          </p:cNvSpPr>
          <p:nvPr>
            <p:ph type="sldNum" sz="quarter" idx="12"/>
          </p:nvPr>
        </p:nvSpPr>
        <p:spPr/>
        <p:txBody>
          <a:bodyPr/>
          <a:lstStyle/>
          <a:p>
            <a:fld id="{A622E963-E4A1-4227-9537-5D990B102DD8}" type="slidenum">
              <a:rPr lang="en-US" smtClean="0"/>
              <a:t>‹#›</a:t>
            </a:fld>
            <a:endParaRPr lang="en-US"/>
          </a:p>
        </p:txBody>
      </p:sp>
    </p:spTree>
    <p:extLst>
      <p:ext uri="{BB962C8B-B14F-4D97-AF65-F5344CB8AC3E}">
        <p14:creationId xmlns:p14="http://schemas.microsoft.com/office/powerpoint/2010/main" val="2395650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E241E3-989F-4A0A-9830-22A0809F12FF}"/>
              </a:ext>
            </a:extLst>
          </p:cNvPr>
          <p:cNvSpPr>
            <a:spLocks noGrp="1"/>
          </p:cNvSpPr>
          <p:nvPr>
            <p:ph type="dt" sz="half" idx="10"/>
          </p:nvPr>
        </p:nvSpPr>
        <p:spPr/>
        <p:txBody>
          <a:bodyPr/>
          <a:lstStyle/>
          <a:p>
            <a:fld id="{76C51A74-89F0-4AB8-8B3C-304E76DB8670}" type="datetimeFigureOut">
              <a:rPr lang="en-US" smtClean="0"/>
              <a:t>8/12/2020</a:t>
            </a:fld>
            <a:endParaRPr lang="en-US"/>
          </a:p>
        </p:txBody>
      </p:sp>
      <p:sp>
        <p:nvSpPr>
          <p:cNvPr id="3" name="Footer Placeholder 2">
            <a:extLst>
              <a:ext uri="{FF2B5EF4-FFF2-40B4-BE49-F238E27FC236}">
                <a16:creationId xmlns:a16="http://schemas.microsoft.com/office/drawing/2014/main" id="{E5D52618-5FB5-499F-BED0-893D524032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741D59-2358-449C-AC3A-C343134BE927}"/>
              </a:ext>
            </a:extLst>
          </p:cNvPr>
          <p:cNvSpPr>
            <a:spLocks noGrp="1"/>
          </p:cNvSpPr>
          <p:nvPr>
            <p:ph type="sldNum" sz="quarter" idx="12"/>
          </p:nvPr>
        </p:nvSpPr>
        <p:spPr/>
        <p:txBody>
          <a:bodyPr/>
          <a:lstStyle/>
          <a:p>
            <a:fld id="{A622E963-E4A1-4227-9537-5D990B102DD8}" type="slidenum">
              <a:rPr lang="en-US" smtClean="0"/>
              <a:t>‹#›</a:t>
            </a:fld>
            <a:endParaRPr lang="en-US"/>
          </a:p>
        </p:txBody>
      </p:sp>
    </p:spTree>
    <p:extLst>
      <p:ext uri="{BB962C8B-B14F-4D97-AF65-F5344CB8AC3E}">
        <p14:creationId xmlns:p14="http://schemas.microsoft.com/office/powerpoint/2010/main" val="3055906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1DD3D-9720-4023-B5FC-1F1F421AD7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2817B7-F173-42DB-914D-50CE204892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7E31A9-B776-45AF-99F4-AA97358722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C1987F-E21E-4D7B-B64F-E89178AD0870}"/>
              </a:ext>
            </a:extLst>
          </p:cNvPr>
          <p:cNvSpPr>
            <a:spLocks noGrp="1"/>
          </p:cNvSpPr>
          <p:nvPr>
            <p:ph type="dt" sz="half" idx="10"/>
          </p:nvPr>
        </p:nvSpPr>
        <p:spPr/>
        <p:txBody>
          <a:bodyPr/>
          <a:lstStyle/>
          <a:p>
            <a:fld id="{76C51A74-89F0-4AB8-8B3C-304E76DB8670}" type="datetimeFigureOut">
              <a:rPr lang="en-US" smtClean="0"/>
              <a:t>8/12/2020</a:t>
            </a:fld>
            <a:endParaRPr lang="en-US"/>
          </a:p>
        </p:txBody>
      </p:sp>
      <p:sp>
        <p:nvSpPr>
          <p:cNvPr id="6" name="Footer Placeholder 5">
            <a:extLst>
              <a:ext uri="{FF2B5EF4-FFF2-40B4-BE49-F238E27FC236}">
                <a16:creationId xmlns:a16="http://schemas.microsoft.com/office/drawing/2014/main" id="{9AC1D802-CEA4-405D-AB07-23EBF0B98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63173-9B11-4BFF-8E1F-F738D6161463}"/>
              </a:ext>
            </a:extLst>
          </p:cNvPr>
          <p:cNvSpPr>
            <a:spLocks noGrp="1"/>
          </p:cNvSpPr>
          <p:nvPr>
            <p:ph type="sldNum" sz="quarter" idx="12"/>
          </p:nvPr>
        </p:nvSpPr>
        <p:spPr/>
        <p:txBody>
          <a:bodyPr/>
          <a:lstStyle/>
          <a:p>
            <a:fld id="{A622E963-E4A1-4227-9537-5D990B102DD8}" type="slidenum">
              <a:rPr lang="en-US" smtClean="0"/>
              <a:t>‹#›</a:t>
            </a:fld>
            <a:endParaRPr lang="en-US"/>
          </a:p>
        </p:txBody>
      </p:sp>
    </p:spTree>
    <p:extLst>
      <p:ext uri="{BB962C8B-B14F-4D97-AF65-F5344CB8AC3E}">
        <p14:creationId xmlns:p14="http://schemas.microsoft.com/office/powerpoint/2010/main" val="1483009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71F4F-BE73-4151-B159-E6A80669E3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3727BE-3B7F-4469-8FBA-2D878A85E9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2B9A20-21A2-4DFD-9CC7-F949460536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DF2138-2C20-44BA-AFDD-FA8EEF89081E}"/>
              </a:ext>
            </a:extLst>
          </p:cNvPr>
          <p:cNvSpPr>
            <a:spLocks noGrp="1"/>
          </p:cNvSpPr>
          <p:nvPr>
            <p:ph type="dt" sz="half" idx="10"/>
          </p:nvPr>
        </p:nvSpPr>
        <p:spPr/>
        <p:txBody>
          <a:bodyPr/>
          <a:lstStyle/>
          <a:p>
            <a:fld id="{76C51A74-89F0-4AB8-8B3C-304E76DB8670}" type="datetimeFigureOut">
              <a:rPr lang="en-US" smtClean="0"/>
              <a:t>8/12/2020</a:t>
            </a:fld>
            <a:endParaRPr lang="en-US"/>
          </a:p>
        </p:txBody>
      </p:sp>
      <p:sp>
        <p:nvSpPr>
          <p:cNvPr id="6" name="Footer Placeholder 5">
            <a:extLst>
              <a:ext uri="{FF2B5EF4-FFF2-40B4-BE49-F238E27FC236}">
                <a16:creationId xmlns:a16="http://schemas.microsoft.com/office/drawing/2014/main" id="{548FA4B3-CDBD-4F78-90BB-9EEC2B1DA6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61D54A-18B0-4FFC-AF48-8F3D1CF3F583}"/>
              </a:ext>
            </a:extLst>
          </p:cNvPr>
          <p:cNvSpPr>
            <a:spLocks noGrp="1"/>
          </p:cNvSpPr>
          <p:nvPr>
            <p:ph type="sldNum" sz="quarter" idx="12"/>
          </p:nvPr>
        </p:nvSpPr>
        <p:spPr/>
        <p:txBody>
          <a:bodyPr/>
          <a:lstStyle/>
          <a:p>
            <a:fld id="{A622E963-E4A1-4227-9537-5D990B102DD8}" type="slidenum">
              <a:rPr lang="en-US" smtClean="0"/>
              <a:t>‹#›</a:t>
            </a:fld>
            <a:endParaRPr lang="en-US"/>
          </a:p>
        </p:txBody>
      </p:sp>
    </p:spTree>
    <p:extLst>
      <p:ext uri="{BB962C8B-B14F-4D97-AF65-F5344CB8AC3E}">
        <p14:creationId xmlns:p14="http://schemas.microsoft.com/office/powerpoint/2010/main" val="4060896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AAF940-B799-4305-928D-0EA62DF773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84DA19-31BB-4096-B788-7B5F331CD5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13545-3F0B-40D0-A480-B9D51272B0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51A74-89F0-4AB8-8B3C-304E76DB8670}" type="datetimeFigureOut">
              <a:rPr lang="en-US" smtClean="0"/>
              <a:t>8/12/2020</a:t>
            </a:fld>
            <a:endParaRPr lang="en-US"/>
          </a:p>
        </p:txBody>
      </p:sp>
      <p:sp>
        <p:nvSpPr>
          <p:cNvPr id="5" name="Footer Placeholder 4">
            <a:extLst>
              <a:ext uri="{FF2B5EF4-FFF2-40B4-BE49-F238E27FC236}">
                <a16:creationId xmlns:a16="http://schemas.microsoft.com/office/drawing/2014/main" id="{64094F2B-1EA8-4304-9CC3-523531A5D6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F10E05-FE4D-4CB1-A286-44F2ABE8D0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2E963-E4A1-4227-9537-5D990B102DD8}" type="slidenum">
              <a:rPr lang="en-US" smtClean="0"/>
              <a:t>‹#›</a:t>
            </a:fld>
            <a:endParaRPr lang="en-US"/>
          </a:p>
        </p:txBody>
      </p:sp>
    </p:spTree>
    <p:extLst>
      <p:ext uri="{BB962C8B-B14F-4D97-AF65-F5344CB8AC3E}">
        <p14:creationId xmlns:p14="http://schemas.microsoft.com/office/powerpoint/2010/main" val="3815120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tiff"/><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hyperlink" Target="mailto:StevensPTO.HOU@gmail.com" TargetMode="External"/><Relationship Id="rId5" Type="http://schemas.openxmlformats.org/officeDocument/2006/relationships/hyperlink" Target="http://www.smile.amazon.com/" TargetMode="Externa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E44363-843B-416A-8A1F-9BB5B998D6DA}"/>
              </a:ext>
            </a:extLst>
          </p:cNvPr>
          <p:cNvPicPr>
            <a:picLocks noChangeAspect="1"/>
          </p:cNvPicPr>
          <p:nvPr/>
        </p:nvPicPr>
        <p:blipFill rotWithShape="1">
          <a:blip r:embed="rId2"/>
          <a:srcRect l="858" t="5263" r="1015" b="10526"/>
          <a:stretch/>
        </p:blipFill>
        <p:spPr>
          <a:xfrm>
            <a:off x="2052320" y="22964"/>
            <a:ext cx="8102476" cy="2680682"/>
          </a:xfrm>
          <a:prstGeom prst="rect">
            <a:avLst/>
          </a:prstGeom>
        </p:spPr>
      </p:pic>
      <p:pic>
        <p:nvPicPr>
          <p:cNvPr id="7" name="Picture 6">
            <a:extLst>
              <a:ext uri="{FF2B5EF4-FFF2-40B4-BE49-F238E27FC236}">
                <a16:creationId xmlns:a16="http://schemas.microsoft.com/office/drawing/2014/main" id="{943B42E0-F61D-4051-B202-8F5DF0278E8B}"/>
              </a:ext>
            </a:extLst>
          </p:cNvPr>
          <p:cNvPicPr>
            <a:picLocks noChangeAspect="1"/>
          </p:cNvPicPr>
          <p:nvPr/>
        </p:nvPicPr>
        <p:blipFill>
          <a:blip r:embed="rId3"/>
          <a:stretch>
            <a:fillRect/>
          </a:stretch>
        </p:blipFill>
        <p:spPr>
          <a:xfrm>
            <a:off x="6022176" y="3023522"/>
            <a:ext cx="6065047" cy="2680683"/>
          </a:xfrm>
          <a:prstGeom prst="rect">
            <a:avLst/>
          </a:prstGeom>
        </p:spPr>
      </p:pic>
      <p:sp>
        <p:nvSpPr>
          <p:cNvPr id="8" name="TextBox 7">
            <a:extLst>
              <a:ext uri="{FF2B5EF4-FFF2-40B4-BE49-F238E27FC236}">
                <a16:creationId xmlns:a16="http://schemas.microsoft.com/office/drawing/2014/main" id="{9D897B23-C192-4ED2-9824-328505FD572B}"/>
              </a:ext>
            </a:extLst>
          </p:cNvPr>
          <p:cNvSpPr txBox="1"/>
          <p:nvPr/>
        </p:nvSpPr>
        <p:spPr>
          <a:xfrm>
            <a:off x="247650" y="2882900"/>
            <a:ext cx="11687175" cy="3785652"/>
          </a:xfrm>
          <a:prstGeom prst="rect">
            <a:avLst/>
          </a:prstGeom>
          <a:noFill/>
        </p:spPr>
        <p:txBody>
          <a:bodyPr wrap="square" rtlCol="0">
            <a:spAutoFit/>
          </a:bodyPr>
          <a:lstStyle/>
          <a:p>
            <a:r>
              <a:rPr lang="en-US" sz="2400" b="1" dirty="0"/>
              <a:t>Meet Your PTCO Board for 2019/2020!</a:t>
            </a:r>
          </a:p>
          <a:p>
            <a:endParaRPr lang="en-US" dirty="0"/>
          </a:p>
          <a:p>
            <a:pPr marL="285750" indent="-285750">
              <a:buFont typeface="Arial" panose="020B0604020202020204" pitchFamily="34" charset="0"/>
              <a:buChar char="•"/>
            </a:pPr>
            <a:r>
              <a:rPr lang="en-US" dirty="0"/>
              <a:t>Jessy Alcorta – President</a:t>
            </a:r>
          </a:p>
          <a:p>
            <a:pPr marL="285750" indent="-285750">
              <a:buFont typeface="Arial" panose="020B0604020202020204" pitchFamily="34" charset="0"/>
              <a:buChar char="•"/>
            </a:pPr>
            <a:r>
              <a:rPr lang="en-US" dirty="0"/>
              <a:t>Ashli Garcia – Vice President of Fundraising</a:t>
            </a:r>
          </a:p>
          <a:p>
            <a:pPr marL="285750" indent="-285750">
              <a:buFont typeface="Arial" panose="020B0604020202020204" pitchFamily="34" charset="0"/>
              <a:buChar char="•"/>
            </a:pPr>
            <a:r>
              <a:rPr lang="en-US" dirty="0"/>
              <a:t>Dulce Duarte – Vice President of Education</a:t>
            </a:r>
          </a:p>
          <a:p>
            <a:pPr marL="285750" indent="-285750">
              <a:buFont typeface="Arial" panose="020B0604020202020204" pitchFamily="34" charset="0"/>
              <a:buChar char="•"/>
            </a:pPr>
            <a:r>
              <a:rPr lang="en-US" dirty="0"/>
              <a:t>Chris Harrison – Vice President of Community Building</a:t>
            </a:r>
          </a:p>
          <a:p>
            <a:pPr marL="285750" indent="-285750">
              <a:buFont typeface="Arial" panose="020B0604020202020204" pitchFamily="34" charset="0"/>
              <a:buChar char="•"/>
            </a:pPr>
            <a:r>
              <a:rPr lang="en-US" dirty="0"/>
              <a:t>Coree Laabs – Secretary </a:t>
            </a:r>
          </a:p>
          <a:p>
            <a:pPr marL="285750" indent="-285750">
              <a:buFont typeface="Arial" panose="020B0604020202020204" pitchFamily="34" charset="0"/>
              <a:buChar char="•"/>
            </a:pPr>
            <a:r>
              <a:rPr lang="en-US" dirty="0"/>
              <a:t>Tim Weltin –Parliamentarian</a:t>
            </a:r>
          </a:p>
          <a:p>
            <a:endParaRPr lang="en-US" dirty="0"/>
          </a:p>
          <a:p>
            <a:endParaRPr lang="en-US" dirty="0"/>
          </a:p>
          <a:p>
            <a:endParaRPr lang="en-US" dirty="0"/>
          </a:p>
          <a:p>
            <a:r>
              <a:rPr lang="en-US" dirty="0"/>
              <a:t>We will be electing new officers for the 2020/2021 school year in September.  If you are interesting in serving as an officer, please contact us at </a:t>
            </a:r>
            <a:r>
              <a:rPr lang="en-US" u="sng" dirty="0"/>
              <a:t>stevenspto.hou@gmail.com</a:t>
            </a:r>
            <a:r>
              <a:rPr lang="en-US" dirty="0"/>
              <a:t>.</a:t>
            </a:r>
          </a:p>
        </p:txBody>
      </p:sp>
      <p:sp>
        <p:nvSpPr>
          <p:cNvPr id="9" name="TextBox 8">
            <a:extLst>
              <a:ext uri="{FF2B5EF4-FFF2-40B4-BE49-F238E27FC236}">
                <a16:creationId xmlns:a16="http://schemas.microsoft.com/office/drawing/2014/main" id="{9CEF325B-5E57-4384-9110-6F3DAFE5B910}"/>
              </a:ext>
            </a:extLst>
          </p:cNvPr>
          <p:cNvSpPr txBox="1"/>
          <p:nvPr/>
        </p:nvSpPr>
        <p:spPr>
          <a:xfrm>
            <a:off x="5981536" y="5704205"/>
            <a:ext cx="6065046" cy="253916"/>
          </a:xfrm>
          <a:prstGeom prst="rect">
            <a:avLst/>
          </a:prstGeom>
          <a:noFill/>
        </p:spPr>
        <p:txBody>
          <a:bodyPr wrap="square" rtlCol="0">
            <a:spAutoFit/>
          </a:bodyPr>
          <a:lstStyle/>
          <a:p>
            <a:r>
              <a:rPr lang="en-US" sz="1050" dirty="0"/>
              <a:t>Shown Left to Right: Dulce Duarte, John Moak, Mrs. Trent, Ashli Garcia, Jessy Alcorta and Coree Laabs</a:t>
            </a:r>
          </a:p>
        </p:txBody>
      </p:sp>
    </p:spTree>
    <p:extLst>
      <p:ext uri="{BB962C8B-B14F-4D97-AF65-F5344CB8AC3E}">
        <p14:creationId xmlns:p14="http://schemas.microsoft.com/office/powerpoint/2010/main" val="3595010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A31634-CC97-4CA8-8410-F0BB6CEF4FF2}"/>
              </a:ext>
            </a:extLst>
          </p:cNvPr>
          <p:cNvPicPr>
            <a:picLocks noChangeAspect="1"/>
          </p:cNvPicPr>
          <p:nvPr/>
        </p:nvPicPr>
        <p:blipFill>
          <a:blip r:embed="rId2"/>
          <a:stretch>
            <a:fillRect/>
          </a:stretch>
        </p:blipFill>
        <p:spPr>
          <a:xfrm>
            <a:off x="8543925" y="0"/>
            <a:ext cx="3630183" cy="44679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38A21490-7E26-4FFC-86CF-C29C2FAAD112}"/>
              </a:ext>
            </a:extLst>
          </p:cNvPr>
          <p:cNvPicPr>
            <a:picLocks noChangeAspect="1"/>
          </p:cNvPicPr>
          <p:nvPr/>
        </p:nvPicPr>
        <p:blipFill>
          <a:blip r:embed="rId3"/>
          <a:stretch>
            <a:fillRect/>
          </a:stretch>
        </p:blipFill>
        <p:spPr>
          <a:xfrm>
            <a:off x="5536341" y="3056669"/>
            <a:ext cx="3705224" cy="3519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Oval 8">
            <a:extLst>
              <a:ext uri="{FF2B5EF4-FFF2-40B4-BE49-F238E27FC236}">
                <a16:creationId xmlns:a16="http://schemas.microsoft.com/office/drawing/2014/main" id="{43585581-91FD-46CE-9C8E-47BBD040712F}"/>
              </a:ext>
            </a:extLst>
          </p:cNvPr>
          <p:cNvSpPr/>
          <p:nvPr/>
        </p:nvSpPr>
        <p:spPr>
          <a:xfrm>
            <a:off x="9001125" y="4319207"/>
            <a:ext cx="2990850" cy="2257425"/>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Dream Team Celebrations – Led by Terra Snow</a:t>
            </a:r>
          </a:p>
        </p:txBody>
      </p:sp>
      <p:pic>
        <p:nvPicPr>
          <p:cNvPr id="13" name="Picture 12">
            <a:extLst>
              <a:ext uri="{FF2B5EF4-FFF2-40B4-BE49-F238E27FC236}">
                <a16:creationId xmlns:a16="http://schemas.microsoft.com/office/drawing/2014/main" id="{375F7D36-2C8F-4175-968F-6B0202407700}"/>
              </a:ext>
            </a:extLst>
          </p:cNvPr>
          <p:cNvPicPr>
            <a:picLocks noChangeAspect="1"/>
          </p:cNvPicPr>
          <p:nvPr/>
        </p:nvPicPr>
        <p:blipFill>
          <a:blip r:embed="rId4"/>
          <a:stretch>
            <a:fillRect/>
          </a:stretch>
        </p:blipFill>
        <p:spPr>
          <a:xfrm>
            <a:off x="2019" y="3078975"/>
            <a:ext cx="3786914" cy="3779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CD160087-900C-4730-9BD9-96E57EAA8924}"/>
              </a:ext>
            </a:extLst>
          </p:cNvPr>
          <p:cNvPicPr>
            <a:picLocks noChangeAspect="1"/>
          </p:cNvPicPr>
          <p:nvPr/>
        </p:nvPicPr>
        <p:blipFill>
          <a:blip r:embed="rId5"/>
          <a:stretch>
            <a:fillRect/>
          </a:stretch>
        </p:blipFill>
        <p:spPr>
          <a:xfrm>
            <a:off x="2540000" y="406399"/>
            <a:ext cx="4584700" cy="34098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Oval 13">
            <a:extLst>
              <a:ext uri="{FF2B5EF4-FFF2-40B4-BE49-F238E27FC236}">
                <a16:creationId xmlns:a16="http://schemas.microsoft.com/office/drawing/2014/main" id="{5BA79B4A-51C6-4F3D-8ED4-C2C1F6204B74}"/>
              </a:ext>
            </a:extLst>
          </p:cNvPr>
          <p:cNvSpPr/>
          <p:nvPr/>
        </p:nvSpPr>
        <p:spPr>
          <a:xfrm>
            <a:off x="84139" y="114300"/>
            <a:ext cx="2990850" cy="2257425"/>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Fundraising – Committee position available for 2020/2021 school year</a:t>
            </a:r>
          </a:p>
        </p:txBody>
      </p:sp>
    </p:spTree>
    <p:extLst>
      <p:ext uri="{BB962C8B-B14F-4D97-AF65-F5344CB8AC3E}">
        <p14:creationId xmlns:p14="http://schemas.microsoft.com/office/powerpoint/2010/main" val="7025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B8832B-CCC9-4C03-93D6-21747AA0103F}"/>
              </a:ext>
            </a:extLst>
          </p:cNvPr>
          <p:cNvPicPr>
            <a:picLocks noChangeAspect="1"/>
          </p:cNvPicPr>
          <p:nvPr/>
        </p:nvPicPr>
        <p:blipFill>
          <a:blip r:embed="rId2"/>
          <a:stretch>
            <a:fillRect/>
          </a:stretch>
        </p:blipFill>
        <p:spPr>
          <a:xfrm>
            <a:off x="39211" y="15225"/>
            <a:ext cx="3169852" cy="42264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13241626-007C-4942-A9CE-AECA7CF04AA6}"/>
              </a:ext>
            </a:extLst>
          </p:cNvPr>
          <p:cNvPicPr>
            <a:picLocks noChangeAspect="1"/>
          </p:cNvPicPr>
          <p:nvPr/>
        </p:nvPicPr>
        <p:blipFill rotWithShape="1">
          <a:blip r:embed="rId3"/>
          <a:srcRect b="10472"/>
          <a:stretch/>
        </p:blipFill>
        <p:spPr>
          <a:xfrm>
            <a:off x="796187" y="3175971"/>
            <a:ext cx="5339379" cy="3585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Oval 13">
            <a:extLst>
              <a:ext uri="{FF2B5EF4-FFF2-40B4-BE49-F238E27FC236}">
                <a16:creationId xmlns:a16="http://schemas.microsoft.com/office/drawing/2014/main" id="{5BA79B4A-51C6-4F3D-8ED4-C2C1F6204B74}"/>
              </a:ext>
            </a:extLst>
          </p:cNvPr>
          <p:cNvSpPr/>
          <p:nvPr/>
        </p:nvSpPr>
        <p:spPr>
          <a:xfrm>
            <a:off x="2927968" y="1455738"/>
            <a:ext cx="2990850" cy="2257425"/>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Campus Beautification – Led by Coree Laabs</a:t>
            </a:r>
          </a:p>
        </p:txBody>
      </p:sp>
      <p:pic>
        <p:nvPicPr>
          <p:cNvPr id="15" name="Picture 14">
            <a:extLst>
              <a:ext uri="{FF2B5EF4-FFF2-40B4-BE49-F238E27FC236}">
                <a16:creationId xmlns:a16="http://schemas.microsoft.com/office/drawing/2014/main" id="{61322902-F28D-4694-8EA5-40092A8F3550}"/>
              </a:ext>
            </a:extLst>
          </p:cNvPr>
          <p:cNvPicPr>
            <a:picLocks noChangeAspect="1"/>
          </p:cNvPicPr>
          <p:nvPr/>
        </p:nvPicPr>
        <p:blipFill>
          <a:blip r:embed="rId4"/>
          <a:stretch>
            <a:fillRect/>
          </a:stretch>
        </p:blipFill>
        <p:spPr>
          <a:xfrm>
            <a:off x="6526599" y="96459"/>
            <a:ext cx="3048000" cy="406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a:extLst>
              <a:ext uri="{FF2B5EF4-FFF2-40B4-BE49-F238E27FC236}">
                <a16:creationId xmlns:a16="http://schemas.microsoft.com/office/drawing/2014/main" id="{8CBF7587-0C1C-4328-9008-33C62CEDC928}"/>
              </a:ext>
            </a:extLst>
          </p:cNvPr>
          <p:cNvPicPr>
            <a:picLocks noChangeAspect="1"/>
          </p:cNvPicPr>
          <p:nvPr/>
        </p:nvPicPr>
        <p:blipFill>
          <a:blip r:embed="rId5"/>
          <a:stretch>
            <a:fillRect/>
          </a:stretch>
        </p:blipFill>
        <p:spPr>
          <a:xfrm>
            <a:off x="8088789" y="3713163"/>
            <a:ext cx="40640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Oval 8">
            <a:extLst>
              <a:ext uri="{FF2B5EF4-FFF2-40B4-BE49-F238E27FC236}">
                <a16:creationId xmlns:a16="http://schemas.microsoft.com/office/drawing/2014/main" id="{43585581-91FD-46CE-9C8E-47BBD040712F}"/>
              </a:ext>
            </a:extLst>
          </p:cNvPr>
          <p:cNvSpPr/>
          <p:nvPr/>
        </p:nvSpPr>
        <p:spPr>
          <a:xfrm>
            <a:off x="5918818" y="3864283"/>
            <a:ext cx="2990850" cy="2257425"/>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Teacher Appreciation – Committee position available for 2020/2021 school year</a:t>
            </a:r>
          </a:p>
        </p:txBody>
      </p:sp>
    </p:spTree>
    <p:extLst>
      <p:ext uri="{BB962C8B-B14F-4D97-AF65-F5344CB8AC3E}">
        <p14:creationId xmlns:p14="http://schemas.microsoft.com/office/powerpoint/2010/main" val="1461607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9F0FBA-16DA-45B9-9734-522B14D6D2A4}"/>
              </a:ext>
            </a:extLst>
          </p:cNvPr>
          <p:cNvPicPr>
            <a:picLocks noChangeAspect="1"/>
          </p:cNvPicPr>
          <p:nvPr/>
        </p:nvPicPr>
        <p:blipFill>
          <a:blip r:embed="rId2"/>
          <a:stretch>
            <a:fillRect/>
          </a:stretch>
        </p:blipFill>
        <p:spPr>
          <a:xfrm>
            <a:off x="548590" y="2450125"/>
            <a:ext cx="1364998" cy="1364998"/>
          </a:xfrm>
          <a:prstGeom prst="rect">
            <a:avLst/>
          </a:prstGeom>
        </p:spPr>
      </p:pic>
      <p:pic>
        <p:nvPicPr>
          <p:cNvPr id="5" name="Picture 4">
            <a:extLst>
              <a:ext uri="{FF2B5EF4-FFF2-40B4-BE49-F238E27FC236}">
                <a16:creationId xmlns:a16="http://schemas.microsoft.com/office/drawing/2014/main" id="{B8C87B48-72B0-41FE-8776-21317C620229}"/>
              </a:ext>
            </a:extLst>
          </p:cNvPr>
          <p:cNvPicPr>
            <a:picLocks noChangeAspect="1"/>
          </p:cNvPicPr>
          <p:nvPr/>
        </p:nvPicPr>
        <p:blipFill>
          <a:blip r:embed="rId3"/>
          <a:stretch>
            <a:fillRect/>
          </a:stretch>
        </p:blipFill>
        <p:spPr>
          <a:xfrm>
            <a:off x="548589" y="3994547"/>
            <a:ext cx="1488713" cy="1488713"/>
          </a:xfrm>
          <a:prstGeom prst="rect">
            <a:avLst/>
          </a:prstGeom>
        </p:spPr>
      </p:pic>
      <p:pic>
        <p:nvPicPr>
          <p:cNvPr id="7" name="Picture 6">
            <a:extLst>
              <a:ext uri="{FF2B5EF4-FFF2-40B4-BE49-F238E27FC236}">
                <a16:creationId xmlns:a16="http://schemas.microsoft.com/office/drawing/2014/main" id="{88B4B121-8C64-426D-828C-94B12128A396}"/>
              </a:ext>
            </a:extLst>
          </p:cNvPr>
          <p:cNvPicPr>
            <a:picLocks noChangeAspect="1"/>
          </p:cNvPicPr>
          <p:nvPr/>
        </p:nvPicPr>
        <p:blipFill>
          <a:blip r:embed="rId4"/>
          <a:stretch>
            <a:fillRect/>
          </a:stretch>
        </p:blipFill>
        <p:spPr>
          <a:xfrm>
            <a:off x="376200" y="5733298"/>
            <a:ext cx="1661102" cy="1043701"/>
          </a:xfrm>
          <a:prstGeom prst="rect">
            <a:avLst/>
          </a:prstGeom>
        </p:spPr>
      </p:pic>
      <p:sp>
        <p:nvSpPr>
          <p:cNvPr id="8" name="TextBox 7">
            <a:extLst>
              <a:ext uri="{FF2B5EF4-FFF2-40B4-BE49-F238E27FC236}">
                <a16:creationId xmlns:a16="http://schemas.microsoft.com/office/drawing/2014/main" id="{84BEDBF6-3DDB-4031-9777-305D6CBC4CBD}"/>
              </a:ext>
            </a:extLst>
          </p:cNvPr>
          <p:cNvSpPr txBox="1"/>
          <p:nvPr/>
        </p:nvSpPr>
        <p:spPr>
          <a:xfrm>
            <a:off x="2133601" y="2581628"/>
            <a:ext cx="9725025" cy="1169551"/>
          </a:xfrm>
          <a:prstGeom prst="rect">
            <a:avLst/>
          </a:prstGeom>
          <a:noFill/>
        </p:spPr>
        <p:txBody>
          <a:bodyPr wrap="square" rtlCol="0">
            <a:spAutoFit/>
          </a:bodyPr>
          <a:lstStyle/>
          <a:p>
            <a:r>
              <a:rPr lang="en-US" sz="1400" dirty="0"/>
              <a:t>Amazon donates 0.5% of every purchase you make through the AmazonSmile program.  Simply choose “</a:t>
            </a:r>
            <a:r>
              <a:rPr lang="en-US" sz="1400" b="1" dirty="0"/>
              <a:t>Stevens Elementary School PTO” </a:t>
            </a:r>
            <a:r>
              <a:rPr lang="en-US" sz="1400" dirty="0"/>
              <a:t>when you shop at </a:t>
            </a:r>
            <a:r>
              <a:rPr lang="en-US" sz="1400" dirty="0">
                <a:hlinkClick r:id="rId5"/>
              </a:rPr>
              <a:t>www.smile.amazon.com</a:t>
            </a:r>
            <a:r>
              <a:rPr lang="en-US" sz="1400" dirty="0"/>
              <a:t>.</a:t>
            </a:r>
          </a:p>
          <a:p>
            <a:endParaRPr lang="en-US" sz="1400" dirty="0"/>
          </a:p>
          <a:p>
            <a:r>
              <a:rPr lang="en-US" sz="1400" dirty="0"/>
              <a:t>And now Amazon Smile is available on the Amazon app!  Open the app, go to the main menu and tap into ‘Settings’.  Tap ‘AmazonSmile’ and follow the on-screens instructions to complete the process.</a:t>
            </a:r>
          </a:p>
        </p:txBody>
      </p:sp>
      <p:sp>
        <p:nvSpPr>
          <p:cNvPr id="9" name="TextBox 8">
            <a:extLst>
              <a:ext uri="{FF2B5EF4-FFF2-40B4-BE49-F238E27FC236}">
                <a16:creationId xmlns:a16="http://schemas.microsoft.com/office/drawing/2014/main" id="{18A637A8-914C-4E3C-866A-219B6D45BB71}"/>
              </a:ext>
            </a:extLst>
          </p:cNvPr>
          <p:cNvSpPr txBox="1"/>
          <p:nvPr/>
        </p:nvSpPr>
        <p:spPr>
          <a:xfrm>
            <a:off x="2133601" y="4088749"/>
            <a:ext cx="9725025" cy="1169551"/>
          </a:xfrm>
          <a:prstGeom prst="rect">
            <a:avLst/>
          </a:prstGeom>
          <a:noFill/>
        </p:spPr>
        <p:txBody>
          <a:bodyPr wrap="square" rtlCol="0">
            <a:spAutoFit/>
          </a:bodyPr>
          <a:lstStyle/>
          <a:p>
            <a:r>
              <a:rPr lang="en-US" sz="1400" dirty="0"/>
              <a:t>Kroger Community Rewards makes fund-raising easy by donating to Stevens based on the shopping you do every day. Once you link your card to Stevens, all you have to do is shop at Kroger and swipe your Plus Card! </a:t>
            </a:r>
          </a:p>
          <a:p>
            <a:endParaRPr lang="en-US" sz="1400" dirty="0"/>
          </a:p>
          <a:p>
            <a:r>
              <a:rPr lang="en-US" sz="1400" dirty="0"/>
              <a:t>A digital account is needed to participate in Kroger Community Rewards. Go to www.kroger.com/account/community rewards and select “Stevens Elementary School PTO” to link your Plus Card!</a:t>
            </a:r>
          </a:p>
        </p:txBody>
      </p:sp>
      <p:sp>
        <p:nvSpPr>
          <p:cNvPr id="10" name="TextBox 9">
            <a:extLst>
              <a:ext uri="{FF2B5EF4-FFF2-40B4-BE49-F238E27FC236}">
                <a16:creationId xmlns:a16="http://schemas.microsoft.com/office/drawing/2014/main" id="{FBC31DEF-2CC1-4CE9-8C5A-8325D106C27C}"/>
              </a:ext>
            </a:extLst>
          </p:cNvPr>
          <p:cNvSpPr txBox="1"/>
          <p:nvPr/>
        </p:nvSpPr>
        <p:spPr>
          <a:xfrm>
            <a:off x="2133600" y="5643824"/>
            <a:ext cx="9725025" cy="1169551"/>
          </a:xfrm>
          <a:prstGeom prst="rect">
            <a:avLst/>
          </a:prstGeom>
          <a:noFill/>
        </p:spPr>
        <p:txBody>
          <a:bodyPr wrap="square" rtlCol="0">
            <a:spAutoFit/>
          </a:bodyPr>
          <a:lstStyle/>
          <a:p>
            <a:r>
              <a:rPr lang="en-US" sz="1400" dirty="0"/>
              <a:t>We also take direct donations through the Stevens Elementary PTCO PayPal account. Just login to your PayPal account online and click the “Send” option. Our email address is</a:t>
            </a:r>
          </a:p>
          <a:p>
            <a:r>
              <a:rPr lang="en-US" sz="1400" u="sng" dirty="0">
                <a:hlinkClick r:id="rId6"/>
              </a:rPr>
              <a:t>StevensPTO.HOU@gmail.com</a:t>
            </a:r>
            <a:r>
              <a:rPr lang="en-US" sz="1400" dirty="0"/>
              <a:t>.</a:t>
            </a:r>
          </a:p>
          <a:p>
            <a:r>
              <a:rPr lang="en-US" sz="1400" dirty="0"/>
              <a:t> </a:t>
            </a:r>
          </a:p>
          <a:p>
            <a:r>
              <a:rPr lang="en-US" sz="1400" dirty="0"/>
              <a:t>** Don’t forget to select the “Sending to a Friend” option before submitting.</a:t>
            </a:r>
          </a:p>
        </p:txBody>
      </p:sp>
      <p:cxnSp>
        <p:nvCxnSpPr>
          <p:cNvPr id="12" name="Straight Connector 11">
            <a:extLst>
              <a:ext uri="{FF2B5EF4-FFF2-40B4-BE49-F238E27FC236}">
                <a16:creationId xmlns:a16="http://schemas.microsoft.com/office/drawing/2014/main" id="{D8930DE6-17DA-4B20-A94E-EEFFBBCCCC53}"/>
              </a:ext>
            </a:extLst>
          </p:cNvPr>
          <p:cNvCxnSpPr/>
          <p:nvPr/>
        </p:nvCxnSpPr>
        <p:spPr>
          <a:xfrm>
            <a:off x="0" y="3886200"/>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FE7158B-2540-4513-82B1-F4B5CCDB1DA5}"/>
              </a:ext>
            </a:extLst>
          </p:cNvPr>
          <p:cNvCxnSpPr/>
          <p:nvPr/>
        </p:nvCxnSpPr>
        <p:spPr>
          <a:xfrm>
            <a:off x="0" y="5569924"/>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82685AA-6403-4B8C-A973-F6F49F96AB47}"/>
              </a:ext>
            </a:extLst>
          </p:cNvPr>
          <p:cNvSpPr txBox="1"/>
          <p:nvPr/>
        </p:nvSpPr>
        <p:spPr>
          <a:xfrm>
            <a:off x="295275" y="161925"/>
            <a:ext cx="11563350" cy="584775"/>
          </a:xfrm>
          <a:prstGeom prst="rect">
            <a:avLst/>
          </a:prstGeom>
          <a:noFill/>
        </p:spPr>
        <p:txBody>
          <a:bodyPr wrap="square" rtlCol="0">
            <a:spAutoFit/>
          </a:bodyPr>
          <a:lstStyle/>
          <a:p>
            <a:pPr algn="ctr"/>
            <a:r>
              <a:rPr lang="en-US" sz="3200" b="1" dirty="0"/>
              <a:t>Here are a few more ways to help our amazing school!</a:t>
            </a:r>
          </a:p>
        </p:txBody>
      </p:sp>
      <p:cxnSp>
        <p:nvCxnSpPr>
          <p:cNvPr id="15" name="Straight Connector 14">
            <a:extLst>
              <a:ext uri="{FF2B5EF4-FFF2-40B4-BE49-F238E27FC236}">
                <a16:creationId xmlns:a16="http://schemas.microsoft.com/office/drawing/2014/main" id="{845C7E57-577B-4837-BE8B-0C14113FA807}"/>
              </a:ext>
            </a:extLst>
          </p:cNvPr>
          <p:cNvCxnSpPr/>
          <p:nvPr/>
        </p:nvCxnSpPr>
        <p:spPr>
          <a:xfrm>
            <a:off x="0" y="2381250"/>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B5E67E05-6B8C-481A-AEF5-167F5D2078FA}"/>
              </a:ext>
            </a:extLst>
          </p:cNvPr>
          <p:cNvPicPr/>
          <p:nvPr/>
        </p:nvPicPr>
        <p:blipFill>
          <a:blip r:embed="rId7"/>
          <a:stretch>
            <a:fillRect/>
          </a:stretch>
        </p:blipFill>
        <p:spPr>
          <a:xfrm>
            <a:off x="148907" y="990599"/>
            <a:ext cx="5417185" cy="1292860"/>
          </a:xfrm>
          <a:prstGeom prst="rect">
            <a:avLst/>
          </a:prstGeom>
          <a:ln w="38100">
            <a:noFill/>
          </a:ln>
        </p:spPr>
      </p:pic>
      <p:sp>
        <p:nvSpPr>
          <p:cNvPr id="17" name="TextBox 16">
            <a:extLst>
              <a:ext uri="{FF2B5EF4-FFF2-40B4-BE49-F238E27FC236}">
                <a16:creationId xmlns:a16="http://schemas.microsoft.com/office/drawing/2014/main" id="{D7C40164-2862-4C15-8AD5-EEF4CD558FB1}"/>
              </a:ext>
            </a:extLst>
          </p:cNvPr>
          <p:cNvSpPr txBox="1"/>
          <p:nvPr/>
        </p:nvSpPr>
        <p:spPr>
          <a:xfrm>
            <a:off x="5566092" y="1100452"/>
            <a:ext cx="6292533" cy="1169551"/>
          </a:xfrm>
          <a:prstGeom prst="rect">
            <a:avLst/>
          </a:prstGeom>
          <a:noFill/>
        </p:spPr>
        <p:txBody>
          <a:bodyPr wrap="square" rtlCol="0">
            <a:spAutoFit/>
          </a:bodyPr>
          <a:lstStyle/>
          <a:p>
            <a:pPr lvl="0"/>
            <a:r>
              <a:rPr lang="en-US" sz="1400" b="1" dirty="0"/>
              <a:t>Box Tops are DIGITAL</a:t>
            </a:r>
            <a:r>
              <a:rPr lang="en-US" sz="1400" dirty="0"/>
              <a:t>! Download the *free* Box Tops app and earn funding by scanning your shopping receipt that contains Box Tops products.</a:t>
            </a:r>
          </a:p>
          <a:p>
            <a:endParaRPr lang="en-US" sz="1400" dirty="0"/>
          </a:p>
          <a:p>
            <a:r>
              <a:rPr lang="en-US" sz="1400" dirty="0"/>
              <a:t>You can still clip Box Tops and drop them off at school in our new Box Tops mail box located in the foyer next to the cafeteria.</a:t>
            </a:r>
          </a:p>
        </p:txBody>
      </p:sp>
    </p:spTree>
    <p:extLst>
      <p:ext uri="{BB962C8B-B14F-4D97-AF65-F5344CB8AC3E}">
        <p14:creationId xmlns:p14="http://schemas.microsoft.com/office/powerpoint/2010/main" val="3005127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395</Words>
  <Application>Microsoft Office PowerPoint</Application>
  <PresentationFormat>Widescreen</PresentationFormat>
  <Paragraphs>31</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Coree S Laabs</dc:creator>
  <cp:lastModifiedBy>Woods, Julie A</cp:lastModifiedBy>
  <cp:revision>12</cp:revision>
  <dcterms:created xsi:type="dcterms:W3CDTF">2020-06-17T16:04:15Z</dcterms:created>
  <dcterms:modified xsi:type="dcterms:W3CDTF">2020-08-13T02:35:28Z</dcterms:modified>
</cp:coreProperties>
</file>